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Raleway SemiBold"/>
      <p:regular r:id="rId66"/>
      <p:bold r:id="rId67"/>
      <p:italic r:id="rId68"/>
      <p:boldItalic r:id="rId69"/>
    </p:embeddedFont>
    <p:embeddedFont>
      <p:font typeface="Raleway ExtraBold"/>
      <p:bold r:id="rId70"/>
      <p:boldItalic r:id="rId71"/>
    </p:embeddedFont>
    <p:embeddedFont>
      <p:font typeface="Proxima Nova"/>
      <p:regular r:id="rId72"/>
      <p:bold r:id="rId73"/>
      <p:italic r:id="rId74"/>
      <p:boldItalic r:id="rId75"/>
    </p:embeddedFont>
    <p:embeddedFont>
      <p:font typeface="Roboto"/>
      <p:regular r:id="rId76"/>
      <p:bold r:id="rId77"/>
      <p:italic r:id="rId78"/>
      <p:boldItalic r:id="rId79"/>
    </p:embeddedFont>
    <p:embeddedFont>
      <p:font typeface="Roboto Medium"/>
      <p:regular r:id="rId80"/>
      <p:bold r:id="rId81"/>
      <p:italic r:id="rId82"/>
      <p:boldItalic r:id="rId83"/>
    </p:embeddedFont>
    <p:embeddedFont>
      <p:font typeface="Amatic SC"/>
      <p:regular r:id="rId84"/>
      <p:bold r:id="rId85"/>
    </p:embeddedFont>
    <p:embeddedFont>
      <p:font typeface="Open Sans SemiBold"/>
      <p:regular r:id="rId86"/>
      <p:bold r:id="rId87"/>
      <p:italic r:id="rId88"/>
      <p:boldItalic r:id="rId89"/>
    </p:embeddedFont>
    <p:embeddedFont>
      <p:font typeface="Proxima Nova Semibold"/>
      <p:regular r:id="rId90"/>
      <p:bold r:id="rId91"/>
      <p:boldItalic r:id="rId92"/>
    </p:embeddedFont>
    <p:embeddedFont>
      <p:font typeface="Open Sans ExtraBold"/>
      <p:bold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505FD4-7284-40A5-A346-FFC8C8866612}">
  <a:tblStyle styleId="{89505FD4-7284-40A5-A346-FFC8C886661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OpenSans-regular.fntdata"/><Relationship Id="rId94" Type="http://schemas.openxmlformats.org/officeDocument/2006/relationships/font" Target="fonts/OpenSansExtraBold-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ProximaNovaSemibold-bold.fntdata"/><Relationship Id="rId90" Type="http://schemas.openxmlformats.org/officeDocument/2006/relationships/font" Target="fonts/ProximaNovaSemibold-regular.fntdata"/><Relationship Id="rId93" Type="http://schemas.openxmlformats.org/officeDocument/2006/relationships/font" Target="fonts/OpenSansExtraBold-bold.fntdata"/><Relationship Id="rId92" Type="http://schemas.openxmlformats.org/officeDocument/2006/relationships/font" Target="fonts/ProximaNova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AmaticSC-regular.fntdata"/><Relationship Id="rId83" Type="http://schemas.openxmlformats.org/officeDocument/2006/relationships/font" Target="fonts/RobotoMedium-boldItalic.fntdata"/><Relationship Id="rId86" Type="http://schemas.openxmlformats.org/officeDocument/2006/relationships/font" Target="fonts/OpenSansSemiBold-regular.fntdata"/><Relationship Id="rId85" Type="http://schemas.openxmlformats.org/officeDocument/2006/relationships/font" Target="fonts/AmaticSC-bold.fntdata"/><Relationship Id="rId88" Type="http://schemas.openxmlformats.org/officeDocument/2006/relationships/font" Target="fonts/OpenSansSemiBold-italic.fntdata"/><Relationship Id="rId87" Type="http://schemas.openxmlformats.org/officeDocument/2006/relationships/font" Target="fonts/OpenSansSemiBold-bold.fntdata"/><Relationship Id="rId89" Type="http://schemas.openxmlformats.org/officeDocument/2006/relationships/font" Target="fonts/OpenSansSemiBold-boldItalic.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font" Target="fonts/RalewayExtraBold-boldItalic.fntdata"/><Relationship Id="rId70" Type="http://schemas.openxmlformats.org/officeDocument/2006/relationships/font" Target="fonts/RalewayExtraBold-bold.fntdata"/><Relationship Id="rId62" Type="http://schemas.openxmlformats.org/officeDocument/2006/relationships/font" Target="fonts/Raleway-regular.fntdata"/><Relationship Id="rId61" Type="http://schemas.openxmlformats.org/officeDocument/2006/relationships/slide" Target="slides/slide55.xml"/><Relationship Id="rId64" Type="http://schemas.openxmlformats.org/officeDocument/2006/relationships/font" Target="fonts/Raleway-italic.fntdata"/><Relationship Id="rId63" Type="http://schemas.openxmlformats.org/officeDocument/2006/relationships/font" Target="fonts/Raleway-bold.fntdata"/><Relationship Id="rId66" Type="http://schemas.openxmlformats.org/officeDocument/2006/relationships/font" Target="fonts/RalewaySemiBold-regular.fntdata"/><Relationship Id="rId65" Type="http://schemas.openxmlformats.org/officeDocument/2006/relationships/font" Target="fonts/Raleway-boldItalic.fntdata"/><Relationship Id="rId68" Type="http://schemas.openxmlformats.org/officeDocument/2006/relationships/font" Target="fonts/RalewaySemiBold-italic.fntdata"/><Relationship Id="rId67" Type="http://schemas.openxmlformats.org/officeDocument/2006/relationships/font" Target="fonts/RalewaySemiBold-bold.fntdata"/><Relationship Id="rId60" Type="http://schemas.openxmlformats.org/officeDocument/2006/relationships/slide" Target="slides/slide54.xml"/><Relationship Id="rId69" Type="http://schemas.openxmlformats.org/officeDocument/2006/relationships/font" Target="fonts/RalewaySemiBold-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9556cf17ae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9556cf17ae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970f938a7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970f938a7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533d35064e_0_15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33d35064e_0_15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533d35064e_0_15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533d35064e_0_15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533d35064e_0_15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33d35064e_0_15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9a99d4c9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99a99d4c9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5dc12886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5dc12886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99a99d4c9d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99a99d4c9d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970f938a7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970f938a7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533d35064e_0_15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33d35064e_0_15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533d35064e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33d35064e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95dc128867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95dc128867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533d35064e_0_15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533d35064e_0_15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95dc128867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95dc128867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533d35064e_0_15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33d35064e_0_15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970f938a7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970f938a7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95dc128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95dc128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5dc12886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5dc12886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95dc12886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95dc12886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95dc12886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95dc12886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9556cf17a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9556cf17a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b23200698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b23200698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99a99d4c9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99a99d4c9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970f938a7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970f938a7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95dc128867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95dc128867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9a63910f5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9a63910f5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af4461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af4461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9b262ef84d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9b262ef84d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95dc12886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95dc12886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SLIDES_API55034759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SLIDES_API55034759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SLIDES_API55034759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SLIDES_API55034759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5" name="Shape 2075"/>
        <p:cNvGrpSpPr/>
        <p:nvPr/>
      </p:nvGrpSpPr>
      <p:grpSpPr>
        <a:xfrm>
          <a:off x="0" y="0"/>
          <a:ext cx="0" cy="0"/>
          <a:chOff x="0" y="0"/>
          <a:chExt cx="0" cy="0"/>
        </a:xfrm>
      </p:grpSpPr>
      <p:sp>
        <p:nvSpPr>
          <p:cNvPr id="2076" name="Google Shape;2076;g533d35064e_0_7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7" name="Google Shape;2077;g533d35064e_0_7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b23200698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b23200698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533d35064e_0_7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33d35064e_0_7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533d35064e_0_7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533d35064e_0_7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1" name="Shape 2451"/>
        <p:cNvGrpSpPr/>
        <p:nvPr/>
      </p:nvGrpSpPr>
      <p:grpSpPr>
        <a:xfrm>
          <a:off x="0" y="0"/>
          <a:ext cx="0" cy="0"/>
          <a:chOff x="0" y="0"/>
          <a:chExt cx="0" cy="0"/>
        </a:xfrm>
      </p:grpSpPr>
      <p:sp>
        <p:nvSpPr>
          <p:cNvPr id="2452" name="Google Shape;2452;g533d35064e_0_8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3" name="Google Shape;2453;g533d35064e_0_8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9" name="Shape 5239"/>
        <p:cNvGrpSpPr/>
        <p:nvPr/>
      </p:nvGrpSpPr>
      <p:grpSpPr>
        <a:xfrm>
          <a:off x="0" y="0"/>
          <a:ext cx="0" cy="0"/>
          <a:chOff x="0" y="0"/>
          <a:chExt cx="0" cy="0"/>
        </a:xfrm>
      </p:grpSpPr>
      <p:sp>
        <p:nvSpPr>
          <p:cNvPr id="5240" name="Google Shape;5240;g533d35064e_0_10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1" name="Google Shape;5241;g533d35064e_0_10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9" name="Shape 5659"/>
        <p:cNvGrpSpPr/>
        <p:nvPr/>
      </p:nvGrpSpPr>
      <p:grpSpPr>
        <a:xfrm>
          <a:off x="0" y="0"/>
          <a:ext cx="0" cy="0"/>
          <a:chOff x="0" y="0"/>
          <a:chExt cx="0" cy="0"/>
        </a:xfrm>
      </p:grpSpPr>
      <p:sp>
        <p:nvSpPr>
          <p:cNvPr id="5660" name="Google Shape;5660;g533d35064e_0_1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1" name="Google Shape;5661;g533d35064e_0_1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0" name="Shape 5830"/>
        <p:cNvGrpSpPr/>
        <p:nvPr/>
      </p:nvGrpSpPr>
      <p:grpSpPr>
        <a:xfrm>
          <a:off x="0" y="0"/>
          <a:ext cx="0" cy="0"/>
          <a:chOff x="0" y="0"/>
          <a:chExt cx="0" cy="0"/>
        </a:xfrm>
      </p:grpSpPr>
      <p:sp>
        <p:nvSpPr>
          <p:cNvPr id="5831" name="Google Shape;5831;g533d35064e_0_1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2" name="Google Shape;5832;g533d35064e_0_1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6" name="Shape 6236"/>
        <p:cNvGrpSpPr/>
        <p:nvPr/>
      </p:nvGrpSpPr>
      <p:grpSpPr>
        <a:xfrm>
          <a:off x="0" y="0"/>
          <a:ext cx="0" cy="0"/>
          <a:chOff x="0" y="0"/>
          <a:chExt cx="0" cy="0"/>
        </a:xfrm>
      </p:grpSpPr>
      <p:sp>
        <p:nvSpPr>
          <p:cNvPr id="6237" name="Google Shape;6237;g533d35064e_0_1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8" name="Google Shape;6238;g533d35064e_0_1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7" name="Shape 6617"/>
        <p:cNvGrpSpPr/>
        <p:nvPr/>
      </p:nvGrpSpPr>
      <p:grpSpPr>
        <a:xfrm>
          <a:off x="0" y="0"/>
          <a:ext cx="0" cy="0"/>
          <a:chOff x="0" y="0"/>
          <a:chExt cx="0" cy="0"/>
        </a:xfrm>
      </p:grpSpPr>
      <p:sp>
        <p:nvSpPr>
          <p:cNvPr id="6618" name="Google Shape;6618;g533d35064e_0_1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9" name="Google Shape;6619;g533d35064e_0_1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2" name="Shape 7032"/>
        <p:cNvGrpSpPr/>
        <p:nvPr/>
      </p:nvGrpSpPr>
      <p:grpSpPr>
        <a:xfrm>
          <a:off x="0" y="0"/>
          <a:ext cx="0" cy="0"/>
          <a:chOff x="0" y="0"/>
          <a:chExt cx="0" cy="0"/>
        </a:xfrm>
      </p:grpSpPr>
      <p:sp>
        <p:nvSpPr>
          <p:cNvPr id="7033" name="Google Shape;7033;g533d35064e_0_1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4" name="Google Shape;7034;g533d35064e_0_1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4" name="Shape 7394"/>
        <p:cNvGrpSpPr/>
        <p:nvPr/>
      </p:nvGrpSpPr>
      <p:grpSpPr>
        <a:xfrm>
          <a:off x="0" y="0"/>
          <a:ext cx="0" cy="0"/>
          <a:chOff x="0" y="0"/>
          <a:chExt cx="0" cy="0"/>
        </a:xfrm>
      </p:grpSpPr>
      <p:sp>
        <p:nvSpPr>
          <p:cNvPr id="7395" name="Google Shape;7395;g533d35064e_0_12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6" name="Google Shape;7396;g533d35064e_0_12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b23200698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b23200698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5" name="Shape 7905"/>
        <p:cNvGrpSpPr/>
        <p:nvPr/>
      </p:nvGrpSpPr>
      <p:grpSpPr>
        <a:xfrm>
          <a:off x="0" y="0"/>
          <a:ext cx="0" cy="0"/>
          <a:chOff x="0" y="0"/>
          <a:chExt cx="0" cy="0"/>
        </a:xfrm>
      </p:grpSpPr>
      <p:sp>
        <p:nvSpPr>
          <p:cNvPr id="7906" name="Google Shape;7906;g533d35064e_0_13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7" name="Google Shape;7907;g533d35064e_0_13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6" name="Shape 8526"/>
        <p:cNvGrpSpPr/>
        <p:nvPr/>
      </p:nvGrpSpPr>
      <p:grpSpPr>
        <a:xfrm>
          <a:off x="0" y="0"/>
          <a:ext cx="0" cy="0"/>
          <a:chOff x="0" y="0"/>
          <a:chExt cx="0" cy="0"/>
        </a:xfrm>
      </p:grpSpPr>
      <p:sp>
        <p:nvSpPr>
          <p:cNvPr id="8527" name="Google Shape;8527;g533d35064e_0_14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8" name="Google Shape;8528;g533d35064e_0_14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1" name="Shape 9121"/>
        <p:cNvGrpSpPr/>
        <p:nvPr/>
      </p:nvGrpSpPr>
      <p:grpSpPr>
        <a:xfrm>
          <a:off x="0" y="0"/>
          <a:ext cx="0" cy="0"/>
          <a:chOff x="0" y="0"/>
          <a:chExt cx="0" cy="0"/>
        </a:xfrm>
      </p:grpSpPr>
      <p:sp>
        <p:nvSpPr>
          <p:cNvPr id="9122" name="Google Shape;9122;g533d35064e_0_14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3" name="Google Shape;9123;g533d35064e_0_14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3" name="Shape 9443"/>
        <p:cNvGrpSpPr/>
        <p:nvPr/>
      </p:nvGrpSpPr>
      <p:grpSpPr>
        <a:xfrm>
          <a:off x="0" y="0"/>
          <a:ext cx="0" cy="0"/>
          <a:chOff x="0" y="0"/>
          <a:chExt cx="0" cy="0"/>
        </a:xfrm>
      </p:grpSpPr>
      <p:sp>
        <p:nvSpPr>
          <p:cNvPr id="9444" name="Google Shape;9444;g533d35064e_0_14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5" name="Google Shape;9445;g533d35064e_0_14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9" name="Shape 9749"/>
        <p:cNvGrpSpPr/>
        <p:nvPr/>
      </p:nvGrpSpPr>
      <p:grpSpPr>
        <a:xfrm>
          <a:off x="0" y="0"/>
          <a:ext cx="0" cy="0"/>
          <a:chOff x="0" y="0"/>
          <a:chExt cx="0" cy="0"/>
        </a:xfrm>
      </p:grpSpPr>
      <p:sp>
        <p:nvSpPr>
          <p:cNvPr id="9750" name="Google Shape;9750;g533d35064e_0_15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1" name="Google Shape;9751;g533d35064e_0_15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5" name="Shape 9755"/>
        <p:cNvGrpSpPr/>
        <p:nvPr/>
      </p:nvGrpSpPr>
      <p:grpSpPr>
        <a:xfrm>
          <a:off x="0" y="0"/>
          <a:ext cx="0" cy="0"/>
          <a:chOff x="0" y="0"/>
          <a:chExt cx="0" cy="0"/>
        </a:xfrm>
      </p:grpSpPr>
      <p:sp>
        <p:nvSpPr>
          <p:cNvPr id="9756" name="Google Shape;9756;g2c68732fe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7" name="Google Shape;9757;g2c68732fe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5dc128867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95dc128867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533d35064e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533d35064e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99a99d4c9d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99a99d4c9d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533d35064e_0_15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33d35064e_0_15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4032725" y="2233326"/>
            <a:ext cx="4449384" cy="3573659"/>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7905304">
            <a:off x="3389432" y="2387546"/>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77991" y="2003049"/>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7761996" y="1431054"/>
            <a:ext cx="709248" cy="2027402"/>
            <a:chOff x="8381690" y="1770954"/>
            <a:chExt cx="709248" cy="2027402"/>
          </a:xfrm>
        </p:grpSpPr>
        <p:sp>
          <p:nvSpPr>
            <p:cNvPr id="13" name="Google Shape;13;p2"/>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rot="-2136376">
            <a:off x="5489721" y="2373929"/>
            <a:ext cx="1175685" cy="1877663"/>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333625" y="2962276"/>
            <a:ext cx="1097142" cy="1313985"/>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962842">
            <a:off x="2107831" y="4303635"/>
            <a:ext cx="2697199" cy="1554324"/>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a:off x="-673334" y="36417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txBox="1"/>
          <p:nvPr>
            <p:ph type="ctrTitle"/>
          </p:nvPr>
        </p:nvSpPr>
        <p:spPr>
          <a:xfrm>
            <a:off x="662000" y="844300"/>
            <a:ext cx="5486400" cy="15543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5200"/>
              <a:buNone/>
              <a:defRPr sz="5200">
                <a:solidFill>
                  <a:schemeClr val="accent6"/>
                </a:solidFill>
                <a:latin typeface="Raleway ExtraBold"/>
                <a:ea typeface="Raleway ExtraBold"/>
                <a:cs typeface="Raleway ExtraBold"/>
                <a:sym typeface="Raleway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 name="Google Shape;26;p2"/>
          <p:cNvSpPr txBox="1"/>
          <p:nvPr>
            <p:ph idx="1" type="subTitle"/>
          </p:nvPr>
        </p:nvSpPr>
        <p:spPr>
          <a:xfrm>
            <a:off x="713225" y="2764675"/>
            <a:ext cx="5486400" cy="3378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lt2"/>
              </a:buClr>
              <a:buSzPts val="2800"/>
              <a:buNone/>
              <a:defRPr>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5760">
          <p15:clr>
            <a:srgbClr val="434343"/>
          </p15:clr>
        </p15:guide>
        <p15:guide id="2" orient="horz" pos="323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8" name="Shape 148"/>
        <p:cNvGrpSpPr/>
        <p:nvPr/>
      </p:nvGrpSpPr>
      <p:grpSpPr>
        <a:xfrm>
          <a:off x="0" y="0"/>
          <a:ext cx="0" cy="0"/>
          <a:chOff x="0" y="0"/>
          <a:chExt cx="0" cy="0"/>
        </a:xfrm>
      </p:grpSpPr>
      <p:sp>
        <p:nvSpPr>
          <p:cNvPr id="149" name="Google Shape;149;p11"/>
          <p:cNvSpPr txBox="1"/>
          <p:nvPr>
            <p:ph hasCustomPrompt="1" type="title"/>
          </p:nvPr>
        </p:nvSpPr>
        <p:spPr>
          <a:xfrm>
            <a:off x="311700" y="1207008"/>
            <a:ext cx="8520600" cy="1963500"/>
          </a:xfrm>
          <a:prstGeom prst="rect">
            <a:avLst/>
          </a:prstGeom>
        </p:spPr>
        <p:txBody>
          <a:bodyPr anchorCtr="0" anchor="ctr" bIns="0" lIns="0" spcFirstLastPara="1" rIns="0" wrap="square" tIns="0">
            <a:noAutofit/>
          </a:bodyPr>
          <a:lstStyle>
            <a:lvl1pPr lvl="0" algn="ctr">
              <a:spcBef>
                <a:spcPts val="0"/>
              </a:spcBef>
              <a:spcAft>
                <a:spcPts val="0"/>
              </a:spcAft>
              <a:buClr>
                <a:schemeClr val="accent6"/>
              </a:buClr>
              <a:buSzPts val="12000"/>
              <a:buFont typeface="Raleway ExtraBold"/>
              <a:buNone/>
              <a:defRPr sz="12000">
                <a:solidFill>
                  <a:schemeClr val="accent6"/>
                </a:solidFill>
                <a:latin typeface="Raleway ExtraBold"/>
                <a:ea typeface="Raleway ExtraBold"/>
                <a:cs typeface="Raleway ExtraBold"/>
                <a:sym typeface="Raleway ExtraBol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0" name="Google Shape;150;p11"/>
          <p:cNvSpPr txBox="1"/>
          <p:nvPr>
            <p:ph idx="1" type="subTitle"/>
          </p:nvPr>
        </p:nvSpPr>
        <p:spPr>
          <a:xfrm>
            <a:off x="713225" y="3261458"/>
            <a:ext cx="7717500" cy="4257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600"/>
              <a:buNone/>
              <a:defRPr sz="18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1"/>
          <p:cNvSpPr/>
          <p:nvPr/>
        </p:nvSpPr>
        <p:spPr>
          <a:xfrm>
            <a:off x="-4355047" y="22811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10800000">
            <a:off x="6026003" y="-700413"/>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rot="3448668">
            <a:off x="6141616" y="-2197562"/>
            <a:ext cx="7774376" cy="5995826"/>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7905418">
            <a:off x="-959039" y="3853054"/>
            <a:ext cx="4672630" cy="3603669"/>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56" name="Shape 156"/>
        <p:cNvGrpSpPr/>
        <p:nvPr/>
      </p:nvGrpSpPr>
      <p:grpSpPr>
        <a:xfrm>
          <a:off x="0" y="0"/>
          <a:ext cx="0" cy="0"/>
          <a:chOff x="0" y="0"/>
          <a:chExt cx="0" cy="0"/>
        </a:xfrm>
      </p:grpSpPr>
      <p:sp>
        <p:nvSpPr>
          <p:cNvPr id="157" name="Google Shape;15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9">
    <p:spTree>
      <p:nvGrpSpPr>
        <p:cNvPr id="158" name="Shape 158"/>
        <p:cNvGrpSpPr/>
        <p:nvPr/>
      </p:nvGrpSpPr>
      <p:grpSpPr>
        <a:xfrm>
          <a:off x="0" y="0"/>
          <a:ext cx="0" cy="0"/>
          <a:chOff x="0" y="0"/>
          <a:chExt cx="0" cy="0"/>
        </a:xfrm>
      </p:grpSpPr>
      <p:sp>
        <p:nvSpPr>
          <p:cNvPr id="159" name="Google Shape;159;p13"/>
          <p:cNvSpPr/>
          <p:nvPr/>
        </p:nvSpPr>
        <p:spPr>
          <a:xfrm rot="7905330">
            <a:off x="7350480" y="2286078"/>
            <a:ext cx="4920550" cy="3894488"/>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5044741" y="2688849"/>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txBox="1"/>
          <p:nvPr>
            <p:ph type="title"/>
          </p:nvPr>
        </p:nvSpPr>
        <p:spPr>
          <a:xfrm>
            <a:off x="4066026" y="3160775"/>
            <a:ext cx="2732100" cy="393300"/>
          </a:xfrm>
          <a:prstGeom prst="rect">
            <a:avLst/>
          </a:prstGeom>
        </p:spPr>
        <p:txBody>
          <a:bodyPr anchorCtr="0" anchor="t" bIns="0" lIns="0" spcFirstLastPara="1" rIns="0" wrap="square" tIns="0">
            <a:noAutofit/>
          </a:bodyPr>
          <a:lstStyle>
            <a:lvl1pPr lvl="0" algn="r">
              <a:spcBef>
                <a:spcPts val="0"/>
              </a:spcBef>
              <a:spcAft>
                <a:spcPts val="0"/>
              </a:spcAft>
              <a:buSzPts val="1600"/>
              <a:buNone/>
              <a:defRPr sz="2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 name="Google Shape;162;p13"/>
          <p:cNvSpPr txBox="1"/>
          <p:nvPr>
            <p:ph idx="1" type="subTitle"/>
          </p:nvPr>
        </p:nvSpPr>
        <p:spPr>
          <a:xfrm>
            <a:off x="713225" y="1457325"/>
            <a:ext cx="6608700" cy="1569300"/>
          </a:xfrm>
          <a:prstGeom prst="rect">
            <a:avLst/>
          </a:prstGeom>
        </p:spPr>
        <p:txBody>
          <a:bodyPr anchorCtr="0" anchor="t"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64" name="Shape 164"/>
        <p:cNvGrpSpPr/>
        <p:nvPr/>
      </p:nvGrpSpPr>
      <p:grpSpPr>
        <a:xfrm>
          <a:off x="0" y="0"/>
          <a:ext cx="0" cy="0"/>
          <a:chOff x="0" y="0"/>
          <a:chExt cx="0" cy="0"/>
        </a:xfrm>
      </p:grpSpPr>
      <p:sp>
        <p:nvSpPr>
          <p:cNvPr id="165" name="Google Shape;165;p14"/>
          <p:cNvSpPr/>
          <p:nvPr/>
        </p:nvSpPr>
        <p:spPr>
          <a:xfrm rot="7905304">
            <a:off x="7998195" y="2174621"/>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p:nvPr/>
        </p:nvSpPr>
        <p:spPr>
          <a:xfrm>
            <a:off x="6702041" y="22425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4"/>
          <p:cNvGrpSpPr/>
          <p:nvPr/>
        </p:nvGrpSpPr>
        <p:grpSpPr>
          <a:xfrm rot="1170349">
            <a:off x="8386480" y="3051305"/>
            <a:ext cx="709243" cy="2027386"/>
            <a:chOff x="9054040" y="2286404"/>
            <a:chExt cx="709248" cy="2027402"/>
          </a:xfrm>
        </p:grpSpPr>
        <p:sp>
          <p:nvSpPr>
            <p:cNvPr id="168" name="Google Shape;168;p14"/>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4"/>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4"/>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4"/>
          <p:cNvGrpSpPr/>
          <p:nvPr/>
        </p:nvGrpSpPr>
        <p:grpSpPr>
          <a:xfrm rot="-7946804">
            <a:off x="436530" y="-874796"/>
            <a:ext cx="709244" cy="2027388"/>
            <a:chOff x="9054040" y="2286404"/>
            <a:chExt cx="709248" cy="2027402"/>
          </a:xfrm>
        </p:grpSpPr>
        <p:sp>
          <p:nvSpPr>
            <p:cNvPr id="177" name="Google Shape;177;p14"/>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4"/>
          <p:cNvSpPr txBox="1"/>
          <p:nvPr>
            <p:ph type="title"/>
          </p:nvPr>
        </p:nvSpPr>
        <p:spPr>
          <a:xfrm>
            <a:off x="727675" y="445025"/>
            <a:ext cx="7703100" cy="5838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6" name="Google Shape;186;p14"/>
          <p:cNvSpPr txBox="1"/>
          <p:nvPr>
            <p:ph idx="1" type="subTitle"/>
          </p:nvPr>
        </p:nvSpPr>
        <p:spPr>
          <a:xfrm>
            <a:off x="727525" y="1515025"/>
            <a:ext cx="7703100" cy="3404700"/>
          </a:xfrm>
          <a:prstGeom prst="rect">
            <a:avLst/>
          </a:prstGeom>
        </p:spPr>
        <p:txBody>
          <a:bodyPr anchorCtr="0" anchor="t" bIns="0" lIns="0" spcFirstLastPara="1" rIns="0" wrap="square" tIns="0">
            <a:noAutofit/>
          </a:bodyPr>
          <a:lstStyle>
            <a:lvl1pPr lvl="0" rtl="0">
              <a:spcBef>
                <a:spcPts val="0"/>
              </a:spcBef>
              <a:spcAft>
                <a:spcPts val="0"/>
              </a:spcAft>
              <a:buClr>
                <a:srgbClr val="434343"/>
              </a:buClr>
              <a:buSzPts val="1200"/>
              <a:buFont typeface="Livvic"/>
              <a:buAutoNum type="arabicPeriod"/>
              <a:defRPr sz="1100">
                <a:solidFill>
                  <a:schemeClr val="accent6"/>
                </a:solidFill>
              </a:defRPr>
            </a:lvl1pPr>
            <a:lvl2pPr lvl="1" rtl="0">
              <a:spcBef>
                <a:spcPts val="0"/>
              </a:spcBef>
              <a:spcAft>
                <a:spcPts val="0"/>
              </a:spcAft>
              <a:buClr>
                <a:srgbClr val="434343"/>
              </a:buClr>
              <a:buSzPts val="1200"/>
              <a:buFont typeface="Roboto Condensed Light"/>
              <a:buAutoNum type="alphaLcPeriod"/>
              <a:defRPr/>
            </a:lvl2pPr>
            <a:lvl3pPr lvl="2" rtl="0">
              <a:spcBef>
                <a:spcPts val="0"/>
              </a:spcBef>
              <a:spcAft>
                <a:spcPts val="0"/>
              </a:spcAft>
              <a:buClr>
                <a:srgbClr val="434343"/>
              </a:buClr>
              <a:buSzPts val="1200"/>
              <a:buFont typeface="Roboto Condensed Light"/>
              <a:buAutoNum type="romanLcPeriod"/>
              <a:defRPr/>
            </a:lvl3pPr>
            <a:lvl4pPr lvl="3" rtl="0">
              <a:spcBef>
                <a:spcPts val="0"/>
              </a:spcBef>
              <a:spcAft>
                <a:spcPts val="0"/>
              </a:spcAft>
              <a:buClr>
                <a:srgbClr val="434343"/>
              </a:buClr>
              <a:buSzPts val="1200"/>
              <a:buFont typeface="Roboto Condensed Light"/>
              <a:buAutoNum type="arabicPeriod"/>
              <a:defRPr/>
            </a:lvl4pPr>
            <a:lvl5pPr lvl="4" rtl="0">
              <a:spcBef>
                <a:spcPts val="0"/>
              </a:spcBef>
              <a:spcAft>
                <a:spcPts val="0"/>
              </a:spcAft>
              <a:buClr>
                <a:srgbClr val="434343"/>
              </a:buClr>
              <a:buSzPts val="1200"/>
              <a:buFont typeface="Roboto Condensed Light"/>
              <a:buAutoNum type="alphaLcPeriod"/>
              <a:defRPr/>
            </a:lvl5pPr>
            <a:lvl6pPr lvl="5" rtl="0">
              <a:spcBef>
                <a:spcPts val="0"/>
              </a:spcBef>
              <a:spcAft>
                <a:spcPts val="0"/>
              </a:spcAft>
              <a:buClr>
                <a:srgbClr val="434343"/>
              </a:buClr>
              <a:buSzPts val="1200"/>
              <a:buFont typeface="Roboto Condensed Light"/>
              <a:buAutoNum type="romanLcPeriod"/>
              <a:defRPr/>
            </a:lvl6pPr>
            <a:lvl7pPr lvl="6" rtl="0">
              <a:spcBef>
                <a:spcPts val="0"/>
              </a:spcBef>
              <a:spcAft>
                <a:spcPts val="0"/>
              </a:spcAft>
              <a:buClr>
                <a:srgbClr val="434343"/>
              </a:buClr>
              <a:buSzPts val="1200"/>
              <a:buFont typeface="Roboto Condensed Light"/>
              <a:buAutoNum type="arabicPeriod"/>
              <a:defRPr/>
            </a:lvl7pPr>
            <a:lvl8pPr lvl="7" rtl="0">
              <a:spcBef>
                <a:spcPts val="0"/>
              </a:spcBef>
              <a:spcAft>
                <a:spcPts val="0"/>
              </a:spcAft>
              <a:buClr>
                <a:srgbClr val="434343"/>
              </a:buClr>
              <a:buSzPts val="1200"/>
              <a:buFont typeface="Roboto Condensed Light"/>
              <a:buAutoNum type="alphaLcPeriod"/>
              <a:defRPr/>
            </a:lvl8pPr>
            <a:lvl9pPr lvl="8" rtl="0">
              <a:spcBef>
                <a:spcPts val="0"/>
              </a:spcBef>
              <a:spcAft>
                <a:spcPts val="0"/>
              </a:spcAft>
              <a:buClr>
                <a:srgbClr val="434343"/>
              </a:buClr>
              <a:buSzPts val="1200"/>
              <a:buFont typeface="Roboto Condensed Light"/>
              <a:buAutoNum type="romanLcPeriod"/>
              <a:defRPr/>
            </a:lvl9pPr>
          </a:lstStyle>
          <a:p/>
        </p:txBody>
      </p:sp>
      <p:sp>
        <p:nvSpPr>
          <p:cNvPr id="187" name="Google Shape;18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88" name="Shape 188"/>
        <p:cNvGrpSpPr/>
        <p:nvPr/>
      </p:nvGrpSpPr>
      <p:grpSpPr>
        <a:xfrm>
          <a:off x="0" y="0"/>
          <a:ext cx="0" cy="0"/>
          <a:chOff x="0" y="0"/>
          <a:chExt cx="0" cy="0"/>
        </a:xfrm>
      </p:grpSpPr>
      <p:sp>
        <p:nvSpPr>
          <p:cNvPr id="189" name="Google Shape;189;p15"/>
          <p:cNvSpPr/>
          <p:nvPr/>
        </p:nvSpPr>
        <p:spPr>
          <a:xfrm flipH="1">
            <a:off x="-693084" y="36417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5"/>
          <p:cNvGrpSpPr/>
          <p:nvPr/>
        </p:nvGrpSpPr>
        <p:grpSpPr>
          <a:xfrm flipH="1" rot="-1170443">
            <a:off x="-107306" y="3474018"/>
            <a:ext cx="1261841" cy="3607000"/>
            <a:chOff x="9054040" y="2286404"/>
            <a:chExt cx="709248" cy="2027402"/>
          </a:xfrm>
        </p:grpSpPr>
        <p:sp>
          <p:nvSpPr>
            <p:cNvPr id="191" name="Google Shape;191;p15"/>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5"/>
          <p:cNvSpPr/>
          <p:nvPr/>
        </p:nvSpPr>
        <p:spPr>
          <a:xfrm rot="-6653351">
            <a:off x="6735972" y="4019370"/>
            <a:ext cx="2639308" cy="3301035"/>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txBox="1"/>
          <p:nvPr>
            <p:ph type="title"/>
          </p:nvPr>
        </p:nvSpPr>
        <p:spPr>
          <a:xfrm>
            <a:off x="2295769" y="445025"/>
            <a:ext cx="4572000" cy="5859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15"/>
          <p:cNvSpPr txBox="1"/>
          <p:nvPr>
            <p:ph idx="1" type="subTitle"/>
          </p:nvPr>
        </p:nvSpPr>
        <p:spPr>
          <a:xfrm>
            <a:off x="2295775" y="3096768"/>
            <a:ext cx="4572000" cy="1461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203" name="Shape 203"/>
        <p:cNvGrpSpPr/>
        <p:nvPr/>
      </p:nvGrpSpPr>
      <p:grpSpPr>
        <a:xfrm>
          <a:off x="0" y="0"/>
          <a:ext cx="0" cy="0"/>
          <a:chOff x="0" y="0"/>
          <a:chExt cx="0" cy="0"/>
        </a:xfrm>
      </p:grpSpPr>
      <p:sp>
        <p:nvSpPr>
          <p:cNvPr id="204" name="Google Shape;204;p16"/>
          <p:cNvSpPr/>
          <p:nvPr/>
        </p:nvSpPr>
        <p:spPr>
          <a:xfrm flipH="1">
            <a:off x="-145702" y="-907700"/>
            <a:ext cx="9235202" cy="7146331"/>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6"/>
          <p:cNvGrpSpPr/>
          <p:nvPr/>
        </p:nvGrpSpPr>
        <p:grpSpPr>
          <a:xfrm flipH="1" rot="2234921">
            <a:off x="6457201" y="-147484"/>
            <a:ext cx="1289541" cy="3686465"/>
            <a:chOff x="1349640" y="1049054"/>
            <a:chExt cx="709248" cy="2027402"/>
          </a:xfrm>
        </p:grpSpPr>
        <p:sp>
          <p:nvSpPr>
            <p:cNvPr id="206" name="Google Shape;206;p16"/>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6"/>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16"/>
          <p:cNvSpPr/>
          <p:nvPr/>
        </p:nvSpPr>
        <p:spPr>
          <a:xfrm rot="-10233058">
            <a:off x="-247405" y="-736768"/>
            <a:ext cx="8827723" cy="8415979"/>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6"/>
          <p:cNvSpPr txBox="1"/>
          <p:nvPr>
            <p:ph type="title"/>
          </p:nvPr>
        </p:nvSpPr>
        <p:spPr>
          <a:xfrm>
            <a:off x="1845475" y="1645920"/>
            <a:ext cx="30672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16"/>
          <p:cNvSpPr txBox="1"/>
          <p:nvPr>
            <p:ph idx="1" type="subTitle"/>
          </p:nvPr>
        </p:nvSpPr>
        <p:spPr>
          <a:xfrm>
            <a:off x="1856225" y="2517645"/>
            <a:ext cx="3119100" cy="1828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
    <p:spTree>
      <p:nvGrpSpPr>
        <p:cNvPr id="218" name="Shape 218"/>
        <p:cNvGrpSpPr/>
        <p:nvPr/>
      </p:nvGrpSpPr>
      <p:grpSpPr>
        <a:xfrm>
          <a:off x="0" y="0"/>
          <a:ext cx="0" cy="0"/>
          <a:chOff x="0" y="0"/>
          <a:chExt cx="0" cy="0"/>
        </a:xfrm>
      </p:grpSpPr>
      <p:sp>
        <p:nvSpPr>
          <p:cNvPr id="219" name="Google Shape;219;p17"/>
          <p:cNvSpPr/>
          <p:nvPr/>
        </p:nvSpPr>
        <p:spPr>
          <a:xfrm flipH="1" rot="-2700000">
            <a:off x="5240308" y="2348700"/>
            <a:ext cx="7267359" cy="5837055"/>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flipH="1">
            <a:off x="-5139974" y="1892337"/>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7"/>
          <p:cNvGrpSpPr/>
          <p:nvPr/>
        </p:nvGrpSpPr>
        <p:grpSpPr>
          <a:xfrm flipH="1" rot="-1170349">
            <a:off x="87725" y="3074605"/>
            <a:ext cx="709243" cy="2027386"/>
            <a:chOff x="9054040" y="2286404"/>
            <a:chExt cx="709248" cy="2027402"/>
          </a:xfrm>
        </p:grpSpPr>
        <p:sp>
          <p:nvSpPr>
            <p:cNvPr id="222" name="Google Shape;222;p17"/>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17"/>
          <p:cNvGrpSpPr/>
          <p:nvPr/>
        </p:nvGrpSpPr>
        <p:grpSpPr>
          <a:xfrm rot="1170443">
            <a:off x="8115613" y="2486793"/>
            <a:ext cx="1261841" cy="3607000"/>
            <a:chOff x="9054040" y="2286404"/>
            <a:chExt cx="709248" cy="2027402"/>
          </a:xfrm>
        </p:grpSpPr>
        <p:sp>
          <p:nvSpPr>
            <p:cNvPr id="231" name="Google Shape;231;p17"/>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17"/>
          <p:cNvSpPr txBox="1"/>
          <p:nvPr>
            <p:ph type="title"/>
          </p:nvPr>
        </p:nvSpPr>
        <p:spPr>
          <a:xfrm>
            <a:off x="1344769" y="1585950"/>
            <a:ext cx="2286000" cy="594600"/>
          </a:xfrm>
          <a:prstGeom prst="rect">
            <a:avLst/>
          </a:prstGeom>
        </p:spPr>
        <p:txBody>
          <a:bodyPr anchorCtr="0" anchor="b" bIns="0" lIns="0" spcFirstLastPara="1" rIns="0" wrap="square" tIns="0">
            <a:noAutofit/>
          </a:bodyPr>
          <a:lstStyle>
            <a:lvl1pPr lvl="0" rt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0" name="Google Shape;240;p17"/>
          <p:cNvSpPr txBox="1"/>
          <p:nvPr>
            <p:ph idx="1" type="subTitle"/>
          </p:nvPr>
        </p:nvSpPr>
        <p:spPr>
          <a:xfrm>
            <a:off x="1344769" y="2535936"/>
            <a:ext cx="2286000" cy="1828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1" name="Google Shape;241;p17"/>
          <p:cNvSpPr txBox="1"/>
          <p:nvPr>
            <p:ph idx="2" type="subTitle"/>
          </p:nvPr>
        </p:nvSpPr>
        <p:spPr>
          <a:xfrm>
            <a:off x="5514444" y="1585950"/>
            <a:ext cx="2286000" cy="5946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3500"/>
              <a:buFont typeface="Raleway ExtraBold"/>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2" name="Google Shape;242;p17"/>
          <p:cNvSpPr txBox="1"/>
          <p:nvPr>
            <p:ph idx="3" type="subTitle"/>
          </p:nvPr>
        </p:nvSpPr>
        <p:spPr>
          <a:xfrm>
            <a:off x="5510544" y="2535936"/>
            <a:ext cx="2286000" cy="1828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244" name="Shape 244"/>
        <p:cNvGrpSpPr/>
        <p:nvPr/>
      </p:nvGrpSpPr>
      <p:grpSpPr>
        <a:xfrm>
          <a:off x="0" y="0"/>
          <a:ext cx="0" cy="0"/>
          <a:chOff x="0" y="0"/>
          <a:chExt cx="0" cy="0"/>
        </a:xfrm>
      </p:grpSpPr>
      <p:sp>
        <p:nvSpPr>
          <p:cNvPr id="245" name="Google Shape;245;p18"/>
          <p:cNvSpPr/>
          <p:nvPr/>
        </p:nvSpPr>
        <p:spPr>
          <a:xfrm>
            <a:off x="6010646" y="3615146"/>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8"/>
          <p:cNvSpPr/>
          <p:nvPr/>
        </p:nvSpPr>
        <p:spPr>
          <a:xfrm rot="962842">
            <a:off x="-981698" y="3984235"/>
            <a:ext cx="2697199" cy="1554324"/>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8"/>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18"/>
          <p:cNvSpPr txBox="1"/>
          <p:nvPr>
            <p:ph idx="2" type="title"/>
          </p:nvPr>
        </p:nvSpPr>
        <p:spPr>
          <a:xfrm>
            <a:off x="905245" y="2271750"/>
            <a:ext cx="1828800" cy="594600"/>
          </a:xfrm>
          <a:prstGeom prst="rect">
            <a:avLst/>
          </a:prstGeom>
        </p:spPr>
        <p:txBody>
          <a:bodyPr anchorCtr="0" anchor="b" bIns="0" lIns="0" spcFirstLastPara="1" rIns="0" wrap="square" tIns="0">
            <a:noAutofit/>
          </a:bodyPr>
          <a:lstStyle>
            <a:lvl1pPr lvl="0" rtl="0" algn="ctr">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9" name="Google Shape;249;p18"/>
          <p:cNvSpPr txBox="1"/>
          <p:nvPr>
            <p:ph idx="1" type="subTitle"/>
          </p:nvPr>
        </p:nvSpPr>
        <p:spPr>
          <a:xfrm>
            <a:off x="905245" y="2980944"/>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18"/>
          <p:cNvSpPr txBox="1"/>
          <p:nvPr>
            <p:ph idx="3" type="title"/>
          </p:nvPr>
        </p:nvSpPr>
        <p:spPr>
          <a:xfrm>
            <a:off x="3648445" y="2271750"/>
            <a:ext cx="1828800" cy="594600"/>
          </a:xfrm>
          <a:prstGeom prst="rect">
            <a:avLst/>
          </a:prstGeom>
        </p:spPr>
        <p:txBody>
          <a:bodyPr anchorCtr="0" anchor="b" bIns="0" lIns="0" spcFirstLastPara="1" rIns="0" wrap="square" tIns="0">
            <a:noAutofit/>
          </a:bodyPr>
          <a:lstStyle>
            <a:lvl1pPr lvl="0" rtl="0" algn="ctr">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18"/>
          <p:cNvSpPr txBox="1"/>
          <p:nvPr>
            <p:ph idx="4" type="subTitle"/>
          </p:nvPr>
        </p:nvSpPr>
        <p:spPr>
          <a:xfrm>
            <a:off x="3648445" y="2980944"/>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18"/>
          <p:cNvSpPr txBox="1"/>
          <p:nvPr>
            <p:ph idx="5" type="title"/>
          </p:nvPr>
        </p:nvSpPr>
        <p:spPr>
          <a:xfrm>
            <a:off x="6467845" y="2271750"/>
            <a:ext cx="1828800" cy="594600"/>
          </a:xfrm>
          <a:prstGeom prst="rect">
            <a:avLst/>
          </a:prstGeom>
        </p:spPr>
        <p:txBody>
          <a:bodyPr anchorCtr="0" anchor="b" bIns="0" lIns="0" spcFirstLastPara="1" rIns="0" wrap="square" tIns="0">
            <a:noAutofit/>
          </a:bodyPr>
          <a:lstStyle>
            <a:lvl1pPr lvl="0" rtl="0" algn="ctr">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18"/>
          <p:cNvSpPr txBox="1"/>
          <p:nvPr>
            <p:ph idx="6" type="subTitle"/>
          </p:nvPr>
        </p:nvSpPr>
        <p:spPr>
          <a:xfrm>
            <a:off x="6467845" y="2980944"/>
            <a:ext cx="18288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4" name="Google Shape;254;p18"/>
          <p:cNvSpPr txBox="1"/>
          <p:nvPr>
            <p:ph hasCustomPrompt="1" idx="7" type="title"/>
          </p:nvPr>
        </p:nvSpPr>
        <p:spPr>
          <a:xfrm>
            <a:off x="905245" y="3845450"/>
            <a:ext cx="1828800" cy="4434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5" name="Google Shape;255;p18"/>
          <p:cNvSpPr txBox="1"/>
          <p:nvPr>
            <p:ph hasCustomPrompt="1" idx="8" type="title"/>
          </p:nvPr>
        </p:nvSpPr>
        <p:spPr>
          <a:xfrm>
            <a:off x="3648445" y="3845450"/>
            <a:ext cx="1828800" cy="4434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6" name="Google Shape;256;p18"/>
          <p:cNvSpPr txBox="1"/>
          <p:nvPr>
            <p:ph hasCustomPrompt="1" idx="9" type="title"/>
          </p:nvPr>
        </p:nvSpPr>
        <p:spPr>
          <a:xfrm>
            <a:off x="6467845" y="3845450"/>
            <a:ext cx="1828800" cy="4434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57" name="Google Shape;257;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_1">
    <p:spTree>
      <p:nvGrpSpPr>
        <p:cNvPr id="258" name="Shape 258"/>
        <p:cNvGrpSpPr/>
        <p:nvPr/>
      </p:nvGrpSpPr>
      <p:grpSpPr>
        <a:xfrm>
          <a:off x="0" y="0"/>
          <a:ext cx="0" cy="0"/>
          <a:chOff x="0" y="0"/>
          <a:chExt cx="0" cy="0"/>
        </a:xfrm>
      </p:grpSpPr>
      <p:sp>
        <p:nvSpPr>
          <p:cNvPr id="259" name="Google Shape;259;p19"/>
          <p:cNvSpPr txBox="1"/>
          <p:nvPr>
            <p:ph type="title"/>
          </p:nvPr>
        </p:nvSpPr>
        <p:spPr>
          <a:xfrm>
            <a:off x="690575" y="445025"/>
            <a:ext cx="77400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0" name="Google Shape;260;p19"/>
          <p:cNvSpPr txBox="1"/>
          <p:nvPr>
            <p:ph idx="1" type="subTitle"/>
          </p:nvPr>
        </p:nvSpPr>
        <p:spPr>
          <a:xfrm>
            <a:off x="727675" y="1828800"/>
            <a:ext cx="3653700" cy="2867100"/>
          </a:xfrm>
          <a:prstGeom prst="rect">
            <a:avLst/>
          </a:prstGeom>
        </p:spPr>
        <p:txBody>
          <a:bodyPr anchorCtr="0" anchor="t" bIns="0" lIns="0" spcFirstLastPara="1" rIns="0" wrap="square" tIns="0">
            <a:noAutofit/>
          </a:bodyPr>
          <a:lstStyle>
            <a:lvl1pPr lvl="0" marR="5080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grpSp>
        <p:nvGrpSpPr>
          <p:cNvPr id="261" name="Google Shape;261;p19"/>
          <p:cNvGrpSpPr/>
          <p:nvPr/>
        </p:nvGrpSpPr>
        <p:grpSpPr>
          <a:xfrm rot="-3138234">
            <a:off x="8605498" y="-400938"/>
            <a:ext cx="709280" cy="2027491"/>
            <a:chOff x="8381690" y="1770954"/>
            <a:chExt cx="709248" cy="2027402"/>
          </a:xfrm>
        </p:grpSpPr>
        <p:sp>
          <p:nvSpPr>
            <p:cNvPr id="262" name="Google Shape;262;p1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9"/>
          <p:cNvSpPr/>
          <p:nvPr/>
        </p:nvSpPr>
        <p:spPr>
          <a:xfrm>
            <a:off x="5548491" y="3553246"/>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9"/>
          <p:cNvSpPr/>
          <p:nvPr/>
        </p:nvSpPr>
        <p:spPr>
          <a:xfrm flipH="1">
            <a:off x="8430764" y="2963385"/>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19"/>
          <p:cNvGrpSpPr/>
          <p:nvPr/>
        </p:nvGrpSpPr>
        <p:grpSpPr>
          <a:xfrm rot="2500325">
            <a:off x="7850437" y="3715235"/>
            <a:ext cx="709284" cy="2027504"/>
            <a:chOff x="8381690" y="1770954"/>
            <a:chExt cx="709248" cy="2027402"/>
          </a:xfrm>
        </p:grpSpPr>
        <p:sp>
          <p:nvSpPr>
            <p:cNvPr id="273" name="Google Shape;273;p1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9"/>
          <p:cNvSpPr txBox="1"/>
          <p:nvPr>
            <p:ph idx="2" type="subTitle"/>
          </p:nvPr>
        </p:nvSpPr>
        <p:spPr>
          <a:xfrm>
            <a:off x="4766275" y="1828800"/>
            <a:ext cx="3653700" cy="2867100"/>
          </a:xfrm>
          <a:prstGeom prst="rect">
            <a:avLst/>
          </a:prstGeom>
        </p:spPr>
        <p:txBody>
          <a:bodyPr anchorCtr="0" anchor="t" bIns="0" lIns="0" spcFirstLastPara="1" rIns="0" wrap="square" tIns="0">
            <a:noAutofit/>
          </a:bodyPr>
          <a:lstStyle>
            <a:lvl1pPr lvl="0" marR="5080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82" name="Google Shape;282;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p:cSld name="CUSTOM_2_1_1_1">
    <p:spTree>
      <p:nvGrpSpPr>
        <p:cNvPr id="283" name="Shape 283"/>
        <p:cNvGrpSpPr/>
        <p:nvPr/>
      </p:nvGrpSpPr>
      <p:grpSpPr>
        <a:xfrm>
          <a:off x="0" y="0"/>
          <a:ext cx="0" cy="0"/>
          <a:chOff x="0" y="0"/>
          <a:chExt cx="0" cy="0"/>
        </a:xfrm>
      </p:grpSpPr>
      <p:sp>
        <p:nvSpPr>
          <p:cNvPr id="284" name="Google Shape;284;p20"/>
          <p:cNvSpPr txBox="1"/>
          <p:nvPr>
            <p:ph type="title"/>
          </p:nvPr>
        </p:nvSpPr>
        <p:spPr>
          <a:xfrm>
            <a:off x="690575" y="445025"/>
            <a:ext cx="77400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5" name="Google Shape;285;p20"/>
          <p:cNvGrpSpPr/>
          <p:nvPr/>
        </p:nvGrpSpPr>
        <p:grpSpPr>
          <a:xfrm rot="-3138234">
            <a:off x="8605498" y="-400938"/>
            <a:ext cx="709280" cy="2027491"/>
            <a:chOff x="8381690" y="1770954"/>
            <a:chExt cx="709248" cy="2027402"/>
          </a:xfrm>
        </p:grpSpPr>
        <p:sp>
          <p:nvSpPr>
            <p:cNvPr id="286" name="Google Shape;286;p20"/>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20"/>
          <p:cNvSpPr/>
          <p:nvPr/>
        </p:nvSpPr>
        <p:spPr>
          <a:xfrm flipH="1">
            <a:off x="-912484"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8372289" y="3781435"/>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0"/>
          <p:cNvGrpSpPr/>
          <p:nvPr/>
        </p:nvGrpSpPr>
        <p:grpSpPr>
          <a:xfrm rot="2500325">
            <a:off x="-354651" y="4187885"/>
            <a:ext cx="709284" cy="2027504"/>
            <a:chOff x="8381690" y="1770954"/>
            <a:chExt cx="709248" cy="2027402"/>
          </a:xfrm>
        </p:grpSpPr>
        <p:sp>
          <p:nvSpPr>
            <p:cNvPr id="297" name="Google Shape;297;p20"/>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p:nvPr/>
        </p:nvSpPr>
        <p:spPr>
          <a:xfrm flipH="1">
            <a:off x="8110614" y="3338472"/>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rot="-962847">
            <a:off x="5127478" y="3923352"/>
            <a:ext cx="4218746" cy="2431141"/>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491250" y="3563746"/>
            <a:ext cx="95518" cy="108043"/>
          </a:xfrm>
          <a:custGeom>
            <a:rect b="b" l="l" r="r" t="t"/>
            <a:pathLst>
              <a:path extrusionOk="0" h="483" w="427">
                <a:moveTo>
                  <a:pt x="236" y="68"/>
                </a:moveTo>
                <a:cubicBezTo>
                  <a:pt x="269" y="68"/>
                  <a:pt x="303" y="79"/>
                  <a:pt x="325" y="101"/>
                </a:cubicBezTo>
                <a:cubicBezTo>
                  <a:pt x="348" y="124"/>
                  <a:pt x="359" y="157"/>
                  <a:pt x="359" y="202"/>
                </a:cubicBezTo>
                <a:lnTo>
                  <a:pt x="90" y="202"/>
                </a:lnTo>
                <a:cubicBezTo>
                  <a:pt x="90" y="157"/>
                  <a:pt x="101" y="124"/>
                  <a:pt x="135" y="101"/>
                </a:cubicBezTo>
                <a:cubicBezTo>
                  <a:pt x="157" y="79"/>
                  <a:pt x="191" y="68"/>
                  <a:pt x="236" y="68"/>
                </a:cubicBezTo>
                <a:close/>
                <a:moveTo>
                  <a:pt x="236" y="1"/>
                </a:moveTo>
                <a:cubicBezTo>
                  <a:pt x="157" y="1"/>
                  <a:pt x="113" y="23"/>
                  <a:pt x="68" y="68"/>
                </a:cubicBezTo>
                <a:cubicBezTo>
                  <a:pt x="23" y="113"/>
                  <a:pt x="1" y="169"/>
                  <a:pt x="1" y="247"/>
                </a:cubicBezTo>
                <a:cubicBezTo>
                  <a:pt x="1" y="314"/>
                  <a:pt x="23" y="382"/>
                  <a:pt x="68" y="415"/>
                </a:cubicBezTo>
                <a:cubicBezTo>
                  <a:pt x="113" y="460"/>
                  <a:pt x="169" y="482"/>
                  <a:pt x="247" y="482"/>
                </a:cubicBezTo>
                <a:cubicBezTo>
                  <a:pt x="269" y="482"/>
                  <a:pt x="303" y="482"/>
                  <a:pt x="325" y="471"/>
                </a:cubicBezTo>
                <a:cubicBezTo>
                  <a:pt x="359" y="471"/>
                  <a:pt x="381" y="460"/>
                  <a:pt x="415" y="449"/>
                </a:cubicBezTo>
                <a:lnTo>
                  <a:pt x="415" y="382"/>
                </a:lnTo>
                <a:cubicBezTo>
                  <a:pt x="393" y="393"/>
                  <a:pt x="359" y="404"/>
                  <a:pt x="337" y="404"/>
                </a:cubicBezTo>
                <a:cubicBezTo>
                  <a:pt x="303" y="415"/>
                  <a:pt x="281" y="415"/>
                  <a:pt x="247" y="415"/>
                </a:cubicBezTo>
                <a:cubicBezTo>
                  <a:pt x="202" y="415"/>
                  <a:pt x="157" y="404"/>
                  <a:pt x="135" y="382"/>
                </a:cubicBezTo>
                <a:cubicBezTo>
                  <a:pt x="101" y="348"/>
                  <a:pt x="90" y="314"/>
                  <a:pt x="79" y="258"/>
                </a:cubicBezTo>
                <a:lnTo>
                  <a:pt x="426" y="258"/>
                </a:lnTo>
                <a:lnTo>
                  <a:pt x="426" y="225"/>
                </a:lnTo>
                <a:cubicBezTo>
                  <a:pt x="426" y="157"/>
                  <a:pt x="415" y="101"/>
                  <a:pt x="381" y="57"/>
                </a:cubicBezTo>
                <a:cubicBezTo>
                  <a:pt x="337" y="23"/>
                  <a:pt x="292"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7905304">
            <a:off x="6085895" y="2536109"/>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a:off x="7915439" y="3165064"/>
            <a:ext cx="2076868" cy="3286119"/>
            <a:chOff x="7109901" y="2352514"/>
            <a:chExt cx="2076868" cy="3286119"/>
          </a:xfrm>
        </p:grpSpPr>
        <p:sp>
          <p:nvSpPr>
            <p:cNvPr id="34" name="Google Shape;34;p3"/>
            <p:cNvSpPr/>
            <p:nvPr/>
          </p:nvSpPr>
          <p:spPr>
            <a:xfrm>
              <a:off x="7153703" y="2541699"/>
              <a:ext cx="779000" cy="896592"/>
            </a:xfrm>
            <a:custGeom>
              <a:rect b="b" l="l" r="r" t="t"/>
              <a:pathLst>
                <a:path extrusionOk="0" h="21166" w="18390">
                  <a:moveTo>
                    <a:pt x="10552" y="1"/>
                  </a:moveTo>
                  <a:cubicBezTo>
                    <a:pt x="9061" y="1"/>
                    <a:pt x="7507" y="602"/>
                    <a:pt x="6474" y="1560"/>
                  </a:cubicBezTo>
                  <a:cubicBezTo>
                    <a:pt x="5958" y="2016"/>
                    <a:pt x="2827" y="1317"/>
                    <a:pt x="1945" y="4813"/>
                  </a:cubicBezTo>
                  <a:cubicBezTo>
                    <a:pt x="1945" y="4934"/>
                    <a:pt x="0" y="13658"/>
                    <a:pt x="30" y="13749"/>
                  </a:cubicBezTo>
                  <a:cubicBezTo>
                    <a:pt x="2281" y="18637"/>
                    <a:pt x="2068" y="21166"/>
                    <a:pt x="4263" y="21166"/>
                  </a:cubicBezTo>
                  <a:cubicBezTo>
                    <a:pt x="5180" y="21166"/>
                    <a:pt x="6518" y="20724"/>
                    <a:pt x="8632" y="19828"/>
                  </a:cubicBezTo>
                  <a:cubicBezTo>
                    <a:pt x="10152" y="19190"/>
                    <a:pt x="11976" y="18460"/>
                    <a:pt x="13222" y="17336"/>
                  </a:cubicBezTo>
                  <a:cubicBezTo>
                    <a:pt x="15228" y="15512"/>
                    <a:pt x="16383" y="13749"/>
                    <a:pt x="16566" y="11348"/>
                  </a:cubicBezTo>
                  <a:cubicBezTo>
                    <a:pt x="16870" y="7092"/>
                    <a:pt x="18389" y="5664"/>
                    <a:pt x="14377" y="2320"/>
                  </a:cubicBezTo>
                  <a:cubicBezTo>
                    <a:pt x="13642" y="677"/>
                    <a:pt x="12133" y="1"/>
                    <a:pt x="105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7109901" y="2352514"/>
              <a:ext cx="2076868" cy="3286119"/>
            </a:xfrm>
            <a:custGeom>
              <a:rect b="b" l="l" r="r" t="t"/>
              <a:pathLst>
                <a:path extrusionOk="0" h="77576" w="49029">
                  <a:moveTo>
                    <a:pt x="2674" y="10342"/>
                  </a:moveTo>
                  <a:lnTo>
                    <a:pt x="2674" y="10342"/>
                  </a:lnTo>
                  <a:cubicBezTo>
                    <a:pt x="2675" y="10342"/>
                    <a:pt x="2675" y="10342"/>
                    <a:pt x="2675" y="10342"/>
                  </a:cubicBezTo>
                  <a:cubicBezTo>
                    <a:pt x="2675" y="10342"/>
                    <a:pt x="2675" y="10342"/>
                    <a:pt x="2674" y="10342"/>
                  </a:cubicBezTo>
                  <a:close/>
                  <a:moveTo>
                    <a:pt x="12876" y="1"/>
                  </a:moveTo>
                  <a:cubicBezTo>
                    <a:pt x="11477" y="1"/>
                    <a:pt x="10086" y="255"/>
                    <a:pt x="8633" y="920"/>
                  </a:cubicBezTo>
                  <a:cubicBezTo>
                    <a:pt x="5958" y="2136"/>
                    <a:pt x="3314" y="4506"/>
                    <a:pt x="1824" y="7060"/>
                  </a:cubicBezTo>
                  <a:cubicBezTo>
                    <a:pt x="624" y="9101"/>
                    <a:pt x="2624" y="10312"/>
                    <a:pt x="2674" y="10342"/>
                  </a:cubicBezTo>
                  <a:lnTo>
                    <a:pt x="2674" y="10342"/>
                  </a:lnTo>
                  <a:cubicBezTo>
                    <a:pt x="2673" y="10337"/>
                    <a:pt x="2787" y="10298"/>
                    <a:pt x="6019" y="10130"/>
                  </a:cubicBezTo>
                  <a:cubicBezTo>
                    <a:pt x="6079" y="10127"/>
                    <a:pt x="6137" y="10125"/>
                    <a:pt x="6195" y="10125"/>
                  </a:cubicBezTo>
                  <a:cubicBezTo>
                    <a:pt x="9217" y="10125"/>
                    <a:pt x="9855" y="14284"/>
                    <a:pt x="10837" y="14284"/>
                  </a:cubicBezTo>
                  <a:cubicBezTo>
                    <a:pt x="10939" y="14284"/>
                    <a:pt x="11044" y="14240"/>
                    <a:pt x="11156" y="14142"/>
                  </a:cubicBezTo>
                  <a:cubicBezTo>
                    <a:pt x="11913" y="13484"/>
                    <a:pt x="12483" y="13075"/>
                    <a:pt x="12866" y="13075"/>
                  </a:cubicBezTo>
                  <a:cubicBezTo>
                    <a:pt x="13190" y="13075"/>
                    <a:pt x="13380" y="13368"/>
                    <a:pt x="13436" y="14051"/>
                  </a:cubicBezTo>
                  <a:cubicBezTo>
                    <a:pt x="13679" y="16999"/>
                    <a:pt x="9393" y="12318"/>
                    <a:pt x="15168" y="27729"/>
                  </a:cubicBezTo>
                  <a:cubicBezTo>
                    <a:pt x="15898" y="29644"/>
                    <a:pt x="16171" y="31893"/>
                    <a:pt x="15107" y="33656"/>
                  </a:cubicBezTo>
                  <a:cubicBezTo>
                    <a:pt x="13466" y="36300"/>
                    <a:pt x="9788" y="36391"/>
                    <a:pt x="6961" y="37698"/>
                  </a:cubicBezTo>
                  <a:cubicBezTo>
                    <a:pt x="1824" y="40130"/>
                    <a:pt x="1" y="46635"/>
                    <a:pt x="426" y="52349"/>
                  </a:cubicBezTo>
                  <a:cubicBezTo>
                    <a:pt x="1247" y="62988"/>
                    <a:pt x="8633" y="72866"/>
                    <a:pt x="18633" y="76453"/>
                  </a:cubicBezTo>
                  <a:cubicBezTo>
                    <a:pt x="20537" y="77147"/>
                    <a:pt x="22652" y="77575"/>
                    <a:pt x="24713" y="77575"/>
                  </a:cubicBezTo>
                  <a:cubicBezTo>
                    <a:pt x="27523" y="77575"/>
                    <a:pt x="30230" y="76780"/>
                    <a:pt x="32159" y="74781"/>
                  </a:cubicBezTo>
                  <a:cubicBezTo>
                    <a:pt x="37539" y="69249"/>
                    <a:pt x="33405" y="58489"/>
                    <a:pt x="39029" y="53170"/>
                  </a:cubicBezTo>
                  <a:cubicBezTo>
                    <a:pt x="40153" y="52106"/>
                    <a:pt x="41582" y="51376"/>
                    <a:pt x="42798" y="50465"/>
                  </a:cubicBezTo>
                  <a:cubicBezTo>
                    <a:pt x="46445" y="47699"/>
                    <a:pt x="48421" y="43109"/>
                    <a:pt x="48603" y="38550"/>
                  </a:cubicBezTo>
                  <a:cubicBezTo>
                    <a:pt x="49029" y="28732"/>
                    <a:pt x="43011" y="20677"/>
                    <a:pt x="37539" y="13200"/>
                  </a:cubicBezTo>
                  <a:cubicBezTo>
                    <a:pt x="32858" y="6786"/>
                    <a:pt x="25685" y="2683"/>
                    <a:pt x="18056" y="829"/>
                  </a:cubicBezTo>
                  <a:cubicBezTo>
                    <a:pt x="16235" y="365"/>
                    <a:pt x="14549" y="1"/>
                    <a:pt x="128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p:nvPr/>
        </p:nvSpPr>
        <p:spPr>
          <a:xfrm>
            <a:off x="6096964" y="3338472"/>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txBox="1"/>
          <p:nvPr>
            <p:ph type="title"/>
          </p:nvPr>
        </p:nvSpPr>
        <p:spPr>
          <a:xfrm>
            <a:off x="3057525" y="1705525"/>
            <a:ext cx="5525700" cy="694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4200"/>
              <a:buFont typeface="Raleway"/>
              <a:buNone/>
              <a:defRPr sz="4200">
                <a:solidFill>
                  <a:schemeClr val="accent6"/>
                </a:solidFill>
              </a:defRPr>
            </a:lvl1pPr>
            <a:lvl2pPr lvl="1"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2pPr>
            <a:lvl3pPr lvl="2"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3pPr>
            <a:lvl4pPr lvl="3"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4pPr>
            <a:lvl5pPr lvl="4"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5pPr>
            <a:lvl6pPr lvl="5"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6pPr>
            <a:lvl7pPr lvl="6"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7pPr>
            <a:lvl8pPr lvl="7"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8pPr>
            <a:lvl9pPr lvl="8" rtl="0">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9pPr>
          </a:lstStyle>
          <a:p/>
        </p:txBody>
      </p:sp>
      <p:sp>
        <p:nvSpPr>
          <p:cNvPr id="38" name="Google Shape;38;p3"/>
          <p:cNvSpPr txBox="1"/>
          <p:nvPr>
            <p:ph idx="1" type="subTitle"/>
          </p:nvPr>
        </p:nvSpPr>
        <p:spPr>
          <a:xfrm>
            <a:off x="3096775" y="2705100"/>
            <a:ext cx="5562600" cy="3810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6"/>
              </a:buClr>
              <a:buSzPts val="2100"/>
              <a:buNone/>
              <a:defRPr sz="1600">
                <a:solidFill>
                  <a:schemeClr val="accent6"/>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3"/>
          <p:cNvSpPr txBox="1"/>
          <p:nvPr>
            <p:ph hasCustomPrompt="1" idx="2" type="title"/>
          </p:nvPr>
        </p:nvSpPr>
        <p:spPr>
          <a:xfrm>
            <a:off x="152400" y="2194560"/>
            <a:ext cx="3153600" cy="11886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2000"/>
              <a:buFont typeface="Raleway ExtraBold"/>
              <a:buNone/>
              <a:defRPr sz="15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0" name="Google Shape;40;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_1_1">
    <p:spTree>
      <p:nvGrpSpPr>
        <p:cNvPr id="306" name="Shape 306"/>
        <p:cNvGrpSpPr/>
        <p:nvPr/>
      </p:nvGrpSpPr>
      <p:grpSpPr>
        <a:xfrm>
          <a:off x="0" y="0"/>
          <a:ext cx="0" cy="0"/>
          <a:chOff x="0" y="0"/>
          <a:chExt cx="0" cy="0"/>
        </a:xfrm>
      </p:grpSpPr>
      <p:sp>
        <p:nvSpPr>
          <p:cNvPr id="307" name="Google Shape;307;p21"/>
          <p:cNvSpPr txBox="1"/>
          <p:nvPr>
            <p:ph type="title"/>
          </p:nvPr>
        </p:nvSpPr>
        <p:spPr>
          <a:xfrm>
            <a:off x="690575" y="438912"/>
            <a:ext cx="2827200" cy="21792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8" name="Google Shape;308;p21"/>
          <p:cNvSpPr txBox="1"/>
          <p:nvPr>
            <p:ph idx="1" type="subTitle"/>
          </p:nvPr>
        </p:nvSpPr>
        <p:spPr>
          <a:xfrm>
            <a:off x="727675" y="3575650"/>
            <a:ext cx="2499000" cy="1164300"/>
          </a:xfrm>
          <a:prstGeom prst="rect">
            <a:avLst/>
          </a:prstGeom>
        </p:spPr>
        <p:txBody>
          <a:bodyPr anchorCtr="0" anchor="t" bIns="0" lIns="0" spcFirstLastPara="1" rIns="0" wrap="square" tIns="0">
            <a:noAutofit/>
          </a:bodyPr>
          <a:lstStyle>
            <a:lvl1pPr lvl="0" marR="5080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09" name="Google Shape;309;p21"/>
          <p:cNvSpPr/>
          <p:nvPr/>
        </p:nvSpPr>
        <p:spPr>
          <a:xfrm flipH="1">
            <a:off x="-912484"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1"/>
          <p:cNvGrpSpPr/>
          <p:nvPr/>
        </p:nvGrpSpPr>
        <p:grpSpPr>
          <a:xfrm rot="2500325">
            <a:off x="-354651" y="4187885"/>
            <a:ext cx="709284" cy="2027504"/>
            <a:chOff x="8381690" y="1770954"/>
            <a:chExt cx="709248" cy="2027402"/>
          </a:xfrm>
        </p:grpSpPr>
        <p:sp>
          <p:nvSpPr>
            <p:cNvPr id="311" name="Google Shape;311;p21"/>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
    <p:bg>
      <p:bgPr>
        <a:solidFill>
          <a:schemeClr val="accent2"/>
        </a:solidFill>
      </p:bgPr>
    </p:bg>
    <p:spTree>
      <p:nvGrpSpPr>
        <p:cNvPr id="320" name="Shape 320"/>
        <p:cNvGrpSpPr/>
        <p:nvPr/>
      </p:nvGrpSpPr>
      <p:grpSpPr>
        <a:xfrm>
          <a:off x="0" y="0"/>
          <a:ext cx="0" cy="0"/>
          <a:chOff x="0" y="0"/>
          <a:chExt cx="0" cy="0"/>
        </a:xfrm>
      </p:grpSpPr>
      <p:sp>
        <p:nvSpPr>
          <p:cNvPr id="321" name="Google Shape;321;p22"/>
          <p:cNvSpPr/>
          <p:nvPr/>
        </p:nvSpPr>
        <p:spPr>
          <a:xfrm>
            <a:off x="8046925" y="4142447"/>
            <a:ext cx="955205" cy="1194694"/>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flipH="1">
            <a:off x="-1300859"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5416241" y="28349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191998" y="3193599"/>
            <a:ext cx="901629" cy="2143551"/>
            <a:chOff x="6529373" y="2076520"/>
            <a:chExt cx="1151505" cy="2737613"/>
          </a:xfrm>
        </p:grpSpPr>
        <p:sp>
          <p:nvSpPr>
            <p:cNvPr id="325" name="Google Shape;325;p22"/>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2"/>
          <p:cNvSpPr txBox="1"/>
          <p:nvPr>
            <p:ph type="title"/>
          </p:nvPr>
        </p:nvSpPr>
        <p:spPr>
          <a:xfrm>
            <a:off x="709625" y="445025"/>
            <a:ext cx="7721100" cy="5853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4" name="Google Shape;334;p22"/>
          <p:cNvSpPr txBox="1"/>
          <p:nvPr>
            <p:ph idx="1" type="subTitle"/>
          </p:nvPr>
        </p:nvSpPr>
        <p:spPr>
          <a:xfrm>
            <a:off x="3467100" y="2990088"/>
            <a:ext cx="2286000" cy="1371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22"/>
          <p:cNvSpPr txBox="1"/>
          <p:nvPr>
            <p:ph idx="2" type="subTitle"/>
          </p:nvPr>
        </p:nvSpPr>
        <p:spPr>
          <a:xfrm>
            <a:off x="3467100" y="2517075"/>
            <a:ext cx="2286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6" name="Google Shape;336;p22"/>
          <p:cNvSpPr txBox="1"/>
          <p:nvPr>
            <p:ph idx="3" type="subTitle"/>
          </p:nvPr>
        </p:nvSpPr>
        <p:spPr>
          <a:xfrm>
            <a:off x="6134100" y="2990088"/>
            <a:ext cx="2286000" cy="1371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22"/>
          <p:cNvSpPr txBox="1"/>
          <p:nvPr>
            <p:ph idx="4" type="subTitle"/>
          </p:nvPr>
        </p:nvSpPr>
        <p:spPr>
          <a:xfrm>
            <a:off x="6134100" y="2517150"/>
            <a:ext cx="2286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8" name="Google Shape;338;p22"/>
          <p:cNvSpPr txBox="1"/>
          <p:nvPr>
            <p:ph idx="5" type="subTitle"/>
          </p:nvPr>
        </p:nvSpPr>
        <p:spPr>
          <a:xfrm>
            <a:off x="723900" y="2990088"/>
            <a:ext cx="2286000" cy="1371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9" name="Google Shape;339;p22"/>
          <p:cNvSpPr txBox="1"/>
          <p:nvPr>
            <p:ph idx="6" type="subTitle"/>
          </p:nvPr>
        </p:nvSpPr>
        <p:spPr>
          <a:xfrm>
            <a:off x="723900" y="2517175"/>
            <a:ext cx="2286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0" name="Google Shape;34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2">
  <p:cSld name="CUSTOM_3">
    <p:bg>
      <p:bgPr>
        <a:solidFill>
          <a:schemeClr val="accent2"/>
        </a:solidFill>
      </p:bgPr>
    </p:bg>
    <p:spTree>
      <p:nvGrpSpPr>
        <p:cNvPr id="341" name="Shape 341"/>
        <p:cNvGrpSpPr/>
        <p:nvPr/>
      </p:nvGrpSpPr>
      <p:grpSpPr>
        <a:xfrm>
          <a:off x="0" y="0"/>
          <a:ext cx="0" cy="0"/>
          <a:chOff x="0" y="0"/>
          <a:chExt cx="0" cy="0"/>
        </a:xfrm>
      </p:grpSpPr>
      <p:sp>
        <p:nvSpPr>
          <p:cNvPr id="342" name="Google Shape;342;p23"/>
          <p:cNvSpPr/>
          <p:nvPr/>
        </p:nvSpPr>
        <p:spPr>
          <a:xfrm>
            <a:off x="8046925" y="4142447"/>
            <a:ext cx="955205" cy="1194694"/>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flipH="1">
            <a:off x="-1300859"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5416241" y="28349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23"/>
          <p:cNvGrpSpPr/>
          <p:nvPr/>
        </p:nvGrpSpPr>
        <p:grpSpPr>
          <a:xfrm>
            <a:off x="-191998" y="3193599"/>
            <a:ext cx="901629" cy="2143551"/>
            <a:chOff x="6529373" y="2076520"/>
            <a:chExt cx="1151505" cy="2737613"/>
          </a:xfrm>
        </p:grpSpPr>
        <p:sp>
          <p:nvSpPr>
            <p:cNvPr id="346" name="Google Shape;346;p23"/>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5" name="Google Shape;355;p23"/>
          <p:cNvSpPr txBox="1"/>
          <p:nvPr>
            <p:ph idx="1" type="subTitle"/>
          </p:nvPr>
        </p:nvSpPr>
        <p:spPr>
          <a:xfrm>
            <a:off x="3539900" y="3827325"/>
            <a:ext cx="2103000" cy="731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23"/>
          <p:cNvSpPr txBox="1"/>
          <p:nvPr>
            <p:ph idx="2" type="subTitle"/>
          </p:nvPr>
        </p:nvSpPr>
        <p:spPr>
          <a:xfrm>
            <a:off x="3539900" y="3395967"/>
            <a:ext cx="2103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7" name="Google Shape;357;p23"/>
          <p:cNvSpPr txBox="1"/>
          <p:nvPr>
            <p:ph idx="3" type="subTitle"/>
          </p:nvPr>
        </p:nvSpPr>
        <p:spPr>
          <a:xfrm>
            <a:off x="5978300" y="3827325"/>
            <a:ext cx="2103000" cy="731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23"/>
          <p:cNvSpPr txBox="1"/>
          <p:nvPr>
            <p:ph idx="4" type="subTitle"/>
          </p:nvPr>
        </p:nvSpPr>
        <p:spPr>
          <a:xfrm>
            <a:off x="5978300" y="3396042"/>
            <a:ext cx="2103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9" name="Google Shape;359;p23"/>
          <p:cNvSpPr txBox="1"/>
          <p:nvPr>
            <p:ph idx="5" type="subTitle"/>
          </p:nvPr>
        </p:nvSpPr>
        <p:spPr>
          <a:xfrm>
            <a:off x="1025300" y="3827325"/>
            <a:ext cx="2103000" cy="731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23"/>
          <p:cNvSpPr txBox="1"/>
          <p:nvPr>
            <p:ph idx="6" type="subTitle"/>
          </p:nvPr>
        </p:nvSpPr>
        <p:spPr>
          <a:xfrm>
            <a:off x="1025300" y="3396067"/>
            <a:ext cx="2103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1" name="Google Shape;36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_1_1">
    <p:bg>
      <p:bgPr>
        <a:solidFill>
          <a:schemeClr val="accent2"/>
        </a:solidFill>
      </p:bgPr>
    </p:bg>
    <p:spTree>
      <p:nvGrpSpPr>
        <p:cNvPr id="362" name="Shape 362"/>
        <p:cNvGrpSpPr/>
        <p:nvPr/>
      </p:nvGrpSpPr>
      <p:grpSpPr>
        <a:xfrm>
          <a:off x="0" y="0"/>
          <a:ext cx="0" cy="0"/>
          <a:chOff x="0" y="0"/>
          <a:chExt cx="0" cy="0"/>
        </a:xfrm>
      </p:grpSpPr>
      <p:sp>
        <p:nvSpPr>
          <p:cNvPr id="363" name="Google Shape;363;p24"/>
          <p:cNvSpPr/>
          <p:nvPr/>
        </p:nvSpPr>
        <p:spPr>
          <a:xfrm>
            <a:off x="8046925" y="4142447"/>
            <a:ext cx="955205" cy="1194694"/>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4"/>
          <p:cNvSpPr/>
          <p:nvPr/>
        </p:nvSpPr>
        <p:spPr>
          <a:xfrm flipH="1">
            <a:off x="-1300859"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4"/>
          <p:cNvSpPr/>
          <p:nvPr/>
        </p:nvSpPr>
        <p:spPr>
          <a:xfrm>
            <a:off x="5416241" y="28349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4"/>
          <p:cNvGrpSpPr/>
          <p:nvPr/>
        </p:nvGrpSpPr>
        <p:grpSpPr>
          <a:xfrm>
            <a:off x="-191998" y="3193599"/>
            <a:ext cx="901629" cy="2143551"/>
            <a:chOff x="6529373" y="2076520"/>
            <a:chExt cx="1151505" cy="2737613"/>
          </a:xfrm>
        </p:grpSpPr>
        <p:sp>
          <p:nvSpPr>
            <p:cNvPr id="367" name="Google Shape;367;p24"/>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4"/>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4"/>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4"/>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4"/>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24"/>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76" name="Google Shape;376;p24"/>
          <p:cNvSpPr txBox="1"/>
          <p:nvPr>
            <p:ph idx="1" type="subTitle"/>
          </p:nvPr>
        </p:nvSpPr>
        <p:spPr>
          <a:xfrm>
            <a:off x="5791200" y="2167128"/>
            <a:ext cx="2286000" cy="1371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7" name="Google Shape;377;p24"/>
          <p:cNvSpPr txBox="1"/>
          <p:nvPr>
            <p:ph idx="2" type="subTitle"/>
          </p:nvPr>
        </p:nvSpPr>
        <p:spPr>
          <a:xfrm>
            <a:off x="5791200" y="1704713"/>
            <a:ext cx="2286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8" name="Google Shape;378;p24"/>
          <p:cNvSpPr txBox="1"/>
          <p:nvPr>
            <p:ph idx="3" type="subTitle"/>
          </p:nvPr>
        </p:nvSpPr>
        <p:spPr>
          <a:xfrm>
            <a:off x="2098863" y="2167128"/>
            <a:ext cx="2286000" cy="13716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9" name="Google Shape;379;p24"/>
          <p:cNvSpPr txBox="1"/>
          <p:nvPr>
            <p:ph idx="4" type="subTitle"/>
          </p:nvPr>
        </p:nvSpPr>
        <p:spPr>
          <a:xfrm>
            <a:off x="2098863" y="1704713"/>
            <a:ext cx="22860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 ">
  <p:cSld name="CUSTOM_3_1_1_1_1">
    <p:bg>
      <p:bgPr>
        <a:solidFill>
          <a:schemeClr val="accent2"/>
        </a:solidFill>
      </p:bgPr>
    </p:bg>
    <p:spTree>
      <p:nvGrpSpPr>
        <p:cNvPr id="381" name="Shape 381"/>
        <p:cNvGrpSpPr/>
        <p:nvPr/>
      </p:nvGrpSpPr>
      <p:grpSpPr>
        <a:xfrm>
          <a:off x="0" y="0"/>
          <a:ext cx="0" cy="0"/>
          <a:chOff x="0" y="0"/>
          <a:chExt cx="0" cy="0"/>
        </a:xfrm>
      </p:grpSpPr>
      <p:sp>
        <p:nvSpPr>
          <p:cNvPr id="382" name="Google Shape;382;p25"/>
          <p:cNvSpPr/>
          <p:nvPr/>
        </p:nvSpPr>
        <p:spPr>
          <a:xfrm flipH="1">
            <a:off x="-1300859"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5"/>
          <p:cNvGrpSpPr/>
          <p:nvPr/>
        </p:nvGrpSpPr>
        <p:grpSpPr>
          <a:xfrm>
            <a:off x="-191998" y="3193599"/>
            <a:ext cx="901629" cy="2143551"/>
            <a:chOff x="6529373" y="2076520"/>
            <a:chExt cx="1151505" cy="2737613"/>
          </a:xfrm>
        </p:grpSpPr>
        <p:sp>
          <p:nvSpPr>
            <p:cNvPr id="384" name="Google Shape;384;p25"/>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5"/>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5"/>
          <p:cNvSpPr txBox="1"/>
          <p:nvPr>
            <p:ph type="title"/>
          </p:nvPr>
        </p:nvSpPr>
        <p:spPr>
          <a:xfrm>
            <a:off x="709625" y="445025"/>
            <a:ext cx="7721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93" name="Google Shape;393;p25"/>
          <p:cNvSpPr txBox="1"/>
          <p:nvPr>
            <p:ph idx="1" type="subTitle"/>
          </p:nvPr>
        </p:nvSpPr>
        <p:spPr>
          <a:xfrm>
            <a:off x="708472" y="3300984"/>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94" name="Google Shape;394;p25"/>
          <p:cNvSpPr txBox="1"/>
          <p:nvPr>
            <p:ph idx="2" type="subTitle"/>
          </p:nvPr>
        </p:nvSpPr>
        <p:spPr>
          <a:xfrm>
            <a:off x="705843" y="1783080"/>
            <a:ext cx="3566100" cy="457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Open Sans ExtraBold"/>
                <a:ea typeface="Open Sans ExtraBold"/>
                <a:cs typeface="Open Sans ExtraBold"/>
                <a:sym typeface="Open Sans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 name="Google Shape;395;p25"/>
          <p:cNvSpPr txBox="1"/>
          <p:nvPr>
            <p:ph idx="3" type="subTitle"/>
          </p:nvPr>
        </p:nvSpPr>
        <p:spPr>
          <a:xfrm>
            <a:off x="4872057" y="2926080"/>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96" name="Google Shape;396;p25"/>
          <p:cNvSpPr txBox="1"/>
          <p:nvPr>
            <p:ph idx="4" type="subTitle"/>
          </p:nvPr>
        </p:nvSpPr>
        <p:spPr>
          <a:xfrm>
            <a:off x="4872057" y="1783080"/>
            <a:ext cx="3566100" cy="4572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7" name="Google Shape;397;p25"/>
          <p:cNvSpPr/>
          <p:nvPr/>
        </p:nvSpPr>
        <p:spPr>
          <a:xfrm>
            <a:off x="6509366" y="3565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5"/>
          <p:cNvGrpSpPr/>
          <p:nvPr/>
        </p:nvGrpSpPr>
        <p:grpSpPr>
          <a:xfrm flipH="1">
            <a:off x="8430721" y="3289999"/>
            <a:ext cx="901629" cy="2143551"/>
            <a:chOff x="6529373" y="2076520"/>
            <a:chExt cx="1151505" cy="2737613"/>
          </a:xfrm>
        </p:grpSpPr>
        <p:sp>
          <p:nvSpPr>
            <p:cNvPr id="399" name="Google Shape;399;p25"/>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5"/>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5"/>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25"/>
          <p:cNvSpPr txBox="1"/>
          <p:nvPr>
            <p:ph idx="5" type="subTitle"/>
          </p:nvPr>
        </p:nvSpPr>
        <p:spPr>
          <a:xfrm>
            <a:off x="708472" y="3657600"/>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8" name="Google Shape;408;p25"/>
          <p:cNvSpPr txBox="1"/>
          <p:nvPr>
            <p:ph idx="6" type="subTitle"/>
          </p:nvPr>
        </p:nvSpPr>
        <p:spPr>
          <a:xfrm>
            <a:off x="4872057" y="3300984"/>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09" name="Google Shape;409;p25"/>
          <p:cNvSpPr txBox="1"/>
          <p:nvPr>
            <p:ph idx="7" type="subTitle"/>
          </p:nvPr>
        </p:nvSpPr>
        <p:spPr>
          <a:xfrm>
            <a:off x="710597" y="2926080"/>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0" name="Google Shape;410;p25"/>
          <p:cNvSpPr txBox="1"/>
          <p:nvPr>
            <p:ph idx="8" type="subTitle"/>
          </p:nvPr>
        </p:nvSpPr>
        <p:spPr>
          <a:xfrm>
            <a:off x="4872057" y="3657600"/>
            <a:ext cx="3566100" cy="274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Char char="●"/>
              <a:defRPr>
                <a:solidFill>
                  <a:schemeClr val="accent6"/>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11" name="Google Shape;41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4">
    <p:spTree>
      <p:nvGrpSpPr>
        <p:cNvPr id="412" name="Shape 412"/>
        <p:cNvGrpSpPr/>
        <p:nvPr/>
      </p:nvGrpSpPr>
      <p:grpSpPr>
        <a:xfrm>
          <a:off x="0" y="0"/>
          <a:ext cx="0" cy="0"/>
          <a:chOff x="0" y="0"/>
          <a:chExt cx="0" cy="0"/>
        </a:xfrm>
      </p:grpSpPr>
      <p:sp>
        <p:nvSpPr>
          <p:cNvPr id="413" name="Google Shape;413;p26"/>
          <p:cNvSpPr/>
          <p:nvPr/>
        </p:nvSpPr>
        <p:spPr>
          <a:xfrm rot="2700000">
            <a:off x="-2001919" y="3871825"/>
            <a:ext cx="7267359" cy="5837055"/>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6"/>
          <p:cNvSpPr/>
          <p:nvPr/>
        </p:nvSpPr>
        <p:spPr>
          <a:xfrm>
            <a:off x="6702041" y="22425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26"/>
          <p:cNvGrpSpPr/>
          <p:nvPr/>
        </p:nvGrpSpPr>
        <p:grpSpPr>
          <a:xfrm rot="1170349">
            <a:off x="8386480" y="3051305"/>
            <a:ext cx="709243" cy="2027386"/>
            <a:chOff x="9054040" y="2286404"/>
            <a:chExt cx="709248" cy="2027402"/>
          </a:xfrm>
        </p:grpSpPr>
        <p:sp>
          <p:nvSpPr>
            <p:cNvPr id="416" name="Google Shape;416;p26"/>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6"/>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6"/>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6"/>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6"/>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6"/>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6"/>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6"/>
          <p:cNvGrpSpPr/>
          <p:nvPr/>
        </p:nvGrpSpPr>
        <p:grpSpPr>
          <a:xfrm flipH="1" rot="-1170443">
            <a:off x="-194006" y="2463493"/>
            <a:ext cx="1261841" cy="3607000"/>
            <a:chOff x="9054040" y="2286404"/>
            <a:chExt cx="709248" cy="2027402"/>
          </a:xfrm>
        </p:grpSpPr>
        <p:sp>
          <p:nvSpPr>
            <p:cNvPr id="425" name="Google Shape;425;p26"/>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6"/>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6"/>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6"/>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6"/>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6"/>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6"/>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6"/>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4" name="Google Shape;434;p26"/>
          <p:cNvSpPr txBox="1"/>
          <p:nvPr>
            <p:ph idx="1" type="subTitle"/>
          </p:nvPr>
        </p:nvSpPr>
        <p:spPr>
          <a:xfrm>
            <a:off x="1978500" y="2157250"/>
            <a:ext cx="2286000" cy="640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5" name="Google Shape;435;p26"/>
          <p:cNvSpPr txBox="1"/>
          <p:nvPr>
            <p:ph hasCustomPrompt="1" idx="2" type="title"/>
          </p:nvPr>
        </p:nvSpPr>
        <p:spPr>
          <a:xfrm>
            <a:off x="1216500" y="1482675"/>
            <a:ext cx="640200" cy="703200"/>
          </a:xfrm>
          <a:prstGeom prst="rect">
            <a:avLst/>
          </a:prstGeom>
        </p:spPr>
        <p:txBody>
          <a:bodyPr anchorCtr="0" anchor="b" bIns="0" lIns="0" spcFirstLastPara="1" rIns="0" wrap="square" tIns="0">
            <a:noAutofit/>
          </a:bodyPr>
          <a:lstStyle>
            <a:lvl1pPr lvl="0" rtl="0" algn="r">
              <a:spcBef>
                <a:spcPts val="0"/>
              </a:spcBef>
              <a:spcAft>
                <a:spcPts val="0"/>
              </a:spcAft>
              <a:buClr>
                <a:schemeClr val="accent6"/>
              </a:buClr>
              <a:buSzPts val="4000"/>
              <a:buFont typeface="Raleway ExtraBold"/>
              <a:buNone/>
              <a:defRPr sz="4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6" name="Google Shape;436;p26"/>
          <p:cNvSpPr txBox="1"/>
          <p:nvPr>
            <p:ph idx="3" type="subTitle"/>
          </p:nvPr>
        </p:nvSpPr>
        <p:spPr>
          <a:xfrm>
            <a:off x="1978500" y="1640550"/>
            <a:ext cx="2286000" cy="364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1400"/>
              <a:buFont typeface="Raleway"/>
              <a:buNone/>
              <a:defRPr>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Font typeface="Raleway"/>
              <a:buNone/>
              <a:defRPr b="1">
                <a:latin typeface="Raleway"/>
                <a:ea typeface="Raleway"/>
                <a:cs typeface="Raleway"/>
                <a:sym typeface="Raleway"/>
              </a:defRPr>
            </a:lvl2pPr>
            <a:lvl3pPr lvl="2" rtl="0" algn="ctr">
              <a:spcBef>
                <a:spcPts val="0"/>
              </a:spcBef>
              <a:spcAft>
                <a:spcPts val="0"/>
              </a:spcAft>
              <a:buSzPts val="1400"/>
              <a:buFont typeface="Raleway"/>
              <a:buNone/>
              <a:defRPr b="1">
                <a:latin typeface="Raleway"/>
                <a:ea typeface="Raleway"/>
                <a:cs typeface="Raleway"/>
                <a:sym typeface="Raleway"/>
              </a:defRPr>
            </a:lvl3pPr>
            <a:lvl4pPr lvl="3" rtl="0" algn="ctr">
              <a:spcBef>
                <a:spcPts val="0"/>
              </a:spcBef>
              <a:spcAft>
                <a:spcPts val="0"/>
              </a:spcAft>
              <a:buSzPts val="1400"/>
              <a:buFont typeface="Raleway"/>
              <a:buNone/>
              <a:defRPr b="1">
                <a:latin typeface="Raleway"/>
                <a:ea typeface="Raleway"/>
                <a:cs typeface="Raleway"/>
                <a:sym typeface="Raleway"/>
              </a:defRPr>
            </a:lvl4pPr>
            <a:lvl5pPr lvl="4" rtl="0" algn="ctr">
              <a:spcBef>
                <a:spcPts val="0"/>
              </a:spcBef>
              <a:spcAft>
                <a:spcPts val="0"/>
              </a:spcAft>
              <a:buSzPts val="1400"/>
              <a:buFont typeface="Raleway"/>
              <a:buNone/>
              <a:defRPr b="1">
                <a:latin typeface="Raleway"/>
                <a:ea typeface="Raleway"/>
                <a:cs typeface="Raleway"/>
                <a:sym typeface="Raleway"/>
              </a:defRPr>
            </a:lvl5pPr>
            <a:lvl6pPr lvl="5" rtl="0" algn="ctr">
              <a:spcBef>
                <a:spcPts val="0"/>
              </a:spcBef>
              <a:spcAft>
                <a:spcPts val="0"/>
              </a:spcAft>
              <a:buSzPts val="1400"/>
              <a:buFont typeface="Raleway"/>
              <a:buNone/>
              <a:defRPr b="1">
                <a:latin typeface="Raleway"/>
                <a:ea typeface="Raleway"/>
                <a:cs typeface="Raleway"/>
                <a:sym typeface="Raleway"/>
              </a:defRPr>
            </a:lvl6pPr>
            <a:lvl7pPr lvl="6" rtl="0" algn="ctr">
              <a:spcBef>
                <a:spcPts val="0"/>
              </a:spcBef>
              <a:spcAft>
                <a:spcPts val="0"/>
              </a:spcAft>
              <a:buSzPts val="1400"/>
              <a:buFont typeface="Raleway"/>
              <a:buNone/>
              <a:defRPr b="1">
                <a:latin typeface="Raleway"/>
                <a:ea typeface="Raleway"/>
                <a:cs typeface="Raleway"/>
                <a:sym typeface="Raleway"/>
              </a:defRPr>
            </a:lvl7pPr>
            <a:lvl8pPr lvl="7" rtl="0" algn="ctr">
              <a:spcBef>
                <a:spcPts val="0"/>
              </a:spcBef>
              <a:spcAft>
                <a:spcPts val="0"/>
              </a:spcAft>
              <a:buSzPts val="1400"/>
              <a:buFont typeface="Raleway"/>
              <a:buNone/>
              <a:defRPr b="1">
                <a:latin typeface="Raleway"/>
                <a:ea typeface="Raleway"/>
                <a:cs typeface="Raleway"/>
                <a:sym typeface="Raleway"/>
              </a:defRPr>
            </a:lvl8pPr>
            <a:lvl9pPr lvl="8" rtl="0" algn="ctr">
              <a:spcBef>
                <a:spcPts val="0"/>
              </a:spcBef>
              <a:spcAft>
                <a:spcPts val="0"/>
              </a:spcAft>
              <a:buSzPts val="1400"/>
              <a:buFont typeface="Raleway"/>
              <a:buNone/>
              <a:defRPr b="1">
                <a:latin typeface="Raleway"/>
                <a:ea typeface="Raleway"/>
                <a:cs typeface="Raleway"/>
                <a:sym typeface="Raleway"/>
              </a:defRPr>
            </a:lvl9pPr>
          </a:lstStyle>
          <a:p/>
        </p:txBody>
      </p:sp>
      <p:sp>
        <p:nvSpPr>
          <p:cNvPr id="437" name="Google Shape;437;p26"/>
          <p:cNvSpPr txBox="1"/>
          <p:nvPr>
            <p:ph idx="4" type="subTitle"/>
          </p:nvPr>
        </p:nvSpPr>
        <p:spPr>
          <a:xfrm>
            <a:off x="5671125" y="2132900"/>
            <a:ext cx="2286000" cy="640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8" name="Google Shape;438;p26"/>
          <p:cNvSpPr txBox="1"/>
          <p:nvPr>
            <p:ph hasCustomPrompt="1" idx="5" type="title"/>
          </p:nvPr>
        </p:nvSpPr>
        <p:spPr>
          <a:xfrm>
            <a:off x="4909125" y="1482675"/>
            <a:ext cx="640200" cy="703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4000"/>
              <a:buFont typeface="Raleway ExtraBold"/>
              <a:buNone/>
              <a:defRPr sz="4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9" name="Google Shape;439;p26"/>
          <p:cNvSpPr txBox="1"/>
          <p:nvPr>
            <p:ph idx="6" type="subTitle"/>
          </p:nvPr>
        </p:nvSpPr>
        <p:spPr>
          <a:xfrm>
            <a:off x="5671125" y="1640550"/>
            <a:ext cx="2286000" cy="364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1400"/>
              <a:buFont typeface="Raleway"/>
              <a:buNone/>
              <a:defRPr>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Font typeface="Raleway"/>
              <a:buNone/>
              <a:defRPr b="1">
                <a:latin typeface="Raleway"/>
                <a:ea typeface="Raleway"/>
                <a:cs typeface="Raleway"/>
                <a:sym typeface="Raleway"/>
              </a:defRPr>
            </a:lvl2pPr>
            <a:lvl3pPr lvl="2" rtl="0" algn="ctr">
              <a:spcBef>
                <a:spcPts val="0"/>
              </a:spcBef>
              <a:spcAft>
                <a:spcPts val="0"/>
              </a:spcAft>
              <a:buSzPts val="1400"/>
              <a:buFont typeface="Raleway"/>
              <a:buNone/>
              <a:defRPr b="1">
                <a:latin typeface="Raleway"/>
                <a:ea typeface="Raleway"/>
                <a:cs typeface="Raleway"/>
                <a:sym typeface="Raleway"/>
              </a:defRPr>
            </a:lvl3pPr>
            <a:lvl4pPr lvl="3" rtl="0" algn="ctr">
              <a:spcBef>
                <a:spcPts val="0"/>
              </a:spcBef>
              <a:spcAft>
                <a:spcPts val="0"/>
              </a:spcAft>
              <a:buSzPts val="1400"/>
              <a:buFont typeface="Raleway"/>
              <a:buNone/>
              <a:defRPr b="1">
                <a:latin typeface="Raleway"/>
                <a:ea typeface="Raleway"/>
                <a:cs typeface="Raleway"/>
                <a:sym typeface="Raleway"/>
              </a:defRPr>
            </a:lvl4pPr>
            <a:lvl5pPr lvl="4" rtl="0" algn="ctr">
              <a:spcBef>
                <a:spcPts val="0"/>
              </a:spcBef>
              <a:spcAft>
                <a:spcPts val="0"/>
              </a:spcAft>
              <a:buSzPts val="1400"/>
              <a:buFont typeface="Raleway"/>
              <a:buNone/>
              <a:defRPr b="1">
                <a:latin typeface="Raleway"/>
                <a:ea typeface="Raleway"/>
                <a:cs typeface="Raleway"/>
                <a:sym typeface="Raleway"/>
              </a:defRPr>
            </a:lvl5pPr>
            <a:lvl6pPr lvl="5" rtl="0" algn="ctr">
              <a:spcBef>
                <a:spcPts val="0"/>
              </a:spcBef>
              <a:spcAft>
                <a:spcPts val="0"/>
              </a:spcAft>
              <a:buSzPts val="1400"/>
              <a:buFont typeface="Raleway"/>
              <a:buNone/>
              <a:defRPr b="1">
                <a:latin typeface="Raleway"/>
                <a:ea typeface="Raleway"/>
                <a:cs typeface="Raleway"/>
                <a:sym typeface="Raleway"/>
              </a:defRPr>
            </a:lvl6pPr>
            <a:lvl7pPr lvl="6" rtl="0" algn="ctr">
              <a:spcBef>
                <a:spcPts val="0"/>
              </a:spcBef>
              <a:spcAft>
                <a:spcPts val="0"/>
              </a:spcAft>
              <a:buSzPts val="1400"/>
              <a:buFont typeface="Raleway"/>
              <a:buNone/>
              <a:defRPr b="1">
                <a:latin typeface="Raleway"/>
                <a:ea typeface="Raleway"/>
                <a:cs typeface="Raleway"/>
                <a:sym typeface="Raleway"/>
              </a:defRPr>
            </a:lvl7pPr>
            <a:lvl8pPr lvl="7" rtl="0" algn="ctr">
              <a:spcBef>
                <a:spcPts val="0"/>
              </a:spcBef>
              <a:spcAft>
                <a:spcPts val="0"/>
              </a:spcAft>
              <a:buSzPts val="1400"/>
              <a:buFont typeface="Raleway"/>
              <a:buNone/>
              <a:defRPr b="1">
                <a:latin typeface="Raleway"/>
                <a:ea typeface="Raleway"/>
                <a:cs typeface="Raleway"/>
                <a:sym typeface="Raleway"/>
              </a:defRPr>
            </a:lvl8pPr>
            <a:lvl9pPr lvl="8" rtl="0" algn="ctr">
              <a:spcBef>
                <a:spcPts val="0"/>
              </a:spcBef>
              <a:spcAft>
                <a:spcPts val="0"/>
              </a:spcAft>
              <a:buSzPts val="1400"/>
              <a:buFont typeface="Raleway"/>
              <a:buNone/>
              <a:defRPr b="1">
                <a:latin typeface="Raleway"/>
                <a:ea typeface="Raleway"/>
                <a:cs typeface="Raleway"/>
                <a:sym typeface="Raleway"/>
              </a:defRPr>
            </a:lvl9pPr>
          </a:lstStyle>
          <a:p/>
        </p:txBody>
      </p:sp>
      <p:sp>
        <p:nvSpPr>
          <p:cNvPr id="440" name="Google Shape;440;p26"/>
          <p:cNvSpPr txBox="1"/>
          <p:nvPr>
            <p:ph idx="7" type="subTitle"/>
          </p:nvPr>
        </p:nvSpPr>
        <p:spPr>
          <a:xfrm>
            <a:off x="1978500" y="3525900"/>
            <a:ext cx="2286000" cy="640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26"/>
          <p:cNvSpPr txBox="1"/>
          <p:nvPr>
            <p:ph hasCustomPrompt="1" idx="8" type="title"/>
          </p:nvPr>
        </p:nvSpPr>
        <p:spPr>
          <a:xfrm>
            <a:off x="1216500" y="2851325"/>
            <a:ext cx="640200" cy="703200"/>
          </a:xfrm>
          <a:prstGeom prst="rect">
            <a:avLst/>
          </a:prstGeom>
        </p:spPr>
        <p:txBody>
          <a:bodyPr anchorCtr="0" anchor="b" bIns="0" lIns="0" spcFirstLastPara="1" rIns="0" wrap="square" tIns="0">
            <a:noAutofit/>
          </a:bodyPr>
          <a:lstStyle>
            <a:lvl1pPr lvl="0" rtl="0" algn="r">
              <a:spcBef>
                <a:spcPts val="0"/>
              </a:spcBef>
              <a:spcAft>
                <a:spcPts val="0"/>
              </a:spcAft>
              <a:buClr>
                <a:schemeClr val="accent6"/>
              </a:buClr>
              <a:buSzPts val="4000"/>
              <a:buFont typeface="Raleway ExtraBold"/>
              <a:buNone/>
              <a:defRPr sz="4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2" name="Google Shape;442;p26"/>
          <p:cNvSpPr txBox="1"/>
          <p:nvPr>
            <p:ph idx="9" type="subTitle"/>
          </p:nvPr>
        </p:nvSpPr>
        <p:spPr>
          <a:xfrm>
            <a:off x="1978500" y="3009200"/>
            <a:ext cx="2286000" cy="364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1400"/>
              <a:buFont typeface="Raleway"/>
              <a:buNone/>
              <a:defRPr>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Font typeface="Raleway"/>
              <a:buNone/>
              <a:defRPr b="1">
                <a:latin typeface="Raleway"/>
                <a:ea typeface="Raleway"/>
                <a:cs typeface="Raleway"/>
                <a:sym typeface="Raleway"/>
              </a:defRPr>
            </a:lvl2pPr>
            <a:lvl3pPr lvl="2" rtl="0" algn="ctr">
              <a:spcBef>
                <a:spcPts val="0"/>
              </a:spcBef>
              <a:spcAft>
                <a:spcPts val="0"/>
              </a:spcAft>
              <a:buSzPts val="1400"/>
              <a:buFont typeface="Raleway"/>
              <a:buNone/>
              <a:defRPr b="1">
                <a:latin typeface="Raleway"/>
                <a:ea typeface="Raleway"/>
                <a:cs typeface="Raleway"/>
                <a:sym typeface="Raleway"/>
              </a:defRPr>
            </a:lvl3pPr>
            <a:lvl4pPr lvl="3" rtl="0" algn="ctr">
              <a:spcBef>
                <a:spcPts val="0"/>
              </a:spcBef>
              <a:spcAft>
                <a:spcPts val="0"/>
              </a:spcAft>
              <a:buSzPts val="1400"/>
              <a:buFont typeface="Raleway"/>
              <a:buNone/>
              <a:defRPr b="1">
                <a:latin typeface="Raleway"/>
                <a:ea typeface="Raleway"/>
                <a:cs typeface="Raleway"/>
                <a:sym typeface="Raleway"/>
              </a:defRPr>
            </a:lvl4pPr>
            <a:lvl5pPr lvl="4" rtl="0" algn="ctr">
              <a:spcBef>
                <a:spcPts val="0"/>
              </a:spcBef>
              <a:spcAft>
                <a:spcPts val="0"/>
              </a:spcAft>
              <a:buSzPts val="1400"/>
              <a:buFont typeface="Raleway"/>
              <a:buNone/>
              <a:defRPr b="1">
                <a:latin typeface="Raleway"/>
                <a:ea typeface="Raleway"/>
                <a:cs typeface="Raleway"/>
                <a:sym typeface="Raleway"/>
              </a:defRPr>
            </a:lvl5pPr>
            <a:lvl6pPr lvl="5" rtl="0" algn="ctr">
              <a:spcBef>
                <a:spcPts val="0"/>
              </a:spcBef>
              <a:spcAft>
                <a:spcPts val="0"/>
              </a:spcAft>
              <a:buSzPts val="1400"/>
              <a:buFont typeface="Raleway"/>
              <a:buNone/>
              <a:defRPr b="1">
                <a:latin typeface="Raleway"/>
                <a:ea typeface="Raleway"/>
                <a:cs typeface="Raleway"/>
                <a:sym typeface="Raleway"/>
              </a:defRPr>
            </a:lvl6pPr>
            <a:lvl7pPr lvl="6" rtl="0" algn="ctr">
              <a:spcBef>
                <a:spcPts val="0"/>
              </a:spcBef>
              <a:spcAft>
                <a:spcPts val="0"/>
              </a:spcAft>
              <a:buSzPts val="1400"/>
              <a:buFont typeface="Raleway"/>
              <a:buNone/>
              <a:defRPr b="1">
                <a:latin typeface="Raleway"/>
                <a:ea typeface="Raleway"/>
                <a:cs typeface="Raleway"/>
                <a:sym typeface="Raleway"/>
              </a:defRPr>
            </a:lvl7pPr>
            <a:lvl8pPr lvl="7" rtl="0" algn="ctr">
              <a:spcBef>
                <a:spcPts val="0"/>
              </a:spcBef>
              <a:spcAft>
                <a:spcPts val="0"/>
              </a:spcAft>
              <a:buSzPts val="1400"/>
              <a:buFont typeface="Raleway"/>
              <a:buNone/>
              <a:defRPr b="1">
                <a:latin typeface="Raleway"/>
                <a:ea typeface="Raleway"/>
                <a:cs typeface="Raleway"/>
                <a:sym typeface="Raleway"/>
              </a:defRPr>
            </a:lvl8pPr>
            <a:lvl9pPr lvl="8" rtl="0" algn="ctr">
              <a:spcBef>
                <a:spcPts val="0"/>
              </a:spcBef>
              <a:spcAft>
                <a:spcPts val="0"/>
              </a:spcAft>
              <a:buSzPts val="1400"/>
              <a:buFont typeface="Raleway"/>
              <a:buNone/>
              <a:defRPr b="1">
                <a:latin typeface="Raleway"/>
                <a:ea typeface="Raleway"/>
                <a:cs typeface="Raleway"/>
                <a:sym typeface="Raleway"/>
              </a:defRPr>
            </a:lvl9pPr>
          </a:lstStyle>
          <a:p/>
        </p:txBody>
      </p:sp>
      <p:sp>
        <p:nvSpPr>
          <p:cNvPr id="443" name="Google Shape;443;p26"/>
          <p:cNvSpPr txBox="1"/>
          <p:nvPr>
            <p:ph idx="13" type="subTitle"/>
          </p:nvPr>
        </p:nvSpPr>
        <p:spPr>
          <a:xfrm>
            <a:off x="5671125" y="3501550"/>
            <a:ext cx="2286000" cy="6402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4" name="Google Shape;444;p26"/>
          <p:cNvSpPr txBox="1"/>
          <p:nvPr>
            <p:ph hasCustomPrompt="1" idx="14" type="title"/>
          </p:nvPr>
        </p:nvSpPr>
        <p:spPr>
          <a:xfrm>
            <a:off x="4909125" y="2851325"/>
            <a:ext cx="640200" cy="703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4000"/>
              <a:buFont typeface="Raleway ExtraBold"/>
              <a:buNone/>
              <a:defRPr sz="4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5" name="Google Shape;445;p26"/>
          <p:cNvSpPr txBox="1"/>
          <p:nvPr>
            <p:ph idx="15" type="subTitle"/>
          </p:nvPr>
        </p:nvSpPr>
        <p:spPr>
          <a:xfrm>
            <a:off x="5671125" y="3009200"/>
            <a:ext cx="2286000" cy="3642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1400"/>
              <a:buFont typeface="Raleway"/>
              <a:buNone/>
              <a:defRPr>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Font typeface="Raleway"/>
              <a:buNone/>
              <a:defRPr b="1">
                <a:latin typeface="Raleway"/>
                <a:ea typeface="Raleway"/>
                <a:cs typeface="Raleway"/>
                <a:sym typeface="Raleway"/>
              </a:defRPr>
            </a:lvl2pPr>
            <a:lvl3pPr lvl="2" rtl="0" algn="ctr">
              <a:spcBef>
                <a:spcPts val="0"/>
              </a:spcBef>
              <a:spcAft>
                <a:spcPts val="0"/>
              </a:spcAft>
              <a:buSzPts val="1400"/>
              <a:buFont typeface="Raleway"/>
              <a:buNone/>
              <a:defRPr b="1">
                <a:latin typeface="Raleway"/>
                <a:ea typeface="Raleway"/>
                <a:cs typeface="Raleway"/>
                <a:sym typeface="Raleway"/>
              </a:defRPr>
            </a:lvl3pPr>
            <a:lvl4pPr lvl="3" rtl="0" algn="ctr">
              <a:spcBef>
                <a:spcPts val="0"/>
              </a:spcBef>
              <a:spcAft>
                <a:spcPts val="0"/>
              </a:spcAft>
              <a:buSzPts val="1400"/>
              <a:buFont typeface="Raleway"/>
              <a:buNone/>
              <a:defRPr b="1">
                <a:latin typeface="Raleway"/>
                <a:ea typeface="Raleway"/>
                <a:cs typeface="Raleway"/>
                <a:sym typeface="Raleway"/>
              </a:defRPr>
            </a:lvl4pPr>
            <a:lvl5pPr lvl="4" rtl="0" algn="ctr">
              <a:spcBef>
                <a:spcPts val="0"/>
              </a:spcBef>
              <a:spcAft>
                <a:spcPts val="0"/>
              </a:spcAft>
              <a:buSzPts val="1400"/>
              <a:buFont typeface="Raleway"/>
              <a:buNone/>
              <a:defRPr b="1">
                <a:latin typeface="Raleway"/>
                <a:ea typeface="Raleway"/>
                <a:cs typeface="Raleway"/>
                <a:sym typeface="Raleway"/>
              </a:defRPr>
            </a:lvl5pPr>
            <a:lvl6pPr lvl="5" rtl="0" algn="ctr">
              <a:spcBef>
                <a:spcPts val="0"/>
              </a:spcBef>
              <a:spcAft>
                <a:spcPts val="0"/>
              </a:spcAft>
              <a:buSzPts val="1400"/>
              <a:buFont typeface="Raleway"/>
              <a:buNone/>
              <a:defRPr b="1">
                <a:latin typeface="Raleway"/>
                <a:ea typeface="Raleway"/>
                <a:cs typeface="Raleway"/>
                <a:sym typeface="Raleway"/>
              </a:defRPr>
            </a:lvl6pPr>
            <a:lvl7pPr lvl="6" rtl="0" algn="ctr">
              <a:spcBef>
                <a:spcPts val="0"/>
              </a:spcBef>
              <a:spcAft>
                <a:spcPts val="0"/>
              </a:spcAft>
              <a:buSzPts val="1400"/>
              <a:buFont typeface="Raleway"/>
              <a:buNone/>
              <a:defRPr b="1">
                <a:latin typeface="Raleway"/>
                <a:ea typeface="Raleway"/>
                <a:cs typeface="Raleway"/>
                <a:sym typeface="Raleway"/>
              </a:defRPr>
            </a:lvl7pPr>
            <a:lvl8pPr lvl="7" rtl="0" algn="ctr">
              <a:spcBef>
                <a:spcPts val="0"/>
              </a:spcBef>
              <a:spcAft>
                <a:spcPts val="0"/>
              </a:spcAft>
              <a:buSzPts val="1400"/>
              <a:buFont typeface="Raleway"/>
              <a:buNone/>
              <a:defRPr b="1">
                <a:latin typeface="Raleway"/>
                <a:ea typeface="Raleway"/>
                <a:cs typeface="Raleway"/>
                <a:sym typeface="Raleway"/>
              </a:defRPr>
            </a:lvl8pPr>
            <a:lvl9pPr lvl="8" rtl="0" algn="ctr">
              <a:spcBef>
                <a:spcPts val="0"/>
              </a:spcBef>
              <a:spcAft>
                <a:spcPts val="0"/>
              </a:spcAft>
              <a:buSzPts val="1400"/>
              <a:buFont typeface="Raleway"/>
              <a:buNone/>
              <a:defRPr b="1">
                <a:latin typeface="Raleway"/>
                <a:ea typeface="Raleway"/>
                <a:cs typeface="Raleway"/>
                <a:sym typeface="Raleway"/>
              </a:defRPr>
            </a:lvl9pPr>
          </a:lstStyle>
          <a:p/>
        </p:txBody>
      </p:sp>
      <p:sp>
        <p:nvSpPr>
          <p:cNvPr id="446" name="Google Shape;44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47" name="Shape 447"/>
        <p:cNvGrpSpPr/>
        <p:nvPr/>
      </p:nvGrpSpPr>
      <p:grpSpPr>
        <a:xfrm>
          <a:off x="0" y="0"/>
          <a:ext cx="0" cy="0"/>
          <a:chOff x="0" y="0"/>
          <a:chExt cx="0" cy="0"/>
        </a:xfrm>
      </p:grpSpPr>
      <p:sp>
        <p:nvSpPr>
          <p:cNvPr id="448" name="Google Shape;448;p27"/>
          <p:cNvSpPr/>
          <p:nvPr/>
        </p:nvSpPr>
        <p:spPr>
          <a:xfrm flipH="1">
            <a:off x="-673334" y="36417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7"/>
          <p:cNvSpPr/>
          <p:nvPr/>
        </p:nvSpPr>
        <p:spPr>
          <a:xfrm>
            <a:off x="-587849" y="3660597"/>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7"/>
          <p:cNvSpPr/>
          <p:nvPr/>
        </p:nvSpPr>
        <p:spPr>
          <a:xfrm flipH="1" rot="-962842">
            <a:off x="7649106" y="3984235"/>
            <a:ext cx="2697199" cy="1554324"/>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7"/>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2" name="Google Shape;452;p27"/>
          <p:cNvSpPr txBox="1"/>
          <p:nvPr>
            <p:ph idx="1" type="subTitle"/>
          </p:nvPr>
        </p:nvSpPr>
        <p:spPr>
          <a:xfrm>
            <a:off x="720500" y="2980944"/>
            <a:ext cx="15546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3" name="Google Shape;453;p27"/>
          <p:cNvSpPr txBox="1"/>
          <p:nvPr>
            <p:ph idx="2" type="subTitle"/>
          </p:nvPr>
        </p:nvSpPr>
        <p:spPr>
          <a:xfrm>
            <a:off x="720500" y="25171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4" name="Google Shape;454;p27"/>
          <p:cNvSpPr txBox="1"/>
          <p:nvPr>
            <p:ph idx="3" type="subTitle"/>
          </p:nvPr>
        </p:nvSpPr>
        <p:spPr>
          <a:xfrm>
            <a:off x="2777900" y="2980944"/>
            <a:ext cx="15546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5" name="Google Shape;455;p27"/>
          <p:cNvSpPr txBox="1"/>
          <p:nvPr>
            <p:ph idx="4" type="subTitle"/>
          </p:nvPr>
        </p:nvSpPr>
        <p:spPr>
          <a:xfrm>
            <a:off x="2777900" y="25171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6" name="Google Shape;456;p27"/>
          <p:cNvSpPr txBox="1"/>
          <p:nvPr>
            <p:ph idx="5" type="subTitle"/>
          </p:nvPr>
        </p:nvSpPr>
        <p:spPr>
          <a:xfrm>
            <a:off x="4880975" y="2980944"/>
            <a:ext cx="17373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7" name="Google Shape;457;p27"/>
          <p:cNvSpPr txBox="1"/>
          <p:nvPr>
            <p:ph idx="6" type="subTitle"/>
          </p:nvPr>
        </p:nvSpPr>
        <p:spPr>
          <a:xfrm>
            <a:off x="4880975" y="2517175"/>
            <a:ext cx="17373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8" name="Google Shape;458;p27"/>
          <p:cNvSpPr txBox="1"/>
          <p:nvPr>
            <p:ph idx="7" type="subTitle"/>
          </p:nvPr>
        </p:nvSpPr>
        <p:spPr>
          <a:xfrm>
            <a:off x="6892700" y="2980944"/>
            <a:ext cx="1554600" cy="9144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9" name="Google Shape;459;p27"/>
          <p:cNvSpPr txBox="1"/>
          <p:nvPr>
            <p:ph idx="8" type="subTitle"/>
          </p:nvPr>
        </p:nvSpPr>
        <p:spPr>
          <a:xfrm>
            <a:off x="6892700" y="25171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0" name="Google Shape;46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_1">
    <p:spTree>
      <p:nvGrpSpPr>
        <p:cNvPr id="461" name="Shape 461"/>
        <p:cNvGrpSpPr/>
        <p:nvPr/>
      </p:nvGrpSpPr>
      <p:grpSpPr>
        <a:xfrm>
          <a:off x="0" y="0"/>
          <a:ext cx="0" cy="0"/>
          <a:chOff x="0" y="0"/>
          <a:chExt cx="0" cy="0"/>
        </a:xfrm>
      </p:grpSpPr>
      <p:sp>
        <p:nvSpPr>
          <p:cNvPr id="462" name="Google Shape;462;p28"/>
          <p:cNvSpPr/>
          <p:nvPr/>
        </p:nvSpPr>
        <p:spPr>
          <a:xfrm>
            <a:off x="8343276" y="-84078"/>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4" name="Google Shape;464;p28"/>
          <p:cNvSpPr txBox="1"/>
          <p:nvPr>
            <p:ph idx="1" type="subTitle"/>
          </p:nvPr>
        </p:nvSpPr>
        <p:spPr>
          <a:xfrm>
            <a:off x="720500" y="2157984"/>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5" name="Google Shape;465;p28"/>
          <p:cNvSpPr txBox="1"/>
          <p:nvPr>
            <p:ph idx="2" type="subTitle"/>
          </p:nvPr>
        </p:nvSpPr>
        <p:spPr>
          <a:xfrm>
            <a:off x="720500" y="1701850"/>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6" name="Google Shape;466;p28"/>
          <p:cNvSpPr txBox="1"/>
          <p:nvPr>
            <p:ph idx="3" type="subTitle"/>
          </p:nvPr>
        </p:nvSpPr>
        <p:spPr>
          <a:xfrm>
            <a:off x="2780325" y="2157984"/>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7" name="Google Shape;467;p28"/>
          <p:cNvSpPr txBox="1"/>
          <p:nvPr>
            <p:ph idx="4" type="subTitle"/>
          </p:nvPr>
        </p:nvSpPr>
        <p:spPr>
          <a:xfrm>
            <a:off x="2780325" y="1701850"/>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8" name="Google Shape;468;p28"/>
          <p:cNvSpPr txBox="1"/>
          <p:nvPr>
            <p:ph idx="5" type="subTitle"/>
          </p:nvPr>
        </p:nvSpPr>
        <p:spPr>
          <a:xfrm>
            <a:off x="4837725" y="2157984"/>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28"/>
          <p:cNvSpPr txBox="1"/>
          <p:nvPr>
            <p:ph idx="6" type="subTitle"/>
          </p:nvPr>
        </p:nvSpPr>
        <p:spPr>
          <a:xfrm>
            <a:off x="4837725" y="1701850"/>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0" name="Google Shape;470;p28"/>
          <p:cNvSpPr txBox="1"/>
          <p:nvPr>
            <p:ph idx="7" type="subTitle"/>
          </p:nvPr>
        </p:nvSpPr>
        <p:spPr>
          <a:xfrm>
            <a:off x="2780325" y="3730752"/>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1" name="Google Shape;471;p28"/>
          <p:cNvSpPr txBox="1"/>
          <p:nvPr>
            <p:ph idx="8" type="subTitle"/>
          </p:nvPr>
        </p:nvSpPr>
        <p:spPr>
          <a:xfrm>
            <a:off x="2780325" y="32534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2" name="Google Shape;472;p28"/>
          <p:cNvSpPr txBox="1"/>
          <p:nvPr>
            <p:ph idx="9" type="subTitle"/>
          </p:nvPr>
        </p:nvSpPr>
        <p:spPr>
          <a:xfrm>
            <a:off x="4837725" y="3730752"/>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3" name="Google Shape;473;p28"/>
          <p:cNvSpPr txBox="1"/>
          <p:nvPr>
            <p:ph idx="13" type="subTitle"/>
          </p:nvPr>
        </p:nvSpPr>
        <p:spPr>
          <a:xfrm>
            <a:off x="4837725" y="32534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4" name="Google Shape;474;p28"/>
          <p:cNvSpPr txBox="1"/>
          <p:nvPr>
            <p:ph idx="14" type="subTitle"/>
          </p:nvPr>
        </p:nvSpPr>
        <p:spPr>
          <a:xfrm>
            <a:off x="6897550" y="3730752"/>
            <a:ext cx="1554600" cy="785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5" name="Google Shape;475;p28"/>
          <p:cNvSpPr txBox="1"/>
          <p:nvPr>
            <p:ph idx="15" type="subTitle"/>
          </p:nvPr>
        </p:nvSpPr>
        <p:spPr>
          <a:xfrm>
            <a:off x="6897550" y="3253475"/>
            <a:ext cx="1554600" cy="362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6" name="Google Shape;476;p28"/>
          <p:cNvSpPr/>
          <p:nvPr/>
        </p:nvSpPr>
        <p:spPr>
          <a:xfrm flipH="1">
            <a:off x="-4106574" y="2457637"/>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rot="-10233058">
            <a:off x="-1169855" y="3982707"/>
            <a:ext cx="8827723" cy="8415979"/>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flipH="1" rot="-1170349">
            <a:off x="779550" y="3375405"/>
            <a:ext cx="709243" cy="2027386"/>
            <a:chOff x="9054040" y="2286404"/>
            <a:chExt cx="709248" cy="2027402"/>
          </a:xfrm>
        </p:grpSpPr>
        <p:sp>
          <p:nvSpPr>
            <p:cNvPr id="479" name="Google Shape;479;p28"/>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6">
    <p:spTree>
      <p:nvGrpSpPr>
        <p:cNvPr id="488" name="Shape 488"/>
        <p:cNvGrpSpPr/>
        <p:nvPr/>
      </p:nvGrpSpPr>
      <p:grpSpPr>
        <a:xfrm>
          <a:off x="0" y="0"/>
          <a:ext cx="0" cy="0"/>
          <a:chOff x="0" y="0"/>
          <a:chExt cx="0" cy="0"/>
        </a:xfrm>
      </p:grpSpPr>
      <p:sp>
        <p:nvSpPr>
          <p:cNvPr id="489" name="Google Shape;489;p29"/>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3500"/>
              <a:buFont typeface="Raleway"/>
              <a:buNone/>
              <a:defRPr b="1"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0" name="Google Shape;490;p29"/>
          <p:cNvSpPr/>
          <p:nvPr/>
        </p:nvSpPr>
        <p:spPr>
          <a:xfrm rot="7905304">
            <a:off x="8440545" y="-1672379"/>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565451" y="3212378"/>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7">
    <p:spTree>
      <p:nvGrpSpPr>
        <p:cNvPr id="493" name="Shape 493"/>
        <p:cNvGrpSpPr/>
        <p:nvPr/>
      </p:nvGrpSpPr>
      <p:grpSpPr>
        <a:xfrm>
          <a:off x="0" y="0"/>
          <a:ext cx="0" cy="0"/>
          <a:chOff x="0" y="0"/>
          <a:chExt cx="0" cy="0"/>
        </a:xfrm>
      </p:grpSpPr>
      <p:sp>
        <p:nvSpPr>
          <p:cNvPr id="494" name="Google Shape;494;p30"/>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30"/>
          <p:cNvSpPr/>
          <p:nvPr/>
        </p:nvSpPr>
        <p:spPr>
          <a:xfrm flipH="1">
            <a:off x="-2253355" y="2534578"/>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30"/>
          <p:cNvGrpSpPr/>
          <p:nvPr/>
        </p:nvGrpSpPr>
        <p:grpSpPr>
          <a:xfrm flipH="1" rot="8596277">
            <a:off x="7786022" y="-1843187"/>
            <a:ext cx="1289517" cy="3686395"/>
            <a:chOff x="1349640" y="1049054"/>
            <a:chExt cx="709248" cy="2027402"/>
          </a:xfrm>
        </p:grpSpPr>
        <p:sp>
          <p:nvSpPr>
            <p:cNvPr id="497" name="Google Shape;497;p30"/>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4"/>
          <p:cNvSpPr/>
          <p:nvPr/>
        </p:nvSpPr>
        <p:spPr>
          <a:xfrm flipH="1">
            <a:off x="5843841" y="1951987"/>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flipH="1">
            <a:off x="6973679" y="2652414"/>
            <a:ext cx="2360710" cy="3770212"/>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txBox="1"/>
          <p:nvPr>
            <p:ph type="title"/>
          </p:nvPr>
        </p:nvSpPr>
        <p:spPr>
          <a:xfrm>
            <a:off x="676656" y="448056"/>
            <a:ext cx="7699200" cy="5853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5500"/>
              <a:buFont typeface="Raleway"/>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4"/>
          <p:cNvSpPr txBox="1"/>
          <p:nvPr>
            <p:ph idx="1" type="subTitle"/>
          </p:nvPr>
        </p:nvSpPr>
        <p:spPr>
          <a:xfrm>
            <a:off x="704400" y="1766900"/>
            <a:ext cx="5486400" cy="15837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600"/>
              <a:buNone/>
              <a:defRPr sz="1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
          <p:cNvSpPr/>
          <p:nvPr/>
        </p:nvSpPr>
        <p:spPr>
          <a:xfrm rot="7905304">
            <a:off x="5263995" y="2387546"/>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7_1">
    <p:spTree>
      <p:nvGrpSpPr>
        <p:cNvPr id="506" name="Shape 506"/>
        <p:cNvGrpSpPr/>
        <p:nvPr/>
      </p:nvGrpSpPr>
      <p:grpSpPr>
        <a:xfrm>
          <a:off x="0" y="0"/>
          <a:ext cx="0" cy="0"/>
          <a:chOff x="0" y="0"/>
          <a:chExt cx="0" cy="0"/>
        </a:xfrm>
      </p:grpSpPr>
      <p:sp>
        <p:nvSpPr>
          <p:cNvPr id="507" name="Google Shape;507;p31"/>
          <p:cNvSpPr/>
          <p:nvPr/>
        </p:nvSpPr>
        <p:spPr>
          <a:xfrm>
            <a:off x="4785091" y="262981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 name="Google Shape;508;p31"/>
          <p:cNvGrpSpPr/>
          <p:nvPr/>
        </p:nvGrpSpPr>
        <p:grpSpPr>
          <a:xfrm flipH="1" rot="-1170349">
            <a:off x="8542593" y="3450542"/>
            <a:ext cx="709243" cy="2027386"/>
            <a:chOff x="9054040" y="2286404"/>
            <a:chExt cx="709248" cy="2027402"/>
          </a:xfrm>
        </p:grpSpPr>
        <p:sp>
          <p:nvSpPr>
            <p:cNvPr id="509" name="Google Shape;509;p31"/>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1"/>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1"/>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1"/>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1"/>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1"/>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1"/>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1"/>
          <p:cNvSpPr/>
          <p:nvPr/>
        </p:nvSpPr>
        <p:spPr>
          <a:xfrm>
            <a:off x="-565451" y="3212378"/>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1"/>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9" name="Google Shape;51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CUSTOM_7_1_2">
    <p:spTree>
      <p:nvGrpSpPr>
        <p:cNvPr id="520" name="Shape 520"/>
        <p:cNvGrpSpPr/>
        <p:nvPr/>
      </p:nvGrpSpPr>
      <p:grpSpPr>
        <a:xfrm>
          <a:off x="0" y="0"/>
          <a:ext cx="0" cy="0"/>
          <a:chOff x="0" y="0"/>
          <a:chExt cx="0" cy="0"/>
        </a:xfrm>
      </p:grpSpPr>
      <p:sp>
        <p:nvSpPr>
          <p:cNvPr id="521" name="Google Shape;521;p32"/>
          <p:cNvSpPr/>
          <p:nvPr/>
        </p:nvSpPr>
        <p:spPr>
          <a:xfrm>
            <a:off x="7828624" y="2926628"/>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txBox="1"/>
          <p:nvPr>
            <p:ph type="title"/>
          </p:nvPr>
        </p:nvSpPr>
        <p:spPr>
          <a:xfrm>
            <a:off x="717175" y="445025"/>
            <a:ext cx="77136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3" name="Google Shape;523;p32"/>
          <p:cNvSpPr/>
          <p:nvPr/>
        </p:nvSpPr>
        <p:spPr>
          <a:xfrm flipH="1">
            <a:off x="-2348755" y="2722903"/>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rot="7905304">
            <a:off x="8282495" y="1017621"/>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4">
  <p:cSld name="CUSTOM_7_1_1">
    <p:spTree>
      <p:nvGrpSpPr>
        <p:cNvPr id="526" name="Shape 526"/>
        <p:cNvGrpSpPr/>
        <p:nvPr/>
      </p:nvGrpSpPr>
      <p:grpSpPr>
        <a:xfrm>
          <a:off x="0" y="0"/>
          <a:ext cx="0" cy="0"/>
          <a:chOff x="0" y="0"/>
          <a:chExt cx="0" cy="0"/>
        </a:xfrm>
      </p:grpSpPr>
      <p:sp>
        <p:nvSpPr>
          <p:cNvPr id="527" name="Google Shape;527;p33"/>
          <p:cNvSpPr txBox="1"/>
          <p:nvPr>
            <p:ph type="title"/>
          </p:nvPr>
        </p:nvSpPr>
        <p:spPr>
          <a:xfrm>
            <a:off x="713225" y="445025"/>
            <a:ext cx="77175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8" name="Google Shape;528;p33"/>
          <p:cNvSpPr/>
          <p:nvPr/>
        </p:nvSpPr>
        <p:spPr>
          <a:xfrm flipH="1">
            <a:off x="8141367" y="-134708"/>
            <a:ext cx="1395009" cy="1744766"/>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a:off x="6460162" y="35846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5">
  <p:cSld name="CUSTOM_7_1_1_2">
    <p:spTree>
      <p:nvGrpSpPr>
        <p:cNvPr id="531" name="Shape 531"/>
        <p:cNvGrpSpPr/>
        <p:nvPr/>
      </p:nvGrpSpPr>
      <p:grpSpPr>
        <a:xfrm>
          <a:off x="0" y="0"/>
          <a:ext cx="0" cy="0"/>
          <a:chOff x="0" y="0"/>
          <a:chExt cx="0" cy="0"/>
        </a:xfrm>
      </p:grpSpPr>
      <p:sp>
        <p:nvSpPr>
          <p:cNvPr id="532" name="Google Shape;532;p34"/>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3" name="Google Shape;533;p34"/>
          <p:cNvSpPr/>
          <p:nvPr/>
        </p:nvSpPr>
        <p:spPr>
          <a:xfrm flipH="1">
            <a:off x="7897609" y="3352103"/>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flipH="1">
            <a:off x="-1509991" y="-503222"/>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4"/>
          <p:cNvSpPr/>
          <p:nvPr/>
        </p:nvSpPr>
        <p:spPr>
          <a:xfrm flipH="1" rot="-7905304">
            <a:off x="-5357204" y="-342591"/>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6">
  <p:cSld name="CUSTOM_7_1_1_1">
    <p:spTree>
      <p:nvGrpSpPr>
        <p:cNvPr id="537" name="Shape 537"/>
        <p:cNvGrpSpPr/>
        <p:nvPr/>
      </p:nvGrpSpPr>
      <p:grpSpPr>
        <a:xfrm>
          <a:off x="0" y="0"/>
          <a:ext cx="0" cy="0"/>
          <a:chOff x="0" y="0"/>
          <a:chExt cx="0" cy="0"/>
        </a:xfrm>
      </p:grpSpPr>
      <p:sp>
        <p:nvSpPr>
          <p:cNvPr id="538" name="Google Shape;538;p35"/>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9" name="Google Shape;539;p35"/>
          <p:cNvSpPr/>
          <p:nvPr/>
        </p:nvSpPr>
        <p:spPr>
          <a:xfrm>
            <a:off x="4595926" y="2534578"/>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5"/>
          <p:cNvGrpSpPr/>
          <p:nvPr/>
        </p:nvGrpSpPr>
        <p:grpSpPr>
          <a:xfrm rot="-8596277">
            <a:off x="-136056" y="-1843187"/>
            <a:ext cx="1289517" cy="3686395"/>
            <a:chOff x="1349640" y="1049054"/>
            <a:chExt cx="709248" cy="2027402"/>
          </a:xfrm>
        </p:grpSpPr>
        <p:sp>
          <p:nvSpPr>
            <p:cNvPr id="541" name="Google Shape;541;p35"/>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7">
  <p:cSld name="CUSTOM_7_1_1_1_1">
    <p:spTree>
      <p:nvGrpSpPr>
        <p:cNvPr id="550" name="Shape 550"/>
        <p:cNvGrpSpPr/>
        <p:nvPr/>
      </p:nvGrpSpPr>
      <p:grpSpPr>
        <a:xfrm>
          <a:off x="0" y="0"/>
          <a:ext cx="0" cy="0"/>
          <a:chOff x="0" y="0"/>
          <a:chExt cx="0" cy="0"/>
        </a:xfrm>
      </p:grpSpPr>
      <p:sp>
        <p:nvSpPr>
          <p:cNvPr id="551" name="Google Shape;551;p36"/>
          <p:cNvSpPr txBox="1"/>
          <p:nvPr>
            <p:ph type="title"/>
          </p:nvPr>
        </p:nvSpPr>
        <p:spPr>
          <a:xfrm>
            <a:off x="727675" y="445025"/>
            <a:ext cx="7703100" cy="11952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2" name="Google Shape;552;p36"/>
          <p:cNvSpPr/>
          <p:nvPr/>
        </p:nvSpPr>
        <p:spPr>
          <a:xfrm flipH="1">
            <a:off x="-1506180" y="2571753"/>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6"/>
          <p:cNvGrpSpPr/>
          <p:nvPr/>
        </p:nvGrpSpPr>
        <p:grpSpPr>
          <a:xfrm flipH="1" rot="2098236">
            <a:off x="-978519" y="2443296"/>
            <a:ext cx="1289540" cy="3686345"/>
            <a:chOff x="1349640" y="1049054"/>
            <a:chExt cx="709248" cy="2027402"/>
          </a:xfrm>
        </p:grpSpPr>
        <p:sp>
          <p:nvSpPr>
            <p:cNvPr id="554" name="Google Shape;554;p36"/>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36"/>
          <p:cNvGrpSpPr/>
          <p:nvPr/>
        </p:nvGrpSpPr>
        <p:grpSpPr>
          <a:xfrm flipH="1" rot="-3301764">
            <a:off x="8685556" y="-1029104"/>
            <a:ext cx="1289540" cy="3686345"/>
            <a:chOff x="1349640" y="1049054"/>
            <a:chExt cx="709248" cy="2027402"/>
          </a:xfrm>
        </p:grpSpPr>
        <p:sp>
          <p:nvSpPr>
            <p:cNvPr id="563" name="Google Shape;563;p36"/>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 name="Google Shape;57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8">
  <p:cSld name="CUSTOM_7_1_1_1_1_1">
    <p:spTree>
      <p:nvGrpSpPr>
        <p:cNvPr id="572" name="Shape 572"/>
        <p:cNvGrpSpPr/>
        <p:nvPr/>
      </p:nvGrpSpPr>
      <p:grpSpPr>
        <a:xfrm>
          <a:off x="0" y="0"/>
          <a:ext cx="0" cy="0"/>
          <a:chOff x="0" y="0"/>
          <a:chExt cx="0" cy="0"/>
        </a:xfrm>
      </p:grpSpPr>
      <p:sp>
        <p:nvSpPr>
          <p:cNvPr id="573" name="Google Shape;573;p37"/>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b="1" sz="3500">
                <a:solidFill>
                  <a:schemeClr val="accent6"/>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74" name="Google Shape;574;p37"/>
          <p:cNvGrpSpPr/>
          <p:nvPr/>
        </p:nvGrpSpPr>
        <p:grpSpPr>
          <a:xfrm flipH="1" rot="-3301764">
            <a:off x="8685556" y="-1029104"/>
            <a:ext cx="1289540" cy="3686345"/>
            <a:chOff x="1349640" y="1049054"/>
            <a:chExt cx="709248" cy="2027402"/>
          </a:xfrm>
        </p:grpSpPr>
        <p:sp>
          <p:nvSpPr>
            <p:cNvPr id="575" name="Google Shape;575;p37"/>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37"/>
          <p:cNvGrpSpPr/>
          <p:nvPr/>
        </p:nvGrpSpPr>
        <p:grpSpPr>
          <a:xfrm flipH="1" rot="-8038506">
            <a:off x="9001953" y="-38174"/>
            <a:ext cx="905629" cy="2485844"/>
            <a:chOff x="1349640" y="1049054"/>
            <a:chExt cx="709248" cy="2027402"/>
          </a:xfrm>
        </p:grpSpPr>
        <p:sp>
          <p:nvSpPr>
            <p:cNvPr id="584" name="Google Shape;584;p37"/>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9">
  <p:cSld name="CUSTOM_7_1_1_1_1_1_1">
    <p:spTree>
      <p:nvGrpSpPr>
        <p:cNvPr id="593" name="Shape 593"/>
        <p:cNvGrpSpPr/>
        <p:nvPr/>
      </p:nvGrpSpPr>
      <p:grpSpPr>
        <a:xfrm>
          <a:off x="0" y="0"/>
          <a:ext cx="0" cy="0"/>
          <a:chOff x="0" y="0"/>
          <a:chExt cx="0" cy="0"/>
        </a:xfrm>
      </p:grpSpPr>
      <p:sp>
        <p:nvSpPr>
          <p:cNvPr id="594" name="Google Shape;594;p38"/>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rtl="0">
              <a:spcBef>
                <a:spcPts val="0"/>
              </a:spcBef>
              <a:spcAft>
                <a:spcPts val="0"/>
              </a:spcAft>
              <a:buSzPts val="3500"/>
              <a:buNone/>
              <a:defRPr b="1" sz="3500">
                <a:solidFill>
                  <a:schemeClr val="accent6"/>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595" name="Google Shape;595;p38"/>
          <p:cNvGrpSpPr/>
          <p:nvPr/>
        </p:nvGrpSpPr>
        <p:grpSpPr>
          <a:xfrm flipH="1" rot="-3301764">
            <a:off x="8114056" y="2318796"/>
            <a:ext cx="1289540" cy="3686345"/>
            <a:chOff x="1349640" y="1049054"/>
            <a:chExt cx="709248" cy="2027402"/>
          </a:xfrm>
        </p:grpSpPr>
        <p:sp>
          <p:nvSpPr>
            <p:cNvPr id="596" name="Google Shape;596;p38"/>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8"/>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8"/>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8"/>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8"/>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38"/>
          <p:cNvGrpSpPr/>
          <p:nvPr/>
        </p:nvGrpSpPr>
        <p:grpSpPr>
          <a:xfrm flipH="1" rot="-8038506">
            <a:off x="8430453" y="3309726"/>
            <a:ext cx="905629" cy="2485844"/>
            <a:chOff x="1349640" y="1049054"/>
            <a:chExt cx="709248" cy="2027402"/>
          </a:xfrm>
        </p:grpSpPr>
        <p:sp>
          <p:nvSpPr>
            <p:cNvPr id="605" name="Google Shape;605;p38"/>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CUSTOM_8">
    <p:spTree>
      <p:nvGrpSpPr>
        <p:cNvPr id="614" name="Shape 614"/>
        <p:cNvGrpSpPr/>
        <p:nvPr/>
      </p:nvGrpSpPr>
      <p:grpSpPr>
        <a:xfrm>
          <a:off x="0" y="0"/>
          <a:ext cx="0" cy="0"/>
          <a:chOff x="0" y="0"/>
          <a:chExt cx="0" cy="0"/>
        </a:xfrm>
      </p:grpSpPr>
      <p:grpSp>
        <p:nvGrpSpPr>
          <p:cNvPr id="615" name="Google Shape;615;p39"/>
          <p:cNvGrpSpPr/>
          <p:nvPr/>
        </p:nvGrpSpPr>
        <p:grpSpPr>
          <a:xfrm rot="-3138234">
            <a:off x="8605498" y="-400938"/>
            <a:ext cx="709280" cy="2027491"/>
            <a:chOff x="8381690" y="1770954"/>
            <a:chExt cx="709248" cy="2027402"/>
          </a:xfrm>
        </p:grpSpPr>
        <p:sp>
          <p:nvSpPr>
            <p:cNvPr id="616" name="Google Shape;616;p3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9"/>
          <p:cNvSpPr/>
          <p:nvPr/>
        </p:nvSpPr>
        <p:spPr>
          <a:xfrm>
            <a:off x="-462461" y="2837235"/>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flipH="1">
            <a:off x="-123559" y="3580021"/>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 name="Google Shape;626;p39"/>
          <p:cNvGrpSpPr/>
          <p:nvPr/>
        </p:nvGrpSpPr>
        <p:grpSpPr>
          <a:xfrm flipH="1" rot="3138234">
            <a:off x="-345752" y="-474250"/>
            <a:ext cx="709280" cy="2027491"/>
            <a:chOff x="8381690" y="1770954"/>
            <a:chExt cx="709248" cy="2027402"/>
          </a:xfrm>
        </p:grpSpPr>
        <p:sp>
          <p:nvSpPr>
            <p:cNvPr id="627" name="Google Shape;627;p3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39"/>
          <p:cNvSpPr/>
          <p:nvPr/>
        </p:nvSpPr>
        <p:spPr>
          <a:xfrm>
            <a:off x="5548491" y="3553246"/>
            <a:ext cx="3842819" cy="1554307"/>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flipH="1">
            <a:off x="8430764" y="2963385"/>
            <a:ext cx="1175692" cy="1877659"/>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39"/>
          <p:cNvGrpSpPr/>
          <p:nvPr/>
        </p:nvGrpSpPr>
        <p:grpSpPr>
          <a:xfrm rot="2500325">
            <a:off x="7850437" y="3715235"/>
            <a:ext cx="709284" cy="2027504"/>
            <a:chOff x="8381690" y="1770954"/>
            <a:chExt cx="709248" cy="2027402"/>
          </a:xfrm>
        </p:grpSpPr>
        <p:sp>
          <p:nvSpPr>
            <p:cNvPr id="638" name="Google Shape;638;p3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39"/>
          <p:cNvGrpSpPr/>
          <p:nvPr/>
        </p:nvGrpSpPr>
        <p:grpSpPr>
          <a:xfrm flipH="1" rot="-2500325">
            <a:off x="841712" y="3872160"/>
            <a:ext cx="709284" cy="2027504"/>
            <a:chOff x="8381690" y="1770954"/>
            <a:chExt cx="709248" cy="2027402"/>
          </a:xfrm>
        </p:grpSpPr>
        <p:sp>
          <p:nvSpPr>
            <p:cNvPr id="647" name="Google Shape;647;p39"/>
            <p:cNvSpPr/>
            <p:nvPr/>
          </p:nvSpPr>
          <p:spPr>
            <a:xfrm>
              <a:off x="8622834" y="205333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8459445" y="17709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8711096" y="19944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8381690" y="22834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8814069" y="23593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8834821" y="26769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9"/>
            <p:cNvSpPr/>
            <p:nvPr/>
          </p:nvSpPr>
          <p:spPr>
            <a:xfrm>
              <a:off x="8463910" y="25424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p:nvPr/>
          </p:nvSpPr>
          <p:spPr>
            <a:xfrm>
              <a:off x="8563993" y="27757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39"/>
          <p:cNvSpPr txBox="1"/>
          <p:nvPr>
            <p:ph type="title"/>
          </p:nvPr>
        </p:nvSpPr>
        <p:spPr>
          <a:xfrm>
            <a:off x="1828800" y="445025"/>
            <a:ext cx="5486400" cy="585300"/>
          </a:xfrm>
          <a:prstGeom prst="rect">
            <a:avLst/>
          </a:prstGeom>
        </p:spPr>
        <p:txBody>
          <a:bodyPr anchorCtr="0" anchor="t" bIns="0" lIns="0" spcFirstLastPara="1" rIns="0" wrap="square" tIns="0">
            <a:noAutofit/>
          </a:bodyPr>
          <a:lstStyle>
            <a:lvl1pPr lvl="0" rtl="0" algn="ctr">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56" name="Google Shape;656;p39"/>
          <p:cNvSpPr txBox="1"/>
          <p:nvPr>
            <p:ph idx="1" type="subTitle"/>
          </p:nvPr>
        </p:nvSpPr>
        <p:spPr>
          <a:xfrm>
            <a:off x="1828800" y="2140325"/>
            <a:ext cx="5486400" cy="562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7" name="Google Shape;657;p39"/>
          <p:cNvSpPr txBox="1"/>
          <p:nvPr>
            <p:ph idx="2" type="subTitle"/>
          </p:nvPr>
        </p:nvSpPr>
        <p:spPr>
          <a:xfrm>
            <a:off x="1828800" y="3330400"/>
            <a:ext cx="5486400" cy="5625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8" name="Google Shape;658;p39"/>
          <p:cNvSpPr txBox="1"/>
          <p:nvPr>
            <p:ph idx="3" type="subTitle"/>
          </p:nvPr>
        </p:nvSpPr>
        <p:spPr>
          <a:xfrm>
            <a:off x="1828800" y="1773875"/>
            <a:ext cx="5486400" cy="3858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600"/>
              <a:buNone/>
              <a:defRPr b="1" sz="1600">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9" name="Google Shape;659;p39"/>
          <p:cNvSpPr txBox="1"/>
          <p:nvPr/>
        </p:nvSpPr>
        <p:spPr>
          <a:xfrm>
            <a:off x="2286000" y="3950375"/>
            <a:ext cx="4572000" cy="660900"/>
          </a:xfrm>
          <a:prstGeom prst="rect">
            <a:avLst/>
          </a:prstGeom>
          <a:noFill/>
          <a:ln>
            <a:noFill/>
          </a:ln>
        </p:spPr>
        <p:txBody>
          <a:bodyPr anchorCtr="0" anchor="t" bIns="0" lIns="0" spcFirstLastPara="1" rIns="91425" wrap="square" tIns="0">
            <a:noAutofit/>
          </a:bodyPr>
          <a:lstStyle/>
          <a:p>
            <a:pPr indent="0" lvl="0" marL="0" rtl="0" algn="ctr">
              <a:spcBef>
                <a:spcPts val="300"/>
              </a:spcBef>
              <a:spcAft>
                <a:spcPts val="0"/>
              </a:spcAft>
              <a:buClr>
                <a:srgbClr val="000000"/>
              </a:buClr>
              <a:buSzPts val="1100"/>
              <a:buFont typeface="Arial"/>
              <a:buNone/>
            </a:pPr>
            <a:r>
              <a:rPr lang="en" sz="1100">
                <a:solidFill>
                  <a:schemeClr val="accent6"/>
                </a:solidFill>
                <a:latin typeface="Open Sans"/>
                <a:ea typeface="Open Sans"/>
                <a:cs typeface="Open Sans"/>
                <a:sym typeface="Open Sans"/>
              </a:rPr>
              <a:t>This is where you give credit to the ones who are part of this project.</a:t>
            </a:r>
            <a:r>
              <a:rPr b="1" lang="en" sz="1100">
                <a:solidFill>
                  <a:schemeClr val="accent6"/>
                </a:solidFill>
                <a:latin typeface="Open Sans"/>
                <a:ea typeface="Open Sans"/>
                <a:cs typeface="Open Sans"/>
                <a:sym typeface="Open Sans"/>
              </a:rPr>
              <a:t> </a:t>
            </a:r>
            <a:r>
              <a:rPr b="1" lang="en" sz="1100">
                <a:solidFill>
                  <a:schemeClr val="accent6"/>
                </a:solidFill>
                <a:latin typeface="Open Sans"/>
                <a:ea typeface="Open Sans"/>
                <a:cs typeface="Open Sans"/>
                <a:sym typeface="Open Sans"/>
              </a:rPr>
              <a:t>Credits:</a:t>
            </a:r>
            <a:r>
              <a:rPr lang="en" sz="1100">
                <a:solidFill>
                  <a:schemeClr val="accent6"/>
                </a:solidFill>
                <a:latin typeface="Open Sans"/>
                <a:ea typeface="Open Sans"/>
                <a:cs typeface="Open Sans"/>
                <a:sym typeface="Open Sans"/>
              </a:rPr>
              <a:t> This presentation template was created by </a:t>
            </a:r>
            <a:r>
              <a:rPr b="1" lang="en" sz="1100">
                <a:solidFill>
                  <a:schemeClr val="accent6"/>
                </a:solidFill>
                <a:uFill>
                  <a:noFill/>
                </a:uFill>
                <a:latin typeface="Open Sans"/>
                <a:ea typeface="Open Sans"/>
                <a:cs typeface="Open Sans"/>
                <a:sym typeface="Open Sans"/>
                <a:hlinkClick r:id="rId2">
                  <a:extLst>
                    <a:ext uri="{A12FA001-AC4F-418D-AE19-62706E023703}">
                      <ahyp:hlinkClr val="tx"/>
                    </a:ext>
                  </a:extLst>
                </a:hlinkClick>
              </a:rPr>
              <a:t>Slidesgo</a:t>
            </a:r>
            <a:r>
              <a:rPr lang="en" sz="1100">
                <a:solidFill>
                  <a:schemeClr val="accent6"/>
                </a:solidFill>
                <a:latin typeface="Open Sans"/>
                <a:ea typeface="Open Sans"/>
                <a:cs typeface="Open Sans"/>
                <a:sym typeface="Open Sans"/>
              </a:rPr>
              <a:t>, including icons by </a:t>
            </a:r>
            <a:r>
              <a:rPr b="1" lang="en" sz="1100">
                <a:solidFill>
                  <a:schemeClr val="accent6"/>
                </a:solidFill>
                <a:uFill>
                  <a:noFill/>
                </a:uFill>
                <a:latin typeface="Open Sans"/>
                <a:ea typeface="Open Sans"/>
                <a:cs typeface="Open Sans"/>
                <a:sym typeface="Open Sans"/>
                <a:hlinkClick r:id="rId3">
                  <a:extLst>
                    <a:ext uri="{A12FA001-AC4F-418D-AE19-62706E023703}">
                      <ahyp:hlinkClr val="tx"/>
                    </a:ext>
                  </a:extLst>
                </a:hlinkClick>
              </a:rPr>
              <a:t>Flaticon</a:t>
            </a:r>
            <a:r>
              <a:rPr lang="en" sz="1100">
                <a:solidFill>
                  <a:schemeClr val="accent6"/>
                </a:solidFill>
                <a:latin typeface="Open Sans"/>
                <a:ea typeface="Open Sans"/>
                <a:cs typeface="Open Sans"/>
                <a:sym typeface="Open Sans"/>
              </a:rPr>
              <a:t>, and infographics &amp; images by </a:t>
            </a:r>
            <a:r>
              <a:rPr b="1" lang="en" sz="1100">
                <a:solidFill>
                  <a:schemeClr val="accent6"/>
                </a:solidFill>
                <a:uFill>
                  <a:noFill/>
                </a:uFill>
                <a:latin typeface="Open Sans"/>
                <a:ea typeface="Open Sans"/>
                <a:cs typeface="Open Sans"/>
                <a:sym typeface="Open Sans"/>
                <a:hlinkClick r:id="rId4">
                  <a:extLst>
                    <a:ext uri="{A12FA001-AC4F-418D-AE19-62706E023703}">
                      <ahyp:hlinkClr val="tx"/>
                    </a:ext>
                  </a:extLst>
                </a:hlinkClick>
              </a:rPr>
              <a:t>Freepik</a:t>
            </a:r>
            <a:r>
              <a:rPr b="1" lang="en" sz="1100">
                <a:solidFill>
                  <a:schemeClr val="accent6"/>
                </a:solidFill>
                <a:latin typeface="Open Sans"/>
                <a:ea typeface="Open Sans"/>
                <a:cs typeface="Open Sans"/>
                <a:sym typeface="Open Sans"/>
              </a:rPr>
              <a:t> </a:t>
            </a:r>
            <a:endParaRPr b="1" sz="1100">
              <a:solidFill>
                <a:schemeClr val="accent6"/>
              </a:solidFill>
              <a:latin typeface="Open Sans"/>
              <a:ea typeface="Open Sans"/>
              <a:cs typeface="Open Sans"/>
              <a:sym typeface="Open Sans"/>
            </a:endParaRPr>
          </a:p>
        </p:txBody>
      </p:sp>
      <p:sp>
        <p:nvSpPr>
          <p:cNvPr id="660" name="Google Shape;660;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percentages">
  <p:cSld name="CUSTOM_11">
    <p:spTree>
      <p:nvGrpSpPr>
        <p:cNvPr id="661" name="Shape 661"/>
        <p:cNvGrpSpPr/>
        <p:nvPr/>
      </p:nvGrpSpPr>
      <p:grpSpPr>
        <a:xfrm>
          <a:off x="0" y="0"/>
          <a:ext cx="0" cy="0"/>
          <a:chOff x="0" y="0"/>
          <a:chExt cx="0" cy="0"/>
        </a:xfrm>
      </p:grpSpPr>
      <p:sp>
        <p:nvSpPr>
          <p:cNvPr id="662" name="Google Shape;662;p40"/>
          <p:cNvSpPr/>
          <p:nvPr/>
        </p:nvSpPr>
        <p:spPr>
          <a:xfrm flipH="1">
            <a:off x="-1524441" y="589990"/>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flipH="1" rot="-7905304">
            <a:off x="-5267629" y="112721"/>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flipH="1">
            <a:off x="7477159" y="3142178"/>
            <a:ext cx="2237672" cy="3573635"/>
          </a:xfrm>
          <a:custGeom>
            <a:rect b="b" l="l" r="r" t="t"/>
            <a:pathLst>
              <a:path extrusionOk="0" h="16146" w="1011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txBox="1"/>
          <p:nvPr>
            <p:ph idx="1" type="subTitle"/>
          </p:nvPr>
        </p:nvSpPr>
        <p:spPr>
          <a:xfrm>
            <a:off x="1339375" y="3383280"/>
            <a:ext cx="1828800" cy="1094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6" name="Google Shape;666;p40"/>
          <p:cNvSpPr txBox="1"/>
          <p:nvPr>
            <p:ph idx="2" type="subTitle"/>
          </p:nvPr>
        </p:nvSpPr>
        <p:spPr>
          <a:xfrm>
            <a:off x="1339375" y="2855775"/>
            <a:ext cx="1828800" cy="425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b="1" sz="2100">
                <a:latin typeface="Raleway"/>
                <a:ea typeface="Raleway"/>
                <a:cs typeface="Raleway"/>
                <a:sym typeface="Raleway"/>
              </a:defRPr>
            </a:lvl2pPr>
            <a:lvl3pPr lvl="2" rtl="0">
              <a:spcBef>
                <a:spcPts val="0"/>
              </a:spcBef>
              <a:spcAft>
                <a:spcPts val="0"/>
              </a:spcAft>
              <a:buSzPts val="2100"/>
              <a:buFont typeface="Raleway"/>
              <a:buNone/>
              <a:defRPr b="1" sz="2100">
                <a:latin typeface="Raleway"/>
                <a:ea typeface="Raleway"/>
                <a:cs typeface="Raleway"/>
                <a:sym typeface="Raleway"/>
              </a:defRPr>
            </a:lvl3pPr>
            <a:lvl4pPr lvl="3" rtl="0">
              <a:spcBef>
                <a:spcPts val="0"/>
              </a:spcBef>
              <a:spcAft>
                <a:spcPts val="0"/>
              </a:spcAft>
              <a:buSzPts val="2100"/>
              <a:buFont typeface="Raleway"/>
              <a:buNone/>
              <a:defRPr b="1" sz="2100">
                <a:latin typeface="Raleway"/>
                <a:ea typeface="Raleway"/>
                <a:cs typeface="Raleway"/>
                <a:sym typeface="Raleway"/>
              </a:defRPr>
            </a:lvl4pPr>
            <a:lvl5pPr lvl="4" rtl="0">
              <a:spcBef>
                <a:spcPts val="0"/>
              </a:spcBef>
              <a:spcAft>
                <a:spcPts val="0"/>
              </a:spcAft>
              <a:buSzPts val="2100"/>
              <a:buFont typeface="Raleway"/>
              <a:buNone/>
              <a:defRPr b="1" sz="2100">
                <a:latin typeface="Raleway"/>
                <a:ea typeface="Raleway"/>
                <a:cs typeface="Raleway"/>
                <a:sym typeface="Raleway"/>
              </a:defRPr>
            </a:lvl5pPr>
            <a:lvl6pPr lvl="5" rtl="0">
              <a:spcBef>
                <a:spcPts val="0"/>
              </a:spcBef>
              <a:spcAft>
                <a:spcPts val="0"/>
              </a:spcAft>
              <a:buSzPts val="2100"/>
              <a:buFont typeface="Raleway"/>
              <a:buNone/>
              <a:defRPr b="1" sz="2100">
                <a:latin typeface="Raleway"/>
                <a:ea typeface="Raleway"/>
                <a:cs typeface="Raleway"/>
                <a:sym typeface="Raleway"/>
              </a:defRPr>
            </a:lvl6pPr>
            <a:lvl7pPr lvl="6" rtl="0">
              <a:spcBef>
                <a:spcPts val="0"/>
              </a:spcBef>
              <a:spcAft>
                <a:spcPts val="0"/>
              </a:spcAft>
              <a:buSzPts val="2100"/>
              <a:buFont typeface="Raleway"/>
              <a:buNone/>
              <a:defRPr b="1" sz="2100">
                <a:latin typeface="Raleway"/>
                <a:ea typeface="Raleway"/>
                <a:cs typeface="Raleway"/>
                <a:sym typeface="Raleway"/>
              </a:defRPr>
            </a:lvl7pPr>
            <a:lvl8pPr lvl="7" rtl="0">
              <a:spcBef>
                <a:spcPts val="0"/>
              </a:spcBef>
              <a:spcAft>
                <a:spcPts val="0"/>
              </a:spcAft>
              <a:buSzPts val="2100"/>
              <a:buFont typeface="Raleway"/>
              <a:buNone/>
              <a:defRPr b="1" sz="2100">
                <a:latin typeface="Raleway"/>
                <a:ea typeface="Raleway"/>
                <a:cs typeface="Raleway"/>
                <a:sym typeface="Raleway"/>
              </a:defRPr>
            </a:lvl8pPr>
            <a:lvl9pPr lvl="8" rtl="0">
              <a:spcBef>
                <a:spcPts val="0"/>
              </a:spcBef>
              <a:spcAft>
                <a:spcPts val="0"/>
              </a:spcAft>
              <a:buSzPts val="2100"/>
              <a:buFont typeface="Raleway"/>
              <a:buNone/>
              <a:defRPr b="1" sz="2100">
                <a:latin typeface="Raleway"/>
                <a:ea typeface="Raleway"/>
                <a:cs typeface="Raleway"/>
                <a:sym typeface="Raleway"/>
              </a:defRPr>
            </a:lvl9pPr>
          </a:lstStyle>
          <a:p/>
        </p:txBody>
      </p:sp>
      <p:sp>
        <p:nvSpPr>
          <p:cNvPr id="667" name="Google Shape;667;p40"/>
          <p:cNvSpPr txBox="1"/>
          <p:nvPr>
            <p:ph type="title"/>
          </p:nvPr>
        </p:nvSpPr>
        <p:spPr>
          <a:xfrm>
            <a:off x="727675" y="445025"/>
            <a:ext cx="7703100" cy="818100"/>
          </a:xfrm>
          <a:prstGeom prst="rect">
            <a:avLst/>
          </a:prstGeom>
        </p:spPr>
        <p:txBody>
          <a:bodyPr anchorCtr="0" anchor="t"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8" name="Google Shape;668;p40"/>
          <p:cNvSpPr txBox="1"/>
          <p:nvPr>
            <p:ph hasCustomPrompt="1" idx="3" type="title"/>
          </p:nvPr>
        </p:nvSpPr>
        <p:spPr>
          <a:xfrm>
            <a:off x="1339375" y="1816425"/>
            <a:ext cx="1828800" cy="8430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69" name="Google Shape;669;p40"/>
          <p:cNvSpPr txBox="1"/>
          <p:nvPr>
            <p:ph idx="4" type="subTitle"/>
          </p:nvPr>
        </p:nvSpPr>
        <p:spPr>
          <a:xfrm>
            <a:off x="3701575" y="3383280"/>
            <a:ext cx="1828800" cy="1094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0" name="Google Shape;670;p40"/>
          <p:cNvSpPr txBox="1"/>
          <p:nvPr>
            <p:ph idx="5" type="subTitle"/>
          </p:nvPr>
        </p:nvSpPr>
        <p:spPr>
          <a:xfrm>
            <a:off x="3701575" y="2855775"/>
            <a:ext cx="1828800" cy="425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2100"/>
              <a:buFont typeface="Raleway"/>
              <a:buNone/>
              <a:defRPr sz="2100">
                <a:solidFill>
                  <a:schemeClr val="accent6"/>
                </a:solidFill>
                <a:latin typeface="Open Sans ExtraBold"/>
                <a:ea typeface="Open Sans ExtraBold"/>
                <a:cs typeface="Open Sans ExtraBold"/>
                <a:sym typeface="Open Sans ExtraBold"/>
              </a:defRPr>
            </a:lvl1pPr>
            <a:lvl2pPr lvl="1" rtl="0">
              <a:spcBef>
                <a:spcPts val="0"/>
              </a:spcBef>
              <a:spcAft>
                <a:spcPts val="0"/>
              </a:spcAft>
              <a:buSzPts val="2100"/>
              <a:buFont typeface="Raleway"/>
              <a:buNone/>
              <a:defRPr b="1" sz="2100">
                <a:latin typeface="Raleway"/>
                <a:ea typeface="Raleway"/>
                <a:cs typeface="Raleway"/>
                <a:sym typeface="Raleway"/>
              </a:defRPr>
            </a:lvl2pPr>
            <a:lvl3pPr lvl="2" rtl="0">
              <a:spcBef>
                <a:spcPts val="0"/>
              </a:spcBef>
              <a:spcAft>
                <a:spcPts val="0"/>
              </a:spcAft>
              <a:buSzPts val="2100"/>
              <a:buFont typeface="Raleway"/>
              <a:buNone/>
              <a:defRPr b="1" sz="2100">
                <a:latin typeface="Raleway"/>
                <a:ea typeface="Raleway"/>
                <a:cs typeface="Raleway"/>
                <a:sym typeface="Raleway"/>
              </a:defRPr>
            </a:lvl3pPr>
            <a:lvl4pPr lvl="3" rtl="0">
              <a:spcBef>
                <a:spcPts val="0"/>
              </a:spcBef>
              <a:spcAft>
                <a:spcPts val="0"/>
              </a:spcAft>
              <a:buSzPts val="2100"/>
              <a:buFont typeface="Raleway"/>
              <a:buNone/>
              <a:defRPr b="1" sz="2100">
                <a:latin typeface="Raleway"/>
                <a:ea typeface="Raleway"/>
                <a:cs typeface="Raleway"/>
                <a:sym typeface="Raleway"/>
              </a:defRPr>
            </a:lvl4pPr>
            <a:lvl5pPr lvl="4" rtl="0">
              <a:spcBef>
                <a:spcPts val="0"/>
              </a:spcBef>
              <a:spcAft>
                <a:spcPts val="0"/>
              </a:spcAft>
              <a:buSzPts val="2100"/>
              <a:buFont typeface="Raleway"/>
              <a:buNone/>
              <a:defRPr b="1" sz="2100">
                <a:latin typeface="Raleway"/>
                <a:ea typeface="Raleway"/>
                <a:cs typeface="Raleway"/>
                <a:sym typeface="Raleway"/>
              </a:defRPr>
            </a:lvl5pPr>
            <a:lvl6pPr lvl="5" rtl="0">
              <a:spcBef>
                <a:spcPts val="0"/>
              </a:spcBef>
              <a:spcAft>
                <a:spcPts val="0"/>
              </a:spcAft>
              <a:buSzPts val="2100"/>
              <a:buFont typeface="Raleway"/>
              <a:buNone/>
              <a:defRPr b="1" sz="2100">
                <a:latin typeface="Raleway"/>
                <a:ea typeface="Raleway"/>
                <a:cs typeface="Raleway"/>
                <a:sym typeface="Raleway"/>
              </a:defRPr>
            </a:lvl6pPr>
            <a:lvl7pPr lvl="6" rtl="0">
              <a:spcBef>
                <a:spcPts val="0"/>
              </a:spcBef>
              <a:spcAft>
                <a:spcPts val="0"/>
              </a:spcAft>
              <a:buSzPts val="2100"/>
              <a:buFont typeface="Raleway"/>
              <a:buNone/>
              <a:defRPr b="1" sz="2100">
                <a:latin typeface="Raleway"/>
                <a:ea typeface="Raleway"/>
                <a:cs typeface="Raleway"/>
                <a:sym typeface="Raleway"/>
              </a:defRPr>
            </a:lvl7pPr>
            <a:lvl8pPr lvl="7" rtl="0">
              <a:spcBef>
                <a:spcPts val="0"/>
              </a:spcBef>
              <a:spcAft>
                <a:spcPts val="0"/>
              </a:spcAft>
              <a:buSzPts val="2100"/>
              <a:buFont typeface="Raleway"/>
              <a:buNone/>
              <a:defRPr b="1" sz="2100">
                <a:latin typeface="Raleway"/>
                <a:ea typeface="Raleway"/>
                <a:cs typeface="Raleway"/>
                <a:sym typeface="Raleway"/>
              </a:defRPr>
            </a:lvl8pPr>
            <a:lvl9pPr lvl="8" rtl="0">
              <a:spcBef>
                <a:spcPts val="0"/>
              </a:spcBef>
              <a:spcAft>
                <a:spcPts val="0"/>
              </a:spcAft>
              <a:buSzPts val="2100"/>
              <a:buFont typeface="Raleway"/>
              <a:buNone/>
              <a:defRPr b="1" sz="2100">
                <a:latin typeface="Raleway"/>
                <a:ea typeface="Raleway"/>
                <a:cs typeface="Raleway"/>
                <a:sym typeface="Raleway"/>
              </a:defRPr>
            </a:lvl9pPr>
          </a:lstStyle>
          <a:p/>
        </p:txBody>
      </p:sp>
      <p:sp>
        <p:nvSpPr>
          <p:cNvPr id="671" name="Google Shape;671;p40"/>
          <p:cNvSpPr txBox="1"/>
          <p:nvPr>
            <p:ph idx="6" type="subTitle"/>
          </p:nvPr>
        </p:nvSpPr>
        <p:spPr>
          <a:xfrm>
            <a:off x="5975825" y="3383280"/>
            <a:ext cx="1828800" cy="1094100"/>
          </a:xfrm>
          <a:prstGeom prst="rect">
            <a:avLst/>
          </a:prstGeom>
        </p:spPr>
        <p:txBody>
          <a:bodyPr anchorCtr="0" anchor="t" bIns="0" lIns="0" spcFirstLastPara="1" rIns="0" wrap="square" tIns="0">
            <a:noAutofit/>
          </a:bodyPr>
          <a:lstStyle>
            <a:lvl1pPr lvl="0" rtl="0" algn="ct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2" name="Google Shape;672;p40"/>
          <p:cNvSpPr txBox="1"/>
          <p:nvPr>
            <p:ph idx="7" type="subTitle"/>
          </p:nvPr>
        </p:nvSpPr>
        <p:spPr>
          <a:xfrm>
            <a:off x="5975825" y="2855775"/>
            <a:ext cx="1828800" cy="4257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b="1" sz="2100">
                <a:latin typeface="Raleway"/>
                <a:ea typeface="Raleway"/>
                <a:cs typeface="Raleway"/>
                <a:sym typeface="Raleway"/>
              </a:defRPr>
            </a:lvl2pPr>
            <a:lvl3pPr lvl="2" rtl="0">
              <a:spcBef>
                <a:spcPts val="0"/>
              </a:spcBef>
              <a:spcAft>
                <a:spcPts val="0"/>
              </a:spcAft>
              <a:buSzPts val="2100"/>
              <a:buFont typeface="Raleway"/>
              <a:buNone/>
              <a:defRPr b="1" sz="2100">
                <a:latin typeface="Raleway"/>
                <a:ea typeface="Raleway"/>
                <a:cs typeface="Raleway"/>
                <a:sym typeface="Raleway"/>
              </a:defRPr>
            </a:lvl3pPr>
            <a:lvl4pPr lvl="3" rtl="0">
              <a:spcBef>
                <a:spcPts val="0"/>
              </a:spcBef>
              <a:spcAft>
                <a:spcPts val="0"/>
              </a:spcAft>
              <a:buSzPts val="2100"/>
              <a:buFont typeface="Raleway"/>
              <a:buNone/>
              <a:defRPr b="1" sz="2100">
                <a:latin typeface="Raleway"/>
                <a:ea typeface="Raleway"/>
                <a:cs typeface="Raleway"/>
                <a:sym typeface="Raleway"/>
              </a:defRPr>
            </a:lvl4pPr>
            <a:lvl5pPr lvl="4" rtl="0">
              <a:spcBef>
                <a:spcPts val="0"/>
              </a:spcBef>
              <a:spcAft>
                <a:spcPts val="0"/>
              </a:spcAft>
              <a:buSzPts val="2100"/>
              <a:buFont typeface="Raleway"/>
              <a:buNone/>
              <a:defRPr b="1" sz="2100">
                <a:latin typeface="Raleway"/>
                <a:ea typeface="Raleway"/>
                <a:cs typeface="Raleway"/>
                <a:sym typeface="Raleway"/>
              </a:defRPr>
            </a:lvl5pPr>
            <a:lvl6pPr lvl="5" rtl="0">
              <a:spcBef>
                <a:spcPts val="0"/>
              </a:spcBef>
              <a:spcAft>
                <a:spcPts val="0"/>
              </a:spcAft>
              <a:buSzPts val="2100"/>
              <a:buFont typeface="Raleway"/>
              <a:buNone/>
              <a:defRPr b="1" sz="2100">
                <a:latin typeface="Raleway"/>
                <a:ea typeface="Raleway"/>
                <a:cs typeface="Raleway"/>
                <a:sym typeface="Raleway"/>
              </a:defRPr>
            </a:lvl6pPr>
            <a:lvl7pPr lvl="6" rtl="0">
              <a:spcBef>
                <a:spcPts val="0"/>
              </a:spcBef>
              <a:spcAft>
                <a:spcPts val="0"/>
              </a:spcAft>
              <a:buSzPts val="2100"/>
              <a:buFont typeface="Raleway"/>
              <a:buNone/>
              <a:defRPr b="1" sz="2100">
                <a:latin typeface="Raleway"/>
                <a:ea typeface="Raleway"/>
                <a:cs typeface="Raleway"/>
                <a:sym typeface="Raleway"/>
              </a:defRPr>
            </a:lvl7pPr>
            <a:lvl8pPr lvl="7" rtl="0">
              <a:spcBef>
                <a:spcPts val="0"/>
              </a:spcBef>
              <a:spcAft>
                <a:spcPts val="0"/>
              </a:spcAft>
              <a:buSzPts val="2100"/>
              <a:buFont typeface="Raleway"/>
              <a:buNone/>
              <a:defRPr b="1" sz="2100">
                <a:latin typeface="Raleway"/>
                <a:ea typeface="Raleway"/>
                <a:cs typeface="Raleway"/>
                <a:sym typeface="Raleway"/>
              </a:defRPr>
            </a:lvl8pPr>
            <a:lvl9pPr lvl="8" rtl="0">
              <a:spcBef>
                <a:spcPts val="0"/>
              </a:spcBef>
              <a:spcAft>
                <a:spcPts val="0"/>
              </a:spcAft>
              <a:buSzPts val="2100"/>
              <a:buFont typeface="Raleway"/>
              <a:buNone/>
              <a:defRPr b="1" sz="2100">
                <a:latin typeface="Raleway"/>
                <a:ea typeface="Raleway"/>
                <a:cs typeface="Raleway"/>
                <a:sym typeface="Raleway"/>
              </a:defRPr>
            </a:lvl9pPr>
          </a:lstStyle>
          <a:p/>
        </p:txBody>
      </p:sp>
      <p:sp>
        <p:nvSpPr>
          <p:cNvPr id="673" name="Google Shape;673;p40"/>
          <p:cNvSpPr txBox="1"/>
          <p:nvPr>
            <p:ph hasCustomPrompt="1" idx="8" type="title"/>
          </p:nvPr>
        </p:nvSpPr>
        <p:spPr>
          <a:xfrm>
            <a:off x="3701575" y="1816425"/>
            <a:ext cx="1828800" cy="8430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4" name="Google Shape;674;p40"/>
          <p:cNvSpPr txBox="1"/>
          <p:nvPr>
            <p:ph hasCustomPrompt="1" idx="9" type="title"/>
          </p:nvPr>
        </p:nvSpPr>
        <p:spPr>
          <a:xfrm>
            <a:off x="5975825" y="1816425"/>
            <a:ext cx="1828800" cy="843000"/>
          </a:xfrm>
          <a:prstGeom prst="rect">
            <a:avLst/>
          </a:prstGeom>
        </p:spPr>
        <p:txBody>
          <a:bodyPr anchorCtr="0" anchor="ctr" bIns="0" lIns="0" spcFirstLastPara="1" rIns="0" wrap="square" tIns="0">
            <a:noAutofit/>
          </a:bodyPr>
          <a:lstStyle>
            <a:lvl1pPr lvl="0" rtl="0" algn="ctr">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75" name="Google Shape;67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Raleway ExtraBold"/>
                <a:ea typeface="Raleway ExtraBold"/>
                <a:cs typeface="Raleway ExtraBold"/>
                <a:sym typeface="Raleway ExtraBold"/>
              </a:defRPr>
            </a:lvl1pPr>
            <a:lvl2pPr lvl="1">
              <a:buNone/>
              <a:defRPr>
                <a:latin typeface="Raleway ExtraBold"/>
                <a:ea typeface="Raleway ExtraBold"/>
                <a:cs typeface="Raleway ExtraBold"/>
                <a:sym typeface="Raleway ExtraBold"/>
              </a:defRPr>
            </a:lvl2pPr>
            <a:lvl3pPr lvl="2">
              <a:buNone/>
              <a:defRPr>
                <a:latin typeface="Raleway ExtraBold"/>
                <a:ea typeface="Raleway ExtraBold"/>
                <a:cs typeface="Raleway ExtraBold"/>
                <a:sym typeface="Raleway ExtraBold"/>
              </a:defRPr>
            </a:lvl3pPr>
            <a:lvl4pPr lvl="3">
              <a:buNone/>
              <a:defRPr>
                <a:latin typeface="Raleway ExtraBold"/>
                <a:ea typeface="Raleway ExtraBold"/>
                <a:cs typeface="Raleway ExtraBold"/>
                <a:sym typeface="Raleway ExtraBold"/>
              </a:defRPr>
            </a:lvl4pPr>
            <a:lvl5pPr lvl="4">
              <a:buNone/>
              <a:defRPr>
                <a:latin typeface="Raleway ExtraBold"/>
                <a:ea typeface="Raleway ExtraBold"/>
                <a:cs typeface="Raleway ExtraBold"/>
                <a:sym typeface="Raleway ExtraBold"/>
              </a:defRPr>
            </a:lvl5pPr>
            <a:lvl6pPr lvl="5">
              <a:buNone/>
              <a:defRPr>
                <a:latin typeface="Raleway ExtraBold"/>
                <a:ea typeface="Raleway ExtraBold"/>
                <a:cs typeface="Raleway ExtraBold"/>
                <a:sym typeface="Raleway ExtraBold"/>
              </a:defRPr>
            </a:lvl6pPr>
            <a:lvl7pPr lvl="6">
              <a:buNone/>
              <a:defRPr>
                <a:latin typeface="Raleway ExtraBold"/>
                <a:ea typeface="Raleway ExtraBold"/>
                <a:cs typeface="Raleway ExtraBold"/>
                <a:sym typeface="Raleway ExtraBold"/>
              </a:defRPr>
            </a:lvl7pPr>
            <a:lvl8pPr lvl="7">
              <a:buNone/>
              <a:defRPr>
                <a:latin typeface="Raleway ExtraBold"/>
                <a:ea typeface="Raleway ExtraBold"/>
                <a:cs typeface="Raleway ExtraBold"/>
                <a:sym typeface="Raleway ExtraBold"/>
              </a:defRPr>
            </a:lvl8pPr>
            <a:lvl9pPr lvl="8">
              <a:buNone/>
              <a:defRPr>
                <a:latin typeface="Raleway ExtraBold"/>
                <a:ea typeface="Raleway ExtraBold"/>
                <a:cs typeface="Raleway ExtraBold"/>
                <a:sym typeface="Raleway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sp>
        <p:nvSpPr>
          <p:cNvPr id="49" name="Google Shape;49;p5"/>
          <p:cNvSpPr/>
          <p:nvPr/>
        </p:nvSpPr>
        <p:spPr>
          <a:xfrm>
            <a:off x="4785091" y="262981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a:off x="-3635984" y="257176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rot="1170349">
            <a:off x="911280" y="4011567"/>
            <a:ext cx="709243" cy="2027386"/>
            <a:chOff x="9054040" y="2286404"/>
            <a:chExt cx="709248" cy="2027402"/>
          </a:xfrm>
        </p:grpSpPr>
        <p:sp>
          <p:nvSpPr>
            <p:cNvPr id="52" name="Google Shape;52;p5"/>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5"/>
          <p:cNvGrpSpPr/>
          <p:nvPr/>
        </p:nvGrpSpPr>
        <p:grpSpPr>
          <a:xfrm flipH="1" rot="-1170443">
            <a:off x="-451731" y="2795918"/>
            <a:ext cx="1261841" cy="3607000"/>
            <a:chOff x="9054040" y="2286404"/>
            <a:chExt cx="709248" cy="2027402"/>
          </a:xfrm>
        </p:grpSpPr>
        <p:sp>
          <p:nvSpPr>
            <p:cNvPr id="61" name="Google Shape;61;p5"/>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5"/>
          <p:cNvGrpSpPr/>
          <p:nvPr/>
        </p:nvGrpSpPr>
        <p:grpSpPr>
          <a:xfrm flipH="1" rot="-1170349">
            <a:off x="8542593" y="3450542"/>
            <a:ext cx="709243" cy="2027386"/>
            <a:chOff x="9054040" y="2286404"/>
            <a:chExt cx="709248" cy="2027402"/>
          </a:xfrm>
        </p:grpSpPr>
        <p:sp>
          <p:nvSpPr>
            <p:cNvPr id="70" name="Google Shape;70;p5"/>
            <p:cNvSpPr/>
            <p:nvPr/>
          </p:nvSpPr>
          <p:spPr>
            <a:xfrm>
              <a:off x="9295184" y="2568789"/>
              <a:ext cx="285801" cy="1745016"/>
            </a:xfrm>
            <a:custGeom>
              <a:rect b="b" l="l" r="r" t="t"/>
              <a:pathLst>
                <a:path extrusionOk="0" fill="none" h="6643" w="1088">
                  <a:moveTo>
                    <a:pt x="113" y="0"/>
                  </a:moveTo>
                  <a:cubicBezTo>
                    <a:pt x="1087" y="2073"/>
                    <a:pt x="1054" y="4615"/>
                    <a:pt x="1" y="6642"/>
                  </a:cubicBezTo>
                </a:path>
              </a:pathLst>
            </a:custGeom>
            <a:solidFill>
              <a:schemeClr val="accent2"/>
            </a:solidFill>
            <a:ln cap="rnd"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9131795" y="228640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9383446" y="250994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9054040" y="279890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9486419" y="287481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9507171" y="319240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9136260" y="305790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9236343" y="329117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5"/>
          <p:cNvSpPr txBox="1"/>
          <p:nvPr>
            <p:ph type="title"/>
          </p:nvPr>
        </p:nvSpPr>
        <p:spPr>
          <a:xfrm>
            <a:off x="727675" y="445025"/>
            <a:ext cx="7703100" cy="585300"/>
          </a:xfrm>
          <a:prstGeom prst="rect">
            <a:avLst/>
          </a:prstGeom>
        </p:spPr>
        <p:txBody>
          <a:bodyPr anchorCtr="0" anchor="t" bIns="0" lIns="0" spcFirstLastPara="1" rIns="0" wrap="square" tIns="0">
            <a:noAutofit/>
          </a:bodyPr>
          <a:lstStyle>
            <a:lvl1pPr lvl="0" algn="ctr">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5"/>
          <p:cNvSpPr txBox="1"/>
          <p:nvPr>
            <p:ph idx="1" type="subTitle"/>
          </p:nvPr>
        </p:nvSpPr>
        <p:spPr>
          <a:xfrm>
            <a:off x="1219200" y="2203704"/>
            <a:ext cx="1828800" cy="13716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5"/>
          <p:cNvSpPr txBox="1"/>
          <p:nvPr>
            <p:ph idx="2" type="subTitle"/>
          </p:nvPr>
        </p:nvSpPr>
        <p:spPr>
          <a:xfrm>
            <a:off x="6096000" y="2203704"/>
            <a:ext cx="1828800" cy="1371600"/>
          </a:xfrm>
          <a:prstGeom prst="rect">
            <a:avLst/>
          </a:prstGeom>
        </p:spPr>
        <p:txBody>
          <a:bodyPr anchorCtr="0" anchor="t" bIns="0" lIns="0" spcFirstLastPara="1" rIns="0" wrap="square" tIns="0">
            <a:noAutofit/>
          </a:bodyPr>
          <a:lstStyle>
            <a:lvl1pPr lvl="0" rtl="0" algn="r">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5"/>
          <p:cNvSpPr txBox="1"/>
          <p:nvPr>
            <p:ph idx="3" type="subTitle"/>
          </p:nvPr>
        </p:nvSpPr>
        <p:spPr>
          <a:xfrm>
            <a:off x="1219200" y="1783080"/>
            <a:ext cx="1828800" cy="307500"/>
          </a:xfrm>
          <a:prstGeom prst="rect">
            <a:avLst/>
          </a:prstGeom>
        </p:spPr>
        <p:txBody>
          <a:bodyPr anchorCtr="0" anchor="b" bIns="0" lIns="0" spcFirstLastPara="1" rIns="0" wrap="square" tIns="0">
            <a:noAutofit/>
          </a:bodyPr>
          <a:lstStyle>
            <a:lvl1pPr lvl="0" rtl="0">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b="1" sz="2100">
                <a:latin typeface="Raleway"/>
                <a:ea typeface="Raleway"/>
                <a:cs typeface="Raleway"/>
                <a:sym typeface="Raleway"/>
              </a:defRPr>
            </a:lvl2pPr>
            <a:lvl3pPr lvl="2" rtl="0">
              <a:spcBef>
                <a:spcPts val="0"/>
              </a:spcBef>
              <a:spcAft>
                <a:spcPts val="0"/>
              </a:spcAft>
              <a:buSzPts val="2100"/>
              <a:buFont typeface="Raleway"/>
              <a:buNone/>
              <a:defRPr b="1" sz="2100">
                <a:latin typeface="Raleway"/>
                <a:ea typeface="Raleway"/>
                <a:cs typeface="Raleway"/>
                <a:sym typeface="Raleway"/>
              </a:defRPr>
            </a:lvl3pPr>
            <a:lvl4pPr lvl="3" rtl="0">
              <a:spcBef>
                <a:spcPts val="0"/>
              </a:spcBef>
              <a:spcAft>
                <a:spcPts val="0"/>
              </a:spcAft>
              <a:buSzPts val="2100"/>
              <a:buFont typeface="Raleway"/>
              <a:buNone/>
              <a:defRPr b="1" sz="2100">
                <a:latin typeface="Raleway"/>
                <a:ea typeface="Raleway"/>
                <a:cs typeface="Raleway"/>
                <a:sym typeface="Raleway"/>
              </a:defRPr>
            </a:lvl4pPr>
            <a:lvl5pPr lvl="4" rtl="0">
              <a:spcBef>
                <a:spcPts val="0"/>
              </a:spcBef>
              <a:spcAft>
                <a:spcPts val="0"/>
              </a:spcAft>
              <a:buSzPts val="2100"/>
              <a:buFont typeface="Raleway"/>
              <a:buNone/>
              <a:defRPr b="1" sz="2100">
                <a:latin typeface="Raleway"/>
                <a:ea typeface="Raleway"/>
                <a:cs typeface="Raleway"/>
                <a:sym typeface="Raleway"/>
              </a:defRPr>
            </a:lvl5pPr>
            <a:lvl6pPr lvl="5" rtl="0">
              <a:spcBef>
                <a:spcPts val="0"/>
              </a:spcBef>
              <a:spcAft>
                <a:spcPts val="0"/>
              </a:spcAft>
              <a:buSzPts val="2100"/>
              <a:buFont typeface="Raleway"/>
              <a:buNone/>
              <a:defRPr b="1" sz="2100">
                <a:latin typeface="Raleway"/>
                <a:ea typeface="Raleway"/>
                <a:cs typeface="Raleway"/>
                <a:sym typeface="Raleway"/>
              </a:defRPr>
            </a:lvl6pPr>
            <a:lvl7pPr lvl="6" rtl="0">
              <a:spcBef>
                <a:spcPts val="0"/>
              </a:spcBef>
              <a:spcAft>
                <a:spcPts val="0"/>
              </a:spcAft>
              <a:buSzPts val="2100"/>
              <a:buFont typeface="Raleway"/>
              <a:buNone/>
              <a:defRPr b="1" sz="2100">
                <a:latin typeface="Raleway"/>
                <a:ea typeface="Raleway"/>
                <a:cs typeface="Raleway"/>
                <a:sym typeface="Raleway"/>
              </a:defRPr>
            </a:lvl7pPr>
            <a:lvl8pPr lvl="7" rtl="0">
              <a:spcBef>
                <a:spcPts val="0"/>
              </a:spcBef>
              <a:spcAft>
                <a:spcPts val="0"/>
              </a:spcAft>
              <a:buSzPts val="2100"/>
              <a:buFont typeface="Raleway"/>
              <a:buNone/>
              <a:defRPr b="1" sz="2100">
                <a:latin typeface="Raleway"/>
                <a:ea typeface="Raleway"/>
                <a:cs typeface="Raleway"/>
                <a:sym typeface="Raleway"/>
              </a:defRPr>
            </a:lvl8pPr>
            <a:lvl9pPr lvl="8" rtl="0">
              <a:spcBef>
                <a:spcPts val="0"/>
              </a:spcBef>
              <a:spcAft>
                <a:spcPts val="0"/>
              </a:spcAft>
              <a:buSzPts val="2100"/>
              <a:buFont typeface="Raleway"/>
              <a:buNone/>
              <a:defRPr b="1" sz="2100">
                <a:latin typeface="Raleway"/>
                <a:ea typeface="Raleway"/>
                <a:cs typeface="Raleway"/>
                <a:sym typeface="Raleway"/>
              </a:defRPr>
            </a:lvl9pPr>
          </a:lstStyle>
          <a:p/>
        </p:txBody>
      </p:sp>
      <p:sp>
        <p:nvSpPr>
          <p:cNvPr id="82" name="Google Shape;82;p5"/>
          <p:cNvSpPr txBox="1"/>
          <p:nvPr>
            <p:ph idx="4" type="subTitle"/>
          </p:nvPr>
        </p:nvSpPr>
        <p:spPr>
          <a:xfrm>
            <a:off x="6096000" y="1783080"/>
            <a:ext cx="1828800" cy="310800"/>
          </a:xfrm>
          <a:prstGeom prst="rect">
            <a:avLst/>
          </a:prstGeom>
        </p:spPr>
        <p:txBody>
          <a:bodyPr anchorCtr="0" anchor="b" bIns="0" lIns="0" spcFirstLastPara="1" rIns="0" wrap="square" tIns="0">
            <a:noAutofit/>
          </a:bodyPr>
          <a:lstStyle>
            <a:lvl1pPr lvl="0" rtl="0" algn="r">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b="1" sz="2100">
                <a:latin typeface="Raleway"/>
                <a:ea typeface="Raleway"/>
                <a:cs typeface="Raleway"/>
                <a:sym typeface="Raleway"/>
              </a:defRPr>
            </a:lvl2pPr>
            <a:lvl3pPr lvl="2" rtl="0">
              <a:spcBef>
                <a:spcPts val="0"/>
              </a:spcBef>
              <a:spcAft>
                <a:spcPts val="0"/>
              </a:spcAft>
              <a:buSzPts val="2100"/>
              <a:buFont typeface="Raleway"/>
              <a:buNone/>
              <a:defRPr b="1" sz="2100">
                <a:latin typeface="Raleway"/>
                <a:ea typeface="Raleway"/>
                <a:cs typeface="Raleway"/>
                <a:sym typeface="Raleway"/>
              </a:defRPr>
            </a:lvl3pPr>
            <a:lvl4pPr lvl="3" rtl="0">
              <a:spcBef>
                <a:spcPts val="0"/>
              </a:spcBef>
              <a:spcAft>
                <a:spcPts val="0"/>
              </a:spcAft>
              <a:buSzPts val="2100"/>
              <a:buFont typeface="Raleway"/>
              <a:buNone/>
              <a:defRPr b="1" sz="2100">
                <a:latin typeface="Raleway"/>
                <a:ea typeface="Raleway"/>
                <a:cs typeface="Raleway"/>
                <a:sym typeface="Raleway"/>
              </a:defRPr>
            </a:lvl4pPr>
            <a:lvl5pPr lvl="4" rtl="0">
              <a:spcBef>
                <a:spcPts val="0"/>
              </a:spcBef>
              <a:spcAft>
                <a:spcPts val="0"/>
              </a:spcAft>
              <a:buSzPts val="2100"/>
              <a:buFont typeface="Raleway"/>
              <a:buNone/>
              <a:defRPr b="1" sz="2100">
                <a:latin typeface="Raleway"/>
                <a:ea typeface="Raleway"/>
                <a:cs typeface="Raleway"/>
                <a:sym typeface="Raleway"/>
              </a:defRPr>
            </a:lvl5pPr>
            <a:lvl6pPr lvl="5" rtl="0">
              <a:spcBef>
                <a:spcPts val="0"/>
              </a:spcBef>
              <a:spcAft>
                <a:spcPts val="0"/>
              </a:spcAft>
              <a:buSzPts val="2100"/>
              <a:buFont typeface="Raleway"/>
              <a:buNone/>
              <a:defRPr b="1" sz="2100">
                <a:latin typeface="Raleway"/>
                <a:ea typeface="Raleway"/>
                <a:cs typeface="Raleway"/>
                <a:sym typeface="Raleway"/>
              </a:defRPr>
            </a:lvl6pPr>
            <a:lvl7pPr lvl="6" rtl="0">
              <a:spcBef>
                <a:spcPts val="0"/>
              </a:spcBef>
              <a:spcAft>
                <a:spcPts val="0"/>
              </a:spcAft>
              <a:buSzPts val="2100"/>
              <a:buFont typeface="Raleway"/>
              <a:buNone/>
              <a:defRPr b="1" sz="2100">
                <a:latin typeface="Raleway"/>
                <a:ea typeface="Raleway"/>
                <a:cs typeface="Raleway"/>
                <a:sym typeface="Raleway"/>
              </a:defRPr>
            </a:lvl7pPr>
            <a:lvl8pPr lvl="7" rtl="0">
              <a:spcBef>
                <a:spcPts val="0"/>
              </a:spcBef>
              <a:spcAft>
                <a:spcPts val="0"/>
              </a:spcAft>
              <a:buSzPts val="2100"/>
              <a:buFont typeface="Raleway"/>
              <a:buNone/>
              <a:defRPr b="1" sz="2100">
                <a:latin typeface="Raleway"/>
                <a:ea typeface="Raleway"/>
                <a:cs typeface="Raleway"/>
                <a:sym typeface="Raleway"/>
              </a:defRPr>
            </a:lvl8pPr>
            <a:lvl9pPr lvl="8" rtl="0">
              <a:spcBef>
                <a:spcPts val="0"/>
              </a:spcBef>
              <a:spcAft>
                <a:spcPts val="0"/>
              </a:spcAft>
              <a:buSzPts val="2100"/>
              <a:buFont typeface="Raleway"/>
              <a:buNone/>
              <a:defRPr b="1" sz="2100">
                <a:latin typeface="Raleway"/>
                <a:ea typeface="Raleway"/>
                <a:cs typeface="Raleway"/>
                <a:sym typeface="Raleway"/>
              </a:defRPr>
            </a:lvl9pPr>
          </a:lstStyle>
          <a:p/>
        </p:txBody>
      </p:sp>
      <p:sp>
        <p:nvSpPr>
          <p:cNvPr id="83" name="Google Shape;8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
    <p:spTree>
      <p:nvGrpSpPr>
        <p:cNvPr id="676" name="Shape 676"/>
        <p:cNvGrpSpPr/>
        <p:nvPr/>
      </p:nvGrpSpPr>
      <p:grpSpPr>
        <a:xfrm>
          <a:off x="0" y="0"/>
          <a:ext cx="0" cy="0"/>
          <a:chOff x="0" y="0"/>
          <a:chExt cx="0" cy="0"/>
        </a:xfrm>
      </p:grpSpPr>
      <p:sp>
        <p:nvSpPr>
          <p:cNvPr id="677" name="Google Shape;67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682" name="Shape 682"/>
        <p:cNvGrpSpPr/>
        <p:nvPr/>
      </p:nvGrpSpPr>
      <p:grpSpPr>
        <a:xfrm>
          <a:off x="0" y="0"/>
          <a:ext cx="0" cy="0"/>
          <a:chOff x="0" y="0"/>
          <a:chExt cx="0" cy="0"/>
        </a:xfrm>
      </p:grpSpPr>
      <p:sp>
        <p:nvSpPr>
          <p:cNvPr id="683" name="Google Shape;68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 name="Shape 84"/>
        <p:cNvGrpSpPr/>
        <p:nvPr/>
      </p:nvGrpSpPr>
      <p:grpSpPr>
        <a:xfrm>
          <a:off x="0" y="0"/>
          <a:ext cx="0" cy="0"/>
          <a:chOff x="0" y="0"/>
          <a:chExt cx="0" cy="0"/>
        </a:xfrm>
      </p:grpSpPr>
      <p:sp>
        <p:nvSpPr>
          <p:cNvPr id="85" name="Google Shape;85;p6"/>
          <p:cNvSpPr/>
          <p:nvPr/>
        </p:nvSpPr>
        <p:spPr>
          <a:xfrm>
            <a:off x="8497550" y="-1277474"/>
            <a:ext cx="4449384" cy="3573659"/>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7905304">
            <a:off x="8520620" y="-458754"/>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flipH="1">
            <a:off x="-3792884" y="2697112"/>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txBox="1"/>
          <p:nvPr>
            <p:ph type="title"/>
          </p:nvPr>
        </p:nvSpPr>
        <p:spPr>
          <a:xfrm>
            <a:off x="676275" y="445025"/>
            <a:ext cx="7754700" cy="585300"/>
          </a:xfrm>
          <a:prstGeom prst="rect">
            <a:avLst/>
          </a:prstGeom>
        </p:spPr>
        <p:txBody>
          <a:bodyPr anchorCtr="0" anchor="t" bIns="0" lIns="0" spcFirstLastPara="1" rIns="0" wrap="square" tIns="0">
            <a:noAutofit/>
          </a:bodyPr>
          <a:lstStyle>
            <a:lvl1pPr lvl="0">
              <a:spcBef>
                <a:spcPts val="0"/>
              </a:spcBef>
              <a:spcAft>
                <a:spcPts val="0"/>
              </a:spcAft>
              <a:buSzPts val="3500"/>
              <a:buNone/>
              <a:defRPr sz="35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89" name="Google Shape;89;p6"/>
          <p:cNvGrpSpPr/>
          <p:nvPr/>
        </p:nvGrpSpPr>
        <p:grpSpPr>
          <a:xfrm>
            <a:off x="360452" y="3260274"/>
            <a:ext cx="901629" cy="2143551"/>
            <a:chOff x="6529373" y="2076520"/>
            <a:chExt cx="1151505" cy="2737613"/>
          </a:xfrm>
        </p:grpSpPr>
        <p:sp>
          <p:nvSpPr>
            <p:cNvPr id="90" name="Google Shape;90;p6"/>
            <p:cNvSpPr/>
            <p:nvPr/>
          </p:nvSpPr>
          <p:spPr>
            <a:xfrm>
              <a:off x="6529373" y="3254448"/>
              <a:ext cx="296286" cy="362769"/>
            </a:xfrm>
            <a:custGeom>
              <a:rect b="b" l="l" r="r" t="t"/>
              <a:pathLst>
                <a:path extrusionOk="0" h="1222" w="998">
                  <a:moveTo>
                    <a:pt x="102" y="0"/>
                  </a:moveTo>
                  <a:cubicBezTo>
                    <a:pt x="102" y="0"/>
                    <a:pt x="1" y="975"/>
                    <a:pt x="964" y="1221"/>
                  </a:cubicBezTo>
                  <a:cubicBezTo>
                    <a:pt x="964" y="1221"/>
                    <a:pt x="998" y="258"/>
                    <a:pt x="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6676565" y="2595958"/>
              <a:ext cx="615432" cy="2218175"/>
            </a:xfrm>
            <a:custGeom>
              <a:rect b="b" l="l" r="r" t="t"/>
              <a:pathLst>
                <a:path extrusionOk="0" fill="none" h="7472" w="2073">
                  <a:moveTo>
                    <a:pt x="2072" y="0"/>
                  </a:moveTo>
                  <a:cubicBezTo>
                    <a:pt x="527" y="2106"/>
                    <a:pt x="0" y="4951"/>
                    <a:pt x="728" y="7471"/>
                  </a:cubicBezTo>
                </a:path>
              </a:pathLst>
            </a:custGeom>
            <a:solidFill>
              <a:schemeClr val="lt1"/>
            </a:solidFill>
            <a:ln cap="rnd"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7241496" y="2076520"/>
              <a:ext cx="439382" cy="561965"/>
            </a:xfrm>
            <a:custGeom>
              <a:rect b="b" l="l" r="r" t="t"/>
              <a:pathLst>
                <a:path extrusionOk="0" h="1893" w="1480">
                  <a:moveTo>
                    <a:pt x="1479" y="0"/>
                  </a:moveTo>
                  <a:cubicBezTo>
                    <a:pt x="1" y="336"/>
                    <a:pt x="1" y="1893"/>
                    <a:pt x="1" y="1893"/>
                  </a:cubicBezTo>
                  <a:cubicBezTo>
                    <a:pt x="1334" y="1400"/>
                    <a:pt x="1479" y="0"/>
                    <a:pt x="14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6848129" y="2277869"/>
              <a:ext cx="393366" cy="585418"/>
            </a:xfrm>
            <a:custGeom>
              <a:rect b="b" l="l" r="r" t="t"/>
              <a:pathLst>
                <a:path extrusionOk="0" h="1972" w="1325">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7091569" y="2738008"/>
              <a:ext cx="535868" cy="183166"/>
            </a:xfrm>
            <a:custGeom>
              <a:rect b="b" l="l" r="r" t="t"/>
              <a:pathLst>
                <a:path extrusionOk="0" h="617" w="1805">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6656048" y="2713368"/>
              <a:ext cx="392772" cy="472609"/>
            </a:xfrm>
            <a:custGeom>
              <a:rect b="b" l="l" r="r" t="t"/>
              <a:pathLst>
                <a:path extrusionOk="0" h="1592" w="1323">
                  <a:moveTo>
                    <a:pt x="415" y="1"/>
                  </a:moveTo>
                  <a:cubicBezTo>
                    <a:pt x="415" y="1"/>
                    <a:pt x="1" y="998"/>
                    <a:pt x="1042" y="1591"/>
                  </a:cubicBezTo>
                  <a:cubicBezTo>
                    <a:pt x="1042" y="1591"/>
                    <a:pt x="1322" y="550"/>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6965396" y="3058027"/>
              <a:ext cx="495790" cy="173369"/>
            </a:xfrm>
            <a:custGeom>
              <a:rect b="b" l="l" r="r" t="t"/>
              <a:pathLst>
                <a:path extrusionOk="0" h="584" w="167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6898895" y="3339157"/>
              <a:ext cx="379413" cy="157338"/>
            </a:xfrm>
            <a:custGeom>
              <a:rect b="b" l="l" r="r" t="t"/>
              <a:pathLst>
                <a:path extrusionOk="0" h="530" w="1278">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4"/>
        </a:solidFill>
      </p:bgPr>
    </p:bg>
    <p:spTree>
      <p:nvGrpSpPr>
        <p:cNvPr id="99" name="Shape 99"/>
        <p:cNvGrpSpPr/>
        <p:nvPr/>
      </p:nvGrpSpPr>
      <p:grpSpPr>
        <a:xfrm>
          <a:off x="0" y="0"/>
          <a:ext cx="0" cy="0"/>
          <a:chOff x="0" y="0"/>
          <a:chExt cx="0" cy="0"/>
        </a:xfrm>
      </p:grpSpPr>
      <p:sp>
        <p:nvSpPr>
          <p:cNvPr id="100" name="Google Shape;100;p7"/>
          <p:cNvSpPr/>
          <p:nvPr/>
        </p:nvSpPr>
        <p:spPr>
          <a:xfrm>
            <a:off x="-476324" y="-212900"/>
            <a:ext cx="7267308" cy="5837019"/>
          </a:xfrm>
          <a:custGeom>
            <a:rect b="b" l="l" r="r" t="t"/>
            <a:pathLst>
              <a:path extrusionOk="0" h="43819" w="53808">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7"/>
          <p:cNvSpPr/>
          <p:nvPr/>
        </p:nvSpPr>
        <p:spPr>
          <a:xfrm rot="7905320">
            <a:off x="237875" y="-1519750"/>
            <a:ext cx="7774358" cy="5995812"/>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7"/>
          <p:cNvGrpSpPr/>
          <p:nvPr/>
        </p:nvGrpSpPr>
        <p:grpSpPr>
          <a:xfrm flipH="1">
            <a:off x="298825" y="2071291"/>
            <a:ext cx="1289555" cy="3686425"/>
            <a:chOff x="1349640" y="1049054"/>
            <a:chExt cx="709248" cy="2027402"/>
          </a:xfrm>
        </p:grpSpPr>
        <p:sp>
          <p:nvSpPr>
            <p:cNvPr id="103" name="Google Shape;103;p7"/>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7"/>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7"/>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7"/>
          <p:cNvSpPr/>
          <p:nvPr/>
        </p:nvSpPr>
        <p:spPr>
          <a:xfrm flipH="1">
            <a:off x="-2253355" y="2534578"/>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txBox="1"/>
          <p:nvPr>
            <p:ph type="title"/>
          </p:nvPr>
        </p:nvSpPr>
        <p:spPr>
          <a:xfrm>
            <a:off x="1895175" y="1655064"/>
            <a:ext cx="3941100" cy="585300"/>
          </a:xfrm>
          <a:prstGeom prst="rect">
            <a:avLst/>
          </a:prstGeom>
        </p:spPr>
        <p:txBody>
          <a:bodyPr anchorCtr="0" anchor="t" bIns="0" lIns="0" spcFirstLastPara="1" rIns="0" wrap="square" tIns="0">
            <a:noAutofit/>
          </a:bodyPr>
          <a:lstStyle>
            <a:lvl1pPr lvl="0" algn="ctr">
              <a:spcBef>
                <a:spcPts val="0"/>
              </a:spcBef>
              <a:spcAft>
                <a:spcPts val="0"/>
              </a:spcAft>
              <a:buSzPts val="3500"/>
              <a:buFont typeface="Open Sans"/>
              <a:buNone/>
              <a:defRPr sz="3500">
                <a:solidFill>
                  <a:schemeClr val="accent6"/>
                </a:solidFill>
              </a:defRPr>
            </a:lvl1pPr>
            <a:lvl2pPr lvl="1">
              <a:spcBef>
                <a:spcPts val="0"/>
              </a:spcBef>
              <a:spcAft>
                <a:spcPts val="0"/>
              </a:spcAft>
              <a:buSzPts val="3500"/>
              <a:buFont typeface="Open Sans"/>
              <a:buNone/>
              <a:defRPr b="1" sz="3500">
                <a:latin typeface="Open Sans"/>
                <a:ea typeface="Open Sans"/>
                <a:cs typeface="Open Sans"/>
                <a:sym typeface="Open Sans"/>
              </a:defRPr>
            </a:lvl2pPr>
            <a:lvl3pPr lvl="2">
              <a:spcBef>
                <a:spcPts val="0"/>
              </a:spcBef>
              <a:spcAft>
                <a:spcPts val="0"/>
              </a:spcAft>
              <a:buSzPts val="3500"/>
              <a:buFont typeface="Open Sans"/>
              <a:buNone/>
              <a:defRPr b="1" sz="3500">
                <a:latin typeface="Open Sans"/>
                <a:ea typeface="Open Sans"/>
                <a:cs typeface="Open Sans"/>
                <a:sym typeface="Open Sans"/>
              </a:defRPr>
            </a:lvl3pPr>
            <a:lvl4pPr lvl="3">
              <a:spcBef>
                <a:spcPts val="0"/>
              </a:spcBef>
              <a:spcAft>
                <a:spcPts val="0"/>
              </a:spcAft>
              <a:buSzPts val="3500"/>
              <a:buFont typeface="Open Sans"/>
              <a:buNone/>
              <a:defRPr b="1" sz="3500">
                <a:latin typeface="Open Sans"/>
                <a:ea typeface="Open Sans"/>
                <a:cs typeface="Open Sans"/>
                <a:sym typeface="Open Sans"/>
              </a:defRPr>
            </a:lvl4pPr>
            <a:lvl5pPr lvl="4">
              <a:spcBef>
                <a:spcPts val="0"/>
              </a:spcBef>
              <a:spcAft>
                <a:spcPts val="0"/>
              </a:spcAft>
              <a:buSzPts val="3500"/>
              <a:buFont typeface="Open Sans"/>
              <a:buNone/>
              <a:defRPr b="1" sz="3500">
                <a:latin typeface="Open Sans"/>
                <a:ea typeface="Open Sans"/>
                <a:cs typeface="Open Sans"/>
                <a:sym typeface="Open Sans"/>
              </a:defRPr>
            </a:lvl5pPr>
            <a:lvl6pPr lvl="5">
              <a:spcBef>
                <a:spcPts val="0"/>
              </a:spcBef>
              <a:spcAft>
                <a:spcPts val="0"/>
              </a:spcAft>
              <a:buSzPts val="3500"/>
              <a:buFont typeface="Open Sans"/>
              <a:buNone/>
              <a:defRPr b="1" sz="3500">
                <a:latin typeface="Open Sans"/>
                <a:ea typeface="Open Sans"/>
                <a:cs typeface="Open Sans"/>
                <a:sym typeface="Open Sans"/>
              </a:defRPr>
            </a:lvl6pPr>
            <a:lvl7pPr lvl="6">
              <a:spcBef>
                <a:spcPts val="0"/>
              </a:spcBef>
              <a:spcAft>
                <a:spcPts val="0"/>
              </a:spcAft>
              <a:buSzPts val="3500"/>
              <a:buFont typeface="Open Sans"/>
              <a:buNone/>
              <a:defRPr b="1" sz="3500">
                <a:latin typeface="Open Sans"/>
                <a:ea typeface="Open Sans"/>
                <a:cs typeface="Open Sans"/>
                <a:sym typeface="Open Sans"/>
              </a:defRPr>
            </a:lvl7pPr>
            <a:lvl8pPr lvl="7">
              <a:spcBef>
                <a:spcPts val="0"/>
              </a:spcBef>
              <a:spcAft>
                <a:spcPts val="0"/>
              </a:spcAft>
              <a:buSzPts val="3500"/>
              <a:buFont typeface="Open Sans"/>
              <a:buNone/>
              <a:defRPr b="1" sz="3500">
                <a:latin typeface="Open Sans"/>
                <a:ea typeface="Open Sans"/>
                <a:cs typeface="Open Sans"/>
                <a:sym typeface="Open Sans"/>
              </a:defRPr>
            </a:lvl8pPr>
            <a:lvl9pPr lvl="8">
              <a:spcBef>
                <a:spcPts val="0"/>
              </a:spcBef>
              <a:spcAft>
                <a:spcPts val="0"/>
              </a:spcAft>
              <a:buSzPts val="3500"/>
              <a:buFont typeface="Open Sans"/>
              <a:buNone/>
              <a:defRPr b="1" sz="3500">
                <a:latin typeface="Open Sans"/>
                <a:ea typeface="Open Sans"/>
                <a:cs typeface="Open Sans"/>
                <a:sym typeface="Open Sans"/>
              </a:defRPr>
            </a:lvl9pPr>
          </a:lstStyle>
          <a:p/>
        </p:txBody>
      </p:sp>
      <p:sp>
        <p:nvSpPr>
          <p:cNvPr id="113" name="Google Shape;113;p7"/>
          <p:cNvSpPr txBox="1"/>
          <p:nvPr>
            <p:ph idx="1" type="subTitle"/>
          </p:nvPr>
        </p:nvSpPr>
        <p:spPr>
          <a:xfrm>
            <a:off x="1893375" y="2530039"/>
            <a:ext cx="3944700" cy="14544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8"/>
          <p:cNvSpPr txBox="1"/>
          <p:nvPr>
            <p:ph type="title"/>
          </p:nvPr>
        </p:nvSpPr>
        <p:spPr>
          <a:xfrm>
            <a:off x="713232" y="448056"/>
            <a:ext cx="2368200" cy="41697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4800"/>
              <a:buFont typeface="Raleway ExtraBold"/>
              <a:buNone/>
              <a:defRPr sz="3000">
                <a:solidFill>
                  <a:schemeClr val="accent6"/>
                </a:solidFill>
                <a:latin typeface="Raleway ExtraBold"/>
                <a:ea typeface="Raleway ExtraBold"/>
                <a:cs typeface="Raleway ExtraBold"/>
                <a:sym typeface="Raleway ExtraBold"/>
              </a:defRPr>
            </a:lvl1pPr>
            <a:lvl2pPr lvl="1">
              <a:spcBef>
                <a:spcPts val="0"/>
              </a:spcBef>
              <a:spcAft>
                <a:spcPts val="0"/>
              </a:spcAft>
              <a:buClr>
                <a:schemeClr val="accent6"/>
              </a:buClr>
              <a:buSzPts val="4800"/>
              <a:buNone/>
              <a:defRPr sz="4800">
                <a:solidFill>
                  <a:schemeClr val="accent6"/>
                </a:solidFill>
              </a:defRPr>
            </a:lvl2pPr>
            <a:lvl3pPr lvl="2">
              <a:spcBef>
                <a:spcPts val="0"/>
              </a:spcBef>
              <a:spcAft>
                <a:spcPts val="0"/>
              </a:spcAft>
              <a:buClr>
                <a:schemeClr val="accent6"/>
              </a:buClr>
              <a:buSzPts val="4800"/>
              <a:buNone/>
              <a:defRPr sz="4800">
                <a:solidFill>
                  <a:schemeClr val="accent6"/>
                </a:solidFill>
              </a:defRPr>
            </a:lvl3pPr>
            <a:lvl4pPr lvl="3">
              <a:spcBef>
                <a:spcPts val="0"/>
              </a:spcBef>
              <a:spcAft>
                <a:spcPts val="0"/>
              </a:spcAft>
              <a:buClr>
                <a:schemeClr val="accent6"/>
              </a:buClr>
              <a:buSzPts val="4800"/>
              <a:buNone/>
              <a:defRPr sz="4800">
                <a:solidFill>
                  <a:schemeClr val="accent6"/>
                </a:solidFill>
              </a:defRPr>
            </a:lvl4pPr>
            <a:lvl5pPr lvl="4">
              <a:spcBef>
                <a:spcPts val="0"/>
              </a:spcBef>
              <a:spcAft>
                <a:spcPts val="0"/>
              </a:spcAft>
              <a:buClr>
                <a:schemeClr val="accent6"/>
              </a:buClr>
              <a:buSzPts val="4800"/>
              <a:buNone/>
              <a:defRPr sz="4800">
                <a:solidFill>
                  <a:schemeClr val="accent6"/>
                </a:solidFill>
              </a:defRPr>
            </a:lvl5pPr>
            <a:lvl6pPr lvl="5">
              <a:spcBef>
                <a:spcPts val="0"/>
              </a:spcBef>
              <a:spcAft>
                <a:spcPts val="0"/>
              </a:spcAft>
              <a:buClr>
                <a:schemeClr val="accent6"/>
              </a:buClr>
              <a:buSzPts val="4800"/>
              <a:buNone/>
              <a:defRPr sz="4800">
                <a:solidFill>
                  <a:schemeClr val="accent6"/>
                </a:solidFill>
              </a:defRPr>
            </a:lvl6pPr>
            <a:lvl7pPr lvl="6">
              <a:spcBef>
                <a:spcPts val="0"/>
              </a:spcBef>
              <a:spcAft>
                <a:spcPts val="0"/>
              </a:spcAft>
              <a:buClr>
                <a:schemeClr val="accent6"/>
              </a:buClr>
              <a:buSzPts val="4800"/>
              <a:buNone/>
              <a:defRPr sz="4800">
                <a:solidFill>
                  <a:schemeClr val="accent6"/>
                </a:solidFill>
              </a:defRPr>
            </a:lvl7pPr>
            <a:lvl8pPr lvl="7">
              <a:spcBef>
                <a:spcPts val="0"/>
              </a:spcBef>
              <a:spcAft>
                <a:spcPts val="0"/>
              </a:spcAft>
              <a:buClr>
                <a:schemeClr val="accent6"/>
              </a:buClr>
              <a:buSzPts val="4800"/>
              <a:buNone/>
              <a:defRPr sz="4800">
                <a:solidFill>
                  <a:schemeClr val="accent6"/>
                </a:solidFill>
              </a:defRPr>
            </a:lvl8pPr>
            <a:lvl9pPr lvl="8">
              <a:spcBef>
                <a:spcPts val="0"/>
              </a:spcBef>
              <a:spcAft>
                <a:spcPts val="0"/>
              </a:spcAft>
              <a:buClr>
                <a:schemeClr val="accent6"/>
              </a:buClr>
              <a:buSzPts val="4800"/>
              <a:buNone/>
              <a:defRPr sz="4800">
                <a:solidFill>
                  <a:schemeClr val="accent6"/>
                </a:solidFill>
              </a:defRPr>
            </a:lvl9pPr>
          </a:lstStyle>
          <a:p/>
        </p:txBody>
      </p:sp>
      <p:sp>
        <p:nvSpPr>
          <p:cNvPr id="117" name="Google Shape;11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9"/>
          <p:cNvSpPr/>
          <p:nvPr/>
        </p:nvSpPr>
        <p:spPr>
          <a:xfrm>
            <a:off x="7663025" y="4168975"/>
            <a:ext cx="2501388" cy="1441423"/>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9"/>
          <p:cNvSpPr/>
          <p:nvPr/>
        </p:nvSpPr>
        <p:spPr>
          <a:xfrm flipH="1" rot="-7905330">
            <a:off x="-1912876" y="3103878"/>
            <a:ext cx="4920550" cy="3894488"/>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1737744" y="3325051"/>
            <a:ext cx="5183921" cy="2194576"/>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9"/>
          <p:cNvSpPr txBox="1"/>
          <p:nvPr>
            <p:ph type="title"/>
          </p:nvPr>
        </p:nvSpPr>
        <p:spPr>
          <a:xfrm>
            <a:off x="2905125" y="1705525"/>
            <a:ext cx="5525700" cy="694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4200"/>
              <a:buFont typeface="Raleway"/>
              <a:buNone/>
              <a:defRPr sz="4200">
                <a:solidFill>
                  <a:schemeClr val="accent6"/>
                </a:solidFill>
              </a:defRPr>
            </a:lvl1pPr>
            <a:lvl2pPr lvl="1">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2pPr>
            <a:lvl3pPr lvl="2">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3pPr>
            <a:lvl4pPr lvl="3">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4pPr>
            <a:lvl5pPr lvl="4">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5pPr>
            <a:lvl6pPr lvl="5">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6pPr>
            <a:lvl7pPr lvl="6">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7pPr>
            <a:lvl8pPr lvl="7">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8pPr>
            <a:lvl9pPr lvl="8">
              <a:spcBef>
                <a:spcPts val="0"/>
              </a:spcBef>
              <a:spcAft>
                <a:spcPts val="0"/>
              </a:spcAft>
              <a:buClr>
                <a:schemeClr val="accent6"/>
              </a:buClr>
              <a:buSzPts val="4200"/>
              <a:buFont typeface="Raleway"/>
              <a:buNone/>
              <a:defRPr b="1" sz="4200">
                <a:solidFill>
                  <a:schemeClr val="accent6"/>
                </a:solidFill>
                <a:latin typeface="Raleway"/>
                <a:ea typeface="Raleway"/>
                <a:cs typeface="Raleway"/>
                <a:sym typeface="Raleway"/>
              </a:defRPr>
            </a:lvl9pPr>
          </a:lstStyle>
          <a:p/>
        </p:txBody>
      </p:sp>
      <p:sp>
        <p:nvSpPr>
          <p:cNvPr id="123" name="Google Shape;123;p9"/>
          <p:cNvSpPr txBox="1"/>
          <p:nvPr>
            <p:ph idx="1" type="subTitle"/>
          </p:nvPr>
        </p:nvSpPr>
        <p:spPr>
          <a:xfrm>
            <a:off x="2944375" y="2705100"/>
            <a:ext cx="5562600" cy="3810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6"/>
              </a:buClr>
              <a:buSzPts val="2100"/>
              <a:buNone/>
              <a:defRPr sz="1600">
                <a:solidFill>
                  <a:schemeClr val="accent6"/>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4" name="Google Shape;124;p9"/>
          <p:cNvSpPr txBox="1"/>
          <p:nvPr>
            <p:ph hasCustomPrompt="1" idx="2" type="title"/>
          </p:nvPr>
        </p:nvSpPr>
        <p:spPr>
          <a:xfrm>
            <a:off x="0" y="2194560"/>
            <a:ext cx="3153600" cy="11886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6"/>
              </a:buClr>
              <a:buSzPts val="12000"/>
              <a:buFont typeface="Raleway ExtraBold"/>
              <a:buNone/>
              <a:defRPr sz="15000">
                <a:solidFill>
                  <a:schemeClr val="accent5"/>
                </a:solidFill>
                <a:latin typeface="Raleway ExtraBold"/>
                <a:ea typeface="Raleway ExtraBold"/>
                <a:cs typeface="Raleway ExtraBold"/>
                <a:sym typeface="Raleway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grpSp>
        <p:nvGrpSpPr>
          <p:cNvPr id="125" name="Google Shape;125;p9"/>
          <p:cNvGrpSpPr/>
          <p:nvPr/>
        </p:nvGrpSpPr>
        <p:grpSpPr>
          <a:xfrm flipH="1">
            <a:off x="209438" y="3554116"/>
            <a:ext cx="1289555" cy="3686425"/>
            <a:chOff x="1349640" y="1049054"/>
            <a:chExt cx="709248" cy="2027402"/>
          </a:xfrm>
        </p:grpSpPr>
        <p:sp>
          <p:nvSpPr>
            <p:cNvPr id="126" name="Google Shape;126;p9"/>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9"/>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9"/>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9"/>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9"/>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9"/>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9"/>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0"/>
          <p:cNvSpPr txBox="1"/>
          <p:nvPr>
            <p:ph idx="1" type="body"/>
          </p:nvPr>
        </p:nvSpPr>
        <p:spPr>
          <a:xfrm>
            <a:off x="727675" y="393192"/>
            <a:ext cx="7703100" cy="585300"/>
          </a:xfrm>
          <a:prstGeom prst="rect">
            <a:avLst/>
          </a:prstGeom>
          <a:noFill/>
          <a:ln>
            <a:noFill/>
          </a:ln>
        </p:spPr>
        <p:txBody>
          <a:bodyPr anchorCtr="0" anchor="b" bIns="91425" lIns="91425" spcFirstLastPara="1" rIns="91425" wrap="square" tIns="91425">
            <a:noAutofit/>
          </a:bodyPr>
          <a:lstStyle>
            <a:lvl1pPr indent="-228600" lvl="0" marL="457200" algn="ctr">
              <a:lnSpc>
                <a:spcPct val="100000"/>
              </a:lnSpc>
              <a:spcBef>
                <a:spcPts val="0"/>
              </a:spcBef>
              <a:spcAft>
                <a:spcPts val="0"/>
              </a:spcAft>
              <a:buClr>
                <a:schemeClr val="accent6"/>
              </a:buClr>
              <a:buSzPts val="3500"/>
              <a:buFont typeface="Raleway ExtraBold"/>
              <a:buNone/>
              <a:defRPr sz="3500">
                <a:solidFill>
                  <a:schemeClr val="accent6"/>
                </a:solidFill>
                <a:latin typeface="Raleway ExtraBold"/>
                <a:ea typeface="Raleway ExtraBold"/>
                <a:cs typeface="Raleway ExtraBold"/>
                <a:sym typeface="Raleway ExtraBold"/>
              </a:defRPr>
            </a:lvl1pPr>
          </a:lstStyle>
          <a:p/>
        </p:txBody>
      </p:sp>
      <p:sp>
        <p:nvSpPr>
          <p:cNvPr id="137" name="Google Shape;137;p10"/>
          <p:cNvSpPr/>
          <p:nvPr/>
        </p:nvSpPr>
        <p:spPr>
          <a:xfrm>
            <a:off x="4733801" y="2825478"/>
            <a:ext cx="6596911" cy="2668256"/>
          </a:xfrm>
          <a:custGeom>
            <a:rect b="b" l="l" r="r" t="t"/>
            <a:pathLst>
              <a:path extrusionOk="0" h="5917" w="14629">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10"/>
          <p:cNvGrpSpPr/>
          <p:nvPr/>
        </p:nvGrpSpPr>
        <p:grpSpPr>
          <a:xfrm rot="-8596277">
            <a:off x="181969" y="-2162687"/>
            <a:ext cx="1289517" cy="3686395"/>
            <a:chOff x="1349640" y="1049054"/>
            <a:chExt cx="709248" cy="2027402"/>
          </a:xfrm>
        </p:grpSpPr>
        <p:sp>
          <p:nvSpPr>
            <p:cNvPr id="139" name="Google Shape;139;p10"/>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accent4"/>
            </a:solidFill>
            <a:ln cap="rnd"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0"/>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0"/>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0"/>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0"/>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Raleway ExtraBold"/>
                <a:ea typeface="Raleway ExtraBold"/>
                <a:cs typeface="Raleway ExtraBold"/>
                <a:sym typeface="Raleway ExtraBold"/>
              </a:defRPr>
            </a:lvl1pPr>
            <a:lvl2pPr lvl="1">
              <a:buNone/>
              <a:defRPr>
                <a:latin typeface="Raleway ExtraBold"/>
                <a:ea typeface="Raleway ExtraBold"/>
                <a:cs typeface="Raleway ExtraBold"/>
                <a:sym typeface="Raleway ExtraBold"/>
              </a:defRPr>
            </a:lvl2pPr>
            <a:lvl3pPr lvl="2">
              <a:buNone/>
              <a:defRPr>
                <a:latin typeface="Raleway ExtraBold"/>
                <a:ea typeface="Raleway ExtraBold"/>
                <a:cs typeface="Raleway ExtraBold"/>
                <a:sym typeface="Raleway ExtraBold"/>
              </a:defRPr>
            </a:lvl3pPr>
            <a:lvl4pPr lvl="3">
              <a:buNone/>
              <a:defRPr>
                <a:latin typeface="Raleway ExtraBold"/>
                <a:ea typeface="Raleway ExtraBold"/>
                <a:cs typeface="Raleway ExtraBold"/>
                <a:sym typeface="Raleway ExtraBold"/>
              </a:defRPr>
            </a:lvl4pPr>
            <a:lvl5pPr lvl="4">
              <a:buNone/>
              <a:defRPr>
                <a:latin typeface="Raleway ExtraBold"/>
                <a:ea typeface="Raleway ExtraBold"/>
                <a:cs typeface="Raleway ExtraBold"/>
                <a:sym typeface="Raleway ExtraBold"/>
              </a:defRPr>
            </a:lvl5pPr>
            <a:lvl6pPr lvl="5">
              <a:buNone/>
              <a:defRPr>
                <a:latin typeface="Raleway ExtraBold"/>
                <a:ea typeface="Raleway ExtraBold"/>
                <a:cs typeface="Raleway ExtraBold"/>
                <a:sym typeface="Raleway ExtraBold"/>
              </a:defRPr>
            </a:lvl6pPr>
            <a:lvl7pPr lvl="6">
              <a:buNone/>
              <a:defRPr>
                <a:latin typeface="Raleway ExtraBold"/>
                <a:ea typeface="Raleway ExtraBold"/>
                <a:cs typeface="Raleway ExtraBold"/>
                <a:sym typeface="Raleway ExtraBold"/>
              </a:defRPr>
            </a:lvl7pPr>
            <a:lvl8pPr lvl="7">
              <a:buNone/>
              <a:defRPr>
                <a:latin typeface="Raleway ExtraBold"/>
                <a:ea typeface="Raleway ExtraBold"/>
                <a:cs typeface="Raleway ExtraBold"/>
                <a:sym typeface="Raleway ExtraBold"/>
              </a:defRPr>
            </a:lvl8pPr>
            <a:lvl9pPr lvl="8">
              <a:buNone/>
              <a:defRPr>
                <a:latin typeface="Raleway ExtraBold"/>
                <a:ea typeface="Raleway ExtraBold"/>
                <a:cs typeface="Raleway ExtraBold"/>
                <a:sym typeface="Raleway Extra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7675" y="445025"/>
            <a:ext cx="7703100" cy="818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accent6"/>
              </a:buClr>
              <a:buSzPts val="3500"/>
              <a:buFont typeface="Raleway ExtraBold"/>
              <a:buNone/>
              <a:defRPr sz="3500">
                <a:solidFill>
                  <a:schemeClr val="accent6"/>
                </a:solidFill>
                <a:latin typeface="Raleway ExtraBold"/>
                <a:ea typeface="Raleway ExtraBold"/>
                <a:cs typeface="Raleway ExtraBold"/>
                <a:sym typeface="Raleway ExtraBold"/>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p:txBody>
      </p:sp>
      <p:sp>
        <p:nvSpPr>
          <p:cNvPr id="7" name="Google Shape;7;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accent6"/>
                </a:solidFill>
                <a:latin typeface="Open Sans"/>
                <a:ea typeface="Open Sans"/>
                <a:cs typeface="Open Sans"/>
                <a:sym typeface="Open Sans"/>
              </a:defRPr>
            </a:lvl1pPr>
            <a:lvl2pPr lvl="1" algn="r">
              <a:buNone/>
              <a:defRPr sz="1300">
                <a:solidFill>
                  <a:schemeClr val="accent6"/>
                </a:solidFill>
                <a:latin typeface="Open Sans"/>
                <a:ea typeface="Open Sans"/>
                <a:cs typeface="Open Sans"/>
                <a:sym typeface="Open Sans"/>
              </a:defRPr>
            </a:lvl2pPr>
            <a:lvl3pPr lvl="2" algn="r">
              <a:buNone/>
              <a:defRPr sz="1300">
                <a:solidFill>
                  <a:schemeClr val="accent6"/>
                </a:solidFill>
                <a:latin typeface="Open Sans"/>
                <a:ea typeface="Open Sans"/>
                <a:cs typeface="Open Sans"/>
                <a:sym typeface="Open Sans"/>
              </a:defRPr>
            </a:lvl3pPr>
            <a:lvl4pPr lvl="3" algn="r">
              <a:buNone/>
              <a:defRPr sz="1300">
                <a:solidFill>
                  <a:schemeClr val="accent6"/>
                </a:solidFill>
                <a:latin typeface="Open Sans"/>
                <a:ea typeface="Open Sans"/>
                <a:cs typeface="Open Sans"/>
                <a:sym typeface="Open Sans"/>
              </a:defRPr>
            </a:lvl4pPr>
            <a:lvl5pPr lvl="4" algn="r">
              <a:buNone/>
              <a:defRPr sz="1300">
                <a:solidFill>
                  <a:schemeClr val="accent6"/>
                </a:solidFill>
                <a:latin typeface="Open Sans"/>
                <a:ea typeface="Open Sans"/>
                <a:cs typeface="Open Sans"/>
                <a:sym typeface="Open Sans"/>
              </a:defRPr>
            </a:lvl5pPr>
            <a:lvl6pPr lvl="5" algn="r">
              <a:buNone/>
              <a:defRPr sz="1300">
                <a:solidFill>
                  <a:schemeClr val="accent6"/>
                </a:solidFill>
                <a:latin typeface="Open Sans"/>
                <a:ea typeface="Open Sans"/>
                <a:cs typeface="Open Sans"/>
                <a:sym typeface="Open Sans"/>
              </a:defRPr>
            </a:lvl6pPr>
            <a:lvl7pPr lvl="6" algn="r">
              <a:buNone/>
              <a:defRPr sz="1300">
                <a:solidFill>
                  <a:schemeClr val="accent6"/>
                </a:solidFill>
                <a:latin typeface="Open Sans"/>
                <a:ea typeface="Open Sans"/>
                <a:cs typeface="Open Sans"/>
                <a:sym typeface="Open Sans"/>
              </a:defRPr>
            </a:lvl7pPr>
            <a:lvl8pPr lvl="7" algn="r">
              <a:buNone/>
              <a:defRPr sz="1300">
                <a:solidFill>
                  <a:schemeClr val="accent6"/>
                </a:solidFill>
                <a:latin typeface="Open Sans"/>
                <a:ea typeface="Open Sans"/>
                <a:cs typeface="Open Sans"/>
                <a:sym typeface="Open Sans"/>
              </a:defRPr>
            </a:lvl8pPr>
            <a:lvl9pPr lvl="8" algn="r">
              <a:buNone/>
              <a:defRPr sz="1300">
                <a:solidFill>
                  <a:schemeClr val="accent6"/>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78" name="Shape 678"/>
        <p:cNvGrpSpPr/>
        <p:nvPr/>
      </p:nvGrpSpPr>
      <p:grpSpPr>
        <a:xfrm>
          <a:off x="0" y="0"/>
          <a:ext cx="0" cy="0"/>
          <a:chOff x="0" y="0"/>
          <a:chExt cx="0" cy="0"/>
        </a:xfrm>
      </p:grpSpPr>
      <p:sp>
        <p:nvSpPr>
          <p:cNvPr id="679" name="Google Shape;679;p4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680" name="Google Shape;680;p4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681" name="Google Shape;681;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hyperlink" Target="https://docs.google.com/spreadsheets/d/14N5h8EiHzk4h6UAiJRetzjuB5jXlkXTJSJnQYGMQDDI/copy" TargetMode="Externa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dribbble.com/shots/13893730-Relaxing-Music-App#" TargetMode="External"/><Relationship Id="rId5" Type="http://schemas.openxmlformats.org/officeDocument/2006/relationships/image" Target="../media/image2.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 Id="rId3" Type="http://schemas.openxmlformats.org/officeDocument/2006/relationships/hyperlink" Target="https://docs.google.com/spreadsheets/d/14N5h8EiHzk4h6UAiJRetzjuB5jXlkXTJSJnQYGMQDDI/copy" TargetMode="Externa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hyperlink" Target="https://docs.google.com/spreadsheets/d/14N5h8EiHzk4h6UAiJRetzjuB5jXlkXTJSJnQYGMQDDI/copy" TargetMode="Externa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20" Type="http://schemas.openxmlformats.org/officeDocument/2006/relationships/hyperlink" Target="https://www.freepik.com/free-vector/meditation-app-interface-concept_9868268.htm/?utm_source=slidesgo_template&amp;utm_medium=referral-link&amp;utm_campaign=sg_resources&amp;utm_content=freepik" TargetMode="External"/><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hyperlink" Target="https://www.freepik.com/free-vector/meditation-app-concept_9677975.htm/?utm_source=slidesgo_template&amp;utm_medium=referral-link&amp;utm_campaign=sg_resources&amp;utm_content=freepik" TargetMode="External"/><Relationship Id="rId4" Type="http://schemas.openxmlformats.org/officeDocument/2006/relationships/hyperlink" Target="https://www.freepik.com/free-vector/meditation-app-interface-concept_9852114.htm/?utm_source=slidesgo_template&amp;utm_medium=referral-link&amp;utm_campaign=sg_resources&amp;utm_content=freepik" TargetMode="External"/><Relationship Id="rId9" Type="http://schemas.openxmlformats.org/officeDocument/2006/relationships/hyperlink" Target="https://www.freepik.com/free-vector/open-air-yoga-class-concept_9809697.htm/?utm_source=slidesgo_template&amp;utm_medium=referral-link&amp;utm_campaign=sg_resources&amp;utm_content=freepik" TargetMode="External"/><Relationship Id="rId5" Type="http://schemas.openxmlformats.org/officeDocument/2006/relationships/hyperlink" Target="https://www.freepik.com/free-vector/meditation-application-template_9881667.htm/?utm_source=slidesgo_template&amp;utm_medium=referral-link&amp;utm_campaign=sg_resources&amp;utm_content=freepik" TargetMode="External"/><Relationship Id="rId6" Type="http://schemas.openxmlformats.org/officeDocument/2006/relationships/hyperlink" Target="https://www.freepik.com/free-vector/appointment-booking-mobile-interface-concept_8431440.htm/?utm_source=slidesgo_template&amp;utm_medium=referral-link&amp;utm_campaign=sg_resources&amp;utm_content=freepik" TargetMode="External"/><Relationship Id="rId7" Type="http://schemas.openxmlformats.org/officeDocument/2006/relationships/hyperlink" Target="https://www.freepik.com/free-vector/meditation-app-interface-concept_9852115.htm/?utm_source=slidesgo_template&amp;utm_medium=referral-link&amp;utm_campaign=sg_resources&amp;utm_content=freepik" TargetMode="External"/><Relationship Id="rId8" Type="http://schemas.openxmlformats.org/officeDocument/2006/relationships/hyperlink" Target="https://www.freepik.com/free-vector/meditation-concept_7961660.htm/?utm_source=slidesgo_template&amp;utm_medium=referral-link&amp;utm_campaign=sg_resources&amp;utm_content=freepik" TargetMode="External"/><Relationship Id="rId11" Type="http://schemas.openxmlformats.org/officeDocument/2006/relationships/hyperlink" Target="https://www.freepik.com/free-photo/front-view-young-woman-meditating_5984070.htm/?utm_source=slidesgo_template&amp;utm_medium=referral-link&amp;utm_campaign=sg_resources&amp;utm_content=freepik" TargetMode="External"/><Relationship Id="rId10" Type="http://schemas.openxmlformats.org/officeDocument/2006/relationships/hyperlink" Target="https://www.freepik.com/free-photo/close-up-view-peaceful-woman_1218204.htm/?utm_source=slidesgo_template&amp;utm_medium=referral-link&amp;utm_campaign=sg_resources&amp;utm_content=freepik" TargetMode="External"/><Relationship Id="rId13" Type="http://schemas.openxmlformats.org/officeDocument/2006/relationships/hyperlink" Target="https://www.freepik.com/free-vector/hand-drawn-people-doing-yoga_8344262.htm/?utm_source=slidesgo_template&amp;utm_medium=referral-link&amp;utm_campaign=sg_resources&amp;utm_content=freepik" TargetMode="External"/><Relationship Id="rId12" Type="http://schemas.openxmlformats.org/officeDocument/2006/relationships/hyperlink" Target="https://www.freepik.com/free-vector/open-air-yoga-class_9763548.htm/?utm_source=slidesgo_template&amp;utm_medium=referral-link&amp;utm_campaign=sg_resources&amp;utm_content=freepik" TargetMode="External"/><Relationship Id="rId15" Type="http://schemas.openxmlformats.org/officeDocument/2006/relationships/hyperlink" Target="https://www.freepik.com/free-vector/meditation-illustration-concept_8398921.htm/?utm_source=slidesgo_template&amp;utm_medium=referral-link&amp;utm_campaign=sg_resources&amp;utm_content=freepik" TargetMode="External"/><Relationship Id="rId14" Type="http://schemas.openxmlformats.org/officeDocument/2006/relationships/hyperlink" Target="https://www.freepik.com/free-vector/meditation-concept-illustration_7971305.htm/?utm_source=slidesgo_template&amp;utm_medium=referral-link&amp;utm_campaign=sg_resources&amp;utm_content=freepik" TargetMode="External"/><Relationship Id="rId17" Type="http://schemas.openxmlformats.org/officeDocument/2006/relationships/hyperlink" Target="https://www.freepik.com/free-vector/flat-illustration-world-mental-health-day_9745031.htm/?utm_source=slidesgo_template&amp;utm_medium=referral-link&amp;utm_campaign=sg_resources&amp;utm_content=freepik" TargetMode="External"/><Relationship Id="rId16" Type="http://schemas.openxmlformats.org/officeDocument/2006/relationships/hyperlink" Target="https://www.freepik.com/free-vector/mental-health-awareness-concept_7912572.htm/?utm_source=slidesgo_template&amp;utm_medium=referral-link&amp;utm_campaign=sg_resources&amp;utm_content=freepik" TargetMode="External"/><Relationship Id="rId19" Type="http://schemas.openxmlformats.org/officeDocument/2006/relationships/hyperlink" Target="https://www.freepik.com/free-vector/flat-illustration-world-mental-health-day_9745031.htm/?utm_source=slidesgo_template&amp;utm_medium=referral-link&amp;utm_campaign=sg_resources&amp;utm_content=freepik" TargetMode="External"/><Relationship Id="rId18" Type="http://schemas.openxmlformats.org/officeDocument/2006/relationships/hyperlink" Target="https://www.freepik.com/free-vector/different-tips-anxiety-infographic_8015420.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 Id="rId3" Type="http://schemas.openxmlformats.org/officeDocument/2006/relationships/hyperlink" Target="https://fonts.google.com/specimen/Raleway" TargetMode="External"/><Relationship Id="rId4" Type="http://schemas.openxmlformats.org/officeDocument/2006/relationships/hyperlink" Target="https://fonts.google.com/specimen/Open+Sans" TargetMode="External"/><Relationship Id="rId5" Type="http://schemas.openxmlformats.org/officeDocument/2006/relationships/hyperlink" Target="https://fonts.google.com/specimen/Open+Sans" TargetMode="External"/><Relationship Id="rId6" Type="http://schemas.openxmlformats.org/officeDocument/2006/relationships/hyperlink" Target="https://fonts.google.com/specimen/Open+Sa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14.gif"/><Relationship Id="rId9"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15.gif"/><Relationship Id="rId10" Type="http://schemas.openxmlformats.org/officeDocument/2006/relationships/image" Target="../media/image12.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1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bit.ly/2ZjL1p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hyperlink" Target="https://chrome.google.com/webstore/detail/flaticon-for-gsuit-gslide/haekgjfnhhdkgfgmldhfokhmfkgmcib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4.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4"/>
          <p:cNvSpPr txBox="1"/>
          <p:nvPr>
            <p:ph type="ctrTitle"/>
          </p:nvPr>
        </p:nvSpPr>
        <p:spPr>
          <a:xfrm>
            <a:off x="709625" y="806375"/>
            <a:ext cx="8589900" cy="155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800"/>
              <a:t>SoulSync: A Persuasive Meditation App</a:t>
            </a:r>
            <a:endParaRPr sz="4800"/>
          </a:p>
        </p:txBody>
      </p:sp>
      <p:sp>
        <p:nvSpPr>
          <p:cNvPr id="689" name="Google Shape;689;p44"/>
          <p:cNvSpPr txBox="1"/>
          <p:nvPr>
            <p:ph idx="1" type="subTitle"/>
          </p:nvPr>
        </p:nvSpPr>
        <p:spPr>
          <a:xfrm>
            <a:off x="713225" y="2764675"/>
            <a:ext cx="5486400" cy="33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Parinda Rahman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Instructor: Dr. Ifeoma Adaji</a:t>
            </a:r>
            <a:endParaRPr/>
          </a:p>
          <a:p>
            <a:pPr indent="0" lvl="0" marL="0" rtl="0" algn="l">
              <a:spcBef>
                <a:spcPts val="0"/>
              </a:spcBef>
              <a:spcAft>
                <a:spcPts val="0"/>
              </a:spcAft>
              <a:buNone/>
            </a:pPr>
            <a:r>
              <a:t/>
            </a:r>
            <a:endParaRPr/>
          </a:p>
        </p:txBody>
      </p:sp>
      <p:cxnSp>
        <p:nvCxnSpPr>
          <p:cNvPr id="690" name="Google Shape;690;p44"/>
          <p:cNvCxnSpPr/>
          <p:nvPr/>
        </p:nvCxnSpPr>
        <p:spPr>
          <a:xfrm flipH="1" rot="10800000">
            <a:off x="709625" y="2518400"/>
            <a:ext cx="3395700" cy="10500"/>
          </a:xfrm>
          <a:prstGeom prst="straightConnector1">
            <a:avLst/>
          </a:prstGeom>
          <a:noFill/>
          <a:ln cap="flat" cmpd="sng" w="76200">
            <a:solidFill>
              <a:schemeClr val="accent5"/>
            </a:solidFill>
            <a:prstDash val="solid"/>
            <a:round/>
            <a:headEnd len="med" w="med" type="none"/>
            <a:tailEnd len="med" w="med" type="none"/>
          </a:ln>
        </p:spPr>
      </p:cxnSp>
      <p:grpSp>
        <p:nvGrpSpPr>
          <p:cNvPr id="691" name="Google Shape;691;p44"/>
          <p:cNvGrpSpPr/>
          <p:nvPr/>
        </p:nvGrpSpPr>
        <p:grpSpPr>
          <a:xfrm>
            <a:off x="5617640" y="1558167"/>
            <a:ext cx="2497124" cy="3509158"/>
            <a:chOff x="3739004" y="2300709"/>
            <a:chExt cx="2524387" cy="3547471"/>
          </a:xfrm>
        </p:grpSpPr>
        <p:sp>
          <p:nvSpPr>
            <p:cNvPr id="692" name="Google Shape;692;p44"/>
            <p:cNvSpPr/>
            <p:nvPr/>
          </p:nvSpPr>
          <p:spPr>
            <a:xfrm>
              <a:off x="4865670" y="4351739"/>
              <a:ext cx="3111" cy="848"/>
            </a:xfrm>
            <a:custGeom>
              <a:rect b="b" l="l" r="r" t="t"/>
              <a:pathLst>
                <a:path extrusionOk="0" h="15" w="55">
                  <a:moveTo>
                    <a:pt x="41" y="1"/>
                  </a:moveTo>
                  <a:cubicBezTo>
                    <a:pt x="34" y="1"/>
                    <a:pt x="21" y="4"/>
                    <a:pt x="1" y="14"/>
                  </a:cubicBezTo>
                  <a:cubicBezTo>
                    <a:pt x="41" y="14"/>
                    <a:pt x="55" y="1"/>
                    <a:pt x="41"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p:nvPr/>
          </p:nvSpPr>
          <p:spPr>
            <a:xfrm>
              <a:off x="4604378" y="2322257"/>
              <a:ext cx="1091277" cy="958932"/>
            </a:xfrm>
            <a:custGeom>
              <a:rect b="b" l="l" r="r" t="t"/>
              <a:pathLst>
                <a:path extrusionOk="0" h="16955" w="19295">
                  <a:moveTo>
                    <a:pt x="8699" y="0"/>
                  </a:moveTo>
                  <a:cubicBezTo>
                    <a:pt x="7880" y="0"/>
                    <a:pt x="6788" y="328"/>
                    <a:pt x="5320" y="1156"/>
                  </a:cubicBezTo>
                  <a:cubicBezTo>
                    <a:pt x="3830" y="1977"/>
                    <a:pt x="3800" y="1551"/>
                    <a:pt x="3526" y="1825"/>
                  </a:cubicBezTo>
                  <a:cubicBezTo>
                    <a:pt x="2736" y="2554"/>
                    <a:pt x="3222" y="4105"/>
                    <a:pt x="1338" y="6263"/>
                  </a:cubicBezTo>
                  <a:cubicBezTo>
                    <a:pt x="1" y="7752"/>
                    <a:pt x="882" y="11491"/>
                    <a:pt x="3709" y="12281"/>
                  </a:cubicBezTo>
                  <a:cubicBezTo>
                    <a:pt x="4385" y="12468"/>
                    <a:pt x="4988" y="12509"/>
                    <a:pt x="5535" y="12509"/>
                  </a:cubicBezTo>
                  <a:cubicBezTo>
                    <a:pt x="5972" y="12509"/>
                    <a:pt x="6373" y="12483"/>
                    <a:pt x="6747" y="12483"/>
                  </a:cubicBezTo>
                  <a:cubicBezTo>
                    <a:pt x="7738" y="12483"/>
                    <a:pt x="8544" y="12667"/>
                    <a:pt x="9332" y="14013"/>
                  </a:cubicBezTo>
                  <a:cubicBezTo>
                    <a:pt x="9849" y="14865"/>
                    <a:pt x="10517" y="15624"/>
                    <a:pt x="11277" y="16232"/>
                  </a:cubicBezTo>
                  <a:cubicBezTo>
                    <a:pt x="11922" y="16728"/>
                    <a:pt x="12614" y="16954"/>
                    <a:pt x="13282" y="16954"/>
                  </a:cubicBezTo>
                  <a:cubicBezTo>
                    <a:pt x="16585" y="16954"/>
                    <a:pt x="19295" y="11429"/>
                    <a:pt x="12645" y="5715"/>
                  </a:cubicBezTo>
                  <a:cubicBezTo>
                    <a:pt x="12280" y="5351"/>
                    <a:pt x="11885" y="5016"/>
                    <a:pt x="11612" y="4591"/>
                  </a:cubicBezTo>
                  <a:cubicBezTo>
                    <a:pt x="11119" y="3724"/>
                    <a:pt x="11459" y="0"/>
                    <a:pt x="86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4"/>
            <p:cNvSpPr/>
            <p:nvPr/>
          </p:nvSpPr>
          <p:spPr>
            <a:xfrm>
              <a:off x="4064601" y="2729692"/>
              <a:ext cx="1762105" cy="1721441"/>
            </a:xfrm>
            <a:custGeom>
              <a:rect b="b" l="l" r="r" t="t"/>
              <a:pathLst>
                <a:path extrusionOk="0" h="30437" w="31156">
                  <a:moveTo>
                    <a:pt x="16444" y="1"/>
                  </a:moveTo>
                  <a:lnTo>
                    <a:pt x="14621" y="366"/>
                  </a:lnTo>
                  <a:lnTo>
                    <a:pt x="14499" y="3162"/>
                  </a:lnTo>
                  <a:cubicBezTo>
                    <a:pt x="14469" y="3861"/>
                    <a:pt x="13222" y="3983"/>
                    <a:pt x="12615" y="4226"/>
                  </a:cubicBezTo>
                  <a:cubicBezTo>
                    <a:pt x="10821" y="4986"/>
                    <a:pt x="8815" y="5381"/>
                    <a:pt x="6900" y="5746"/>
                  </a:cubicBezTo>
                  <a:cubicBezTo>
                    <a:pt x="5076" y="6110"/>
                    <a:pt x="3192" y="5958"/>
                    <a:pt x="1581" y="7053"/>
                  </a:cubicBezTo>
                  <a:cubicBezTo>
                    <a:pt x="0" y="8177"/>
                    <a:pt x="973" y="10518"/>
                    <a:pt x="2645" y="10731"/>
                  </a:cubicBezTo>
                  <a:cubicBezTo>
                    <a:pt x="2897" y="10772"/>
                    <a:pt x="3148" y="10789"/>
                    <a:pt x="3399" y="10789"/>
                  </a:cubicBezTo>
                  <a:cubicBezTo>
                    <a:pt x="4627" y="10789"/>
                    <a:pt x="5830" y="10365"/>
                    <a:pt x="6991" y="10214"/>
                  </a:cubicBezTo>
                  <a:cubicBezTo>
                    <a:pt x="7934" y="10062"/>
                    <a:pt x="8876" y="9940"/>
                    <a:pt x="9848" y="9788"/>
                  </a:cubicBezTo>
                  <a:lnTo>
                    <a:pt x="9757" y="9788"/>
                  </a:lnTo>
                  <a:cubicBezTo>
                    <a:pt x="9788" y="9758"/>
                    <a:pt x="9848" y="9758"/>
                    <a:pt x="9909" y="9758"/>
                  </a:cubicBezTo>
                  <a:lnTo>
                    <a:pt x="9545" y="14864"/>
                  </a:lnTo>
                  <a:cubicBezTo>
                    <a:pt x="10608" y="20244"/>
                    <a:pt x="9909" y="23983"/>
                    <a:pt x="8511" y="27630"/>
                  </a:cubicBezTo>
                  <a:lnTo>
                    <a:pt x="10517" y="28542"/>
                  </a:lnTo>
                  <a:cubicBezTo>
                    <a:pt x="13255" y="29792"/>
                    <a:pt x="16178" y="30436"/>
                    <a:pt x="19146" y="30436"/>
                  </a:cubicBezTo>
                  <a:cubicBezTo>
                    <a:pt x="19572" y="30436"/>
                    <a:pt x="19999" y="30423"/>
                    <a:pt x="20426" y="30396"/>
                  </a:cubicBezTo>
                  <a:lnTo>
                    <a:pt x="23648" y="29637"/>
                  </a:lnTo>
                  <a:cubicBezTo>
                    <a:pt x="20061" y="23193"/>
                    <a:pt x="21976" y="17357"/>
                    <a:pt x="22280" y="10731"/>
                  </a:cubicBezTo>
                  <a:cubicBezTo>
                    <a:pt x="22311" y="10305"/>
                    <a:pt x="22311" y="9940"/>
                    <a:pt x="22341" y="9545"/>
                  </a:cubicBezTo>
                  <a:cubicBezTo>
                    <a:pt x="23223" y="10123"/>
                    <a:pt x="24317" y="10548"/>
                    <a:pt x="25259" y="11065"/>
                  </a:cubicBezTo>
                  <a:cubicBezTo>
                    <a:pt x="25502" y="11186"/>
                    <a:pt x="25715" y="11338"/>
                    <a:pt x="25958" y="11460"/>
                  </a:cubicBezTo>
                  <a:lnTo>
                    <a:pt x="27204" y="12129"/>
                  </a:lnTo>
                  <a:cubicBezTo>
                    <a:pt x="27539" y="12341"/>
                    <a:pt x="27904" y="12493"/>
                    <a:pt x="28238" y="12585"/>
                  </a:cubicBezTo>
                  <a:cubicBezTo>
                    <a:pt x="28534" y="12659"/>
                    <a:pt x="28938" y="12725"/>
                    <a:pt x="29334" y="12725"/>
                  </a:cubicBezTo>
                  <a:cubicBezTo>
                    <a:pt x="29752" y="12725"/>
                    <a:pt x="30161" y="12651"/>
                    <a:pt x="30426" y="12433"/>
                  </a:cubicBezTo>
                  <a:cubicBezTo>
                    <a:pt x="30943" y="12068"/>
                    <a:pt x="30882" y="11156"/>
                    <a:pt x="31004" y="10548"/>
                  </a:cubicBezTo>
                  <a:cubicBezTo>
                    <a:pt x="31156" y="9545"/>
                    <a:pt x="30518" y="9363"/>
                    <a:pt x="29758" y="8785"/>
                  </a:cubicBezTo>
                  <a:cubicBezTo>
                    <a:pt x="28967" y="8177"/>
                    <a:pt x="28238" y="7782"/>
                    <a:pt x="27508" y="7083"/>
                  </a:cubicBezTo>
                  <a:cubicBezTo>
                    <a:pt x="26870" y="6445"/>
                    <a:pt x="26293" y="5624"/>
                    <a:pt x="25411" y="5259"/>
                  </a:cubicBezTo>
                  <a:cubicBezTo>
                    <a:pt x="22068" y="3861"/>
                    <a:pt x="19666" y="3922"/>
                    <a:pt x="17843" y="3800"/>
                  </a:cubicBezTo>
                  <a:cubicBezTo>
                    <a:pt x="17356" y="3800"/>
                    <a:pt x="16323" y="3466"/>
                    <a:pt x="16292" y="2980"/>
                  </a:cubicBezTo>
                  <a:lnTo>
                    <a:pt x="164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4"/>
            <p:cNvSpPr/>
            <p:nvPr/>
          </p:nvSpPr>
          <p:spPr>
            <a:xfrm>
              <a:off x="4616425" y="3283269"/>
              <a:ext cx="57" cy="57"/>
            </a:xfrm>
            <a:custGeom>
              <a:rect b="b" l="l" r="r" t="t"/>
              <a:pathLst>
                <a:path extrusionOk="0" h="1" w="1">
                  <a:moveTo>
                    <a:pt x="0" y="0"/>
                  </a:moveTo>
                  <a:close/>
                </a:path>
              </a:pathLst>
            </a:custGeom>
            <a:solidFill>
              <a:srgbClr val="FEA1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4"/>
            <p:cNvSpPr/>
            <p:nvPr/>
          </p:nvSpPr>
          <p:spPr>
            <a:xfrm>
              <a:off x="5230122" y="2954901"/>
              <a:ext cx="627505" cy="459077"/>
            </a:xfrm>
            <a:custGeom>
              <a:rect b="b" l="l" r="r" t="t"/>
              <a:pathLst>
                <a:path extrusionOk="0" h="8117" w="11095">
                  <a:moveTo>
                    <a:pt x="153" y="1"/>
                  </a:moveTo>
                  <a:cubicBezTo>
                    <a:pt x="1551" y="183"/>
                    <a:pt x="3071" y="487"/>
                    <a:pt x="4651" y="1156"/>
                  </a:cubicBezTo>
                  <a:cubicBezTo>
                    <a:pt x="5259" y="1399"/>
                    <a:pt x="5776" y="2493"/>
                    <a:pt x="6262" y="2919"/>
                  </a:cubicBezTo>
                  <a:cubicBezTo>
                    <a:pt x="7235" y="3861"/>
                    <a:pt x="8390" y="4438"/>
                    <a:pt x="9606" y="5046"/>
                  </a:cubicBezTo>
                  <a:cubicBezTo>
                    <a:pt x="10274" y="5381"/>
                    <a:pt x="11095" y="5806"/>
                    <a:pt x="10031" y="6080"/>
                  </a:cubicBezTo>
                  <a:cubicBezTo>
                    <a:pt x="9332" y="6232"/>
                    <a:pt x="8694" y="6262"/>
                    <a:pt x="7995" y="6475"/>
                  </a:cubicBezTo>
                  <a:cubicBezTo>
                    <a:pt x="3314" y="8116"/>
                    <a:pt x="2128" y="5381"/>
                    <a:pt x="700" y="2919"/>
                  </a:cubicBezTo>
                  <a:cubicBezTo>
                    <a:pt x="244" y="2159"/>
                    <a:pt x="1" y="882"/>
                    <a:pt x="153" y="1"/>
                  </a:cubicBezTo>
                  <a:close/>
                </a:path>
              </a:pathLst>
            </a:custGeom>
            <a:solidFill>
              <a:srgbClr val="FEAB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4"/>
            <p:cNvSpPr/>
            <p:nvPr/>
          </p:nvSpPr>
          <p:spPr>
            <a:xfrm>
              <a:off x="4621572" y="3283269"/>
              <a:ext cx="57" cy="57"/>
            </a:xfrm>
            <a:custGeom>
              <a:rect b="b" l="l" r="r" t="t"/>
              <a:pathLst>
                <a:path extrusionOk="0" h="1" w="1">
                  <a:moveTo>
                    <a:pt x="0" y="0"/>
                  </a:moveTo>
                  <a:lnTo>
                    <a:pt x="0" y="0"/>
                  </a:ln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4"/>
            <p:cNvSpPr/>
            <p:nvPr/>
          </p:nvSpPr>
          <p:spPr>
            <a:xfrm>
              <a:off x="4167760" y="2992737"/>
              <a:ext cx="565632" cy="254452"/>
            </a:xfrm>
            <a:custGeom>
              <a:rect b="b" l="l" r="r" t="t"/>
              <a:pathLst>
                <a:path extrusionOk="0" h="4499" w="10001">
                  <a:moveTo>
                    <a:pt x="0" y="2584"/>
                  </a:moveTo>
                  <a:cubicBezTo>
                    <a:pt x="30" y="2280"/>
                    <a:pt x="274" y="1976"/>
                    <a:pt x="547" y="1855"/>
                  </a:cubicBezTo>
                  <a:cubicBezTo>
                    <a:pt x="1185" y="1520"/>
                    <a:pt x="9727" y="608"/>
                    <a:pt x="9666" y="0"/>
                  </a:cubicBezTo>
                  <a:lnTo>
                    <a:pt x="10000" y="2402"/>
                  </a:lnTo>
                  <a:lnTo>
                    <a:pt x="10000" y="2462"/>
                  </a:lnTo>
                  <a:cubicBezTo>
                    <a:pt x="9848" y="2675"/>
                    <a:pt x="9666" y="2827"/>
                    <a:pt x="9453" y="2979"/>
                  </a:cubicBezTo>
                  <a:cubicBezTo>
                    <a:pt x="8085" y="4073"/>
                    <a:pt x="6262" y="4499"/>
                    <a:pt x="4559" y="4347"/>
                  </a:cubicBezTo>
                  <a:cubicBezTo>
                    <a:pt x="3526" y="4225"/>
                    <a:pt x="426" y="4073"/>
                    <a:pt x="30" y="2858"/>
                  </a:cubicBezTo>
                  <a:cubicBezTo>
                    <a:pt x="0" y="2766"/>
                    <a:pt x="0" y="2706"/>
                    <a:pt x="0" y="258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4"/>
            <p:cNvSpPr/>
            <p:nvPr/>
          </p:nvSpPr>
          <p:spPr>
            <a:xfrm>
              <a:off x="4616425" y="3422060"/>
              <a:ext cx="75674" cy="155646"/>
            </a:xfrm>
            <a:custGeom>
              <a:rect b="b" l="l" r="r" t="t"/>
              <a:pathLst>
                <a:path extrusionOk="0" h="2752" w="1338">
                  <a:moveTo>
                    <a:pt x="530" y="1"/>
                  </a:moveTo>
                  <a:cubicBezTo>
                    <a:pt x="406" y="1"/>
                    <a:pt x="289" y="60"/>
                    <a:pt x="213" y="160"/>
                  </a:cubicBezTo>
                  <a:cubicBezTo>
                    <a:pt x="91" y="251"/>
                    <a:pt x="0" y="434"/>
                    <a:pt x="31" y="586"/>
                  </a:cubicBezTo>
                  <a:cubicBezTo>
                    <a:pt x="91" y="1103"/>
                    <a:pt x="152" y="1650"/>
                    <a:pt x="213" y="2166"/>
                  </a:cubicBezTo>
                  <a:cubicBezTo>
                    <a:pt x="213" y="2318"/>
                    <a:pt x="243" y="2470"/>
                    <a:pt x="365" y="2592"/>
                  </a:cubicBezTo>
                  <a:cubicBezTo>
                    <a:pt x="456" y="2713"/>
                    <a:pt x="608" y="2744"/>
                    <a:pt x="760" y="2744"/>
                  </a:cubicBezTo>
                  <a:cubicBezTo>
                    <a:pt x="786" y="2749"/>
                    <a:pt x="812" y="2752"/>
                    <a:pt x="838" y="2752"/>
                  </a:cubicBezTo>
                  <a:cubicBezTo>
                    <a:pt x="963" y="2752"/>
                    <a:pt x="1085" y="2693"/>
                    <a:pt x="1186" y="2592"/>
                  </a:cubicBezTo>
                  <a:cubicBezTo>
                    <a:pt x="1277" y="2470"/>
                    <a:pt x="1338" y="2318"/>
                    <a:pt x="1338" y="2166"/>
                  </a:cubicBezTo>
                  <a:cubicBezTo>
                    <a:pt x="1307" y="1650"/>
                    <a:pt x="1216" y="1103"/>
                    <a:pt x="1186" y="586"/>
                  </a:cubicBezTo>
                  <a:cubicBezTo>
                    <a:pt x="1186" y="434"/>
                    <a:pt x="1155" y="282"/>
                    <a:pt x="1034" y="160"/>
                  </a:cubicBezTo>
                  <a:cubicBezTo>
                    <a:pt x="912" y="39"/>
                    <a:pt x="760" y="8"/>
                    <a:pt x="608" y="8"/>
                  </a:cubicBezTo>
                  <a:cubicBezTo>
                    <a:pt x="582" y="3"/>
                    <a:pt x="556" y="1"/>
                    <a:pt x="530"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4659408" y="3321049"/>
              <a:ext cx="51637" cy="39647"/>
            </a:xfrm>
            <a:custGeom>
              <a:rect b="b" l="l" r="r" t="t"/>
              <a:pathLst>
                <a:path extrusionOk="0" h="701" w="913">
                  <a:moveTo>
                    <a:pt x="456" y="1"/>
                  </a:moveTo>
                  <a:cubicBezTo>
                    <a:pt x="0" y="1"/>
                    <a:pt x="31" y="700"/>
                    <a:pt x="456" y="700"/>
                  </a:cubicBezTo>
                  <a:cubicBezTo>
                    <a:pt x="912" y="700"/>
                    <a:pt x="912" y="1"/>
                    <a:pt x="456"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4569992" y="2942854"/>
              <a:ext cx="768503" cy="865952"/>
            </a:xfrm>
            <a:custGeom>
              <a:rect b="b" l="l" r="r" t="t"/>
              <a:pathLst>
                <a:path extrusionOk="0" h="15311" w="13588">
                  <a:moveTo>
                    <a:pt x="9727" y="1"/>
                  </a:moveTo>
                  <a:lnTo>
                    <a:pt x="9150" y="4317"/>
                  </a:lnTo>
                  <a:cubicBezTo>
                    <a:pt x="9121" y="4602"/>
                    <a:pt x="8880" y="4806"/>
                    <a:pt x="8600" y="4806"/>
                  </a:cubicBezTo>
                  <a:cubicBezTo>
                    <a:pt x="8580" y="4806"/>
                    <a:pt x="8561" y="4805"/>
                    <a:pt x="8542" y="4803"/>
                  </a:cubicBezTo>
                  <a:cubicBezTo>
                    <a:pt x="7262" y="4687"/>
                    <a:pt x="3979" y="4376"/>
                    <a:pt x="3671" y="4376"/>
                  </a:cubicBezTo>
                  <a:cubicBezTo>
                    <a:pt x="3657" y="4376"/>
                    <a:pt x="3649" y="4377"/>
                    <a:pt x="3648" y="4378"/>
                  </a:cubicBezTo>
                  <a:cubicBezTo>
                    <a:pt x="3641" y="4385"/>
                    <a:pt x="3634" y="4388"/>
                    <a:pt x="3628" y="4388"/>
                  </a:cubicBezTo>
                  <a:cubicBezTo>
                    <a:pt x="3417" y="4388"/>
                    <a:pt x="3618" y="518"/>
                    <a:pt x="3618" y="518"/>
                  </a:cubicBezTo>
                  <a:lnTo>
                    <a:pt x="3618" y="518"/>
                  </a:lnTo>
                  <a:lnTo>
                    <a:pt x="1703" y="1065"/>
                  </a:lnTo>
                  <a:cubicBezTo>
                    <a:pt x="1703" y="1065"/>
                    <a:pt x="1672" y="4104"/>
                    <a:pt x="1368" y="5715"/>
                  </a:cubicBezTo>
                  <a:cubicBezTo>
                    <a:pt x="1368" y="5837"/>
                    <a:pt x="973" y="5837"/>
                    <a:pt x="943" y="5898"/>
                  </a:cubicBezTo>
                  <a:cubicBezTo>
                    <a:pt x="609" y="6050"/>
                    <a:pt x="791" y="6810"/>
                    <a:pt x="609" y="7113"/>
                  </a:cubicBezTo>
                  <a:cubicBezTo>
                    <a:pt x="1" y="8117"/>
                    <a:pt x="92" y="9363"/>
                    <a:pt x="305" y="10031"/>
                  </a:cubicBezTo>
                  <a:cubicBezTo>
                    <a:pt x="457" y="10579"/>
                    <a:pt x="487" y="11156"/>
                    <a:pt x="457" y="11703"/>
                  </a:cubicBezTo>
                  <a:lnTo>
                    <a:pt x="244" y="13497"/>
                  </a:lnTo>
                  <a:cubicBezTo>
                    <a:pt x="213" y="13801"/>
                    <a:pt x="457" y="14104"/>
                    <a:pt x="761" y="14135"/>
                  </a:cubicBezTo>
                  <a:cubicBezTo>
                    <a:pt x="2658" y="14459"/>
                    <a:pt x="8992" y="15311"/>
                    <a:pt x="11843" y="15311"/>
                  </a:cubicBezTo>
                  <a:cubicBezTo>
                    <a:pt x="12738" y="15311"/>
                    <a:pt x="13289" y="15227"/>
                    <a:pt x="13253" y="15016"/>
                  </a:cubicBezTo>
                  <a:cubicBezTo>
                    <a:pt x="13101" y="13983"/>
                    <a:pt x="13588" y="6080"/>
                    <a:pt x="13588" y="6080"/>
                  </a:cubicBezTo>
                  <a:cubicBezTo>
                    <a:pt x="13588" y="6080"/>
                    <a:pt x="11490" y="5290"/>
                    <a:pt x="11429" y="3618"/>
                  </a:cubicBezTo>
                  <a:cubicBezTo>
                    <a:pt x="11369" y="1946"/>
                    <a:pt x="11764" y="153"/>
                    <a:pt x="11764" y="153"/>
                  </a:cubicBezTo>
                  <a:lnTo>
                    <a:pt x="97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4"/>
            <p:cNvSpPr/>
            <p:nvPr/>
          </p:nvSpPr>
          <p:spPr>
            <a:xfrm>
              <a:off x="4771108" y="2391256"/>
              <a:ext cx="369660" cy="429385"/>
            </a:xfrm>
            <a:custGeom>
              <a:rect b="b" l="l" r="r" t="t"/>
              <a:pathLst>
                <a:path extrusionOk="0" h="7592" w="6536">
                  <a:moveTo>
                    <a:pt x="3745" y="0"/>
                  </a:moveTo>
                  <a:cubicBezTo>
                    <a:pt x="3210" y="0"/>
                    <a:pt x="2651" y="219"/>
                    <a:pt x="2281" y="574"/>
                  </a:cubicBezTo>
                  <a:cubicBezTo>
                    <a:pt x="2129" y="757"/>
                    <a:pt x="1004" y="483"/>
                    <a:pt x="700" y="1729"/>
                  </a:cubicBezTo>
                  <a:cubicBezTo>
                    <a:pt x="700" y="1790"/>
                    <a:pt x="1" y="4891"/>
                    <a:pt x="31" y="4951"/>
                  </a:cubicBezTo>
                  <a:cubicBezTo>
                    <a:pt x="824" y="6687"/>
                    <a:pt x="756" y="7591"/>
                    <a:pt x="1530" y="7591"/>
                  </a:cubicBezTo>
                  <a:cubicBezTo>
                    <a:pt x="1854" y="7591"/>
                    <a:pt x="2326" y="7433"/>
                    <a:pt x="3071" y="7110"/>
                  </a:cubicBezTo>
                  <a:cubicBezTo>
                    <a:pt x="3618" y="6866"/>
                    <a:pt x="4256" y="6593"/>
                    <a:pt x="4712" y="6198"/>
                  </a:cubicBezTo>
                  <a:cubicBezTo>
                    <a:pt x="5411" y="5529"/>
                    <a:pt x="5837" y="4951"/>
                    <a:pt x="5898" y="4070"/>
                  </a:cubicBezTo>
                  <a:cubicBezTo>
                    <a:pt x="6019" y="2550"/>
                    <a:pt x="6536" y="2003"/>
                    <a:pt x="5107" y="818"/>
                  </a:cubicBezTo>
                  <a:cubicBezTo>
                    <a:pt x="4843" y="241"/>
                    <a:pt x="4307" y="0"/>
                    <a:pt x="37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4"/>
            <p:cNvSpPr/>
            <p:nvPr/>
          </p:nvSpPr>
          <p:spPr>
            <a:xfrm>
              <a:off x="4561735" y="4214985"/>
              <a:ext cx="852378" cy="170068"/>
            </a:xfrm>
            <a:custGeom>
              <a:rect b="b" l="l" r="r" t="t"/>
              <a:pathLst>
                <a:path extrusionOk="0" h="3007" w="15071">
                  <a:moveTo>
                    <a:pt x="329" y="1"/>
                  </a:moveTo>
                  <a:lnTo>
                    <a:pt x="25" y="578"/>
                  </a:lnTo>
                  <a:cubicBezTo>
                    <a:pt x="0" y="603"/>
                    <a:pt x="2714" y="3006"/>
                    <a:pt x="9577" y="3006"/>
                  </a:cubicBezTo>
                  <a:cubicBezTo>
                    <a:pt x="11177" y="3006"/>
                    <a:pt x="13002" y="2876"/>
                    <a:pt x="15071" y="2554"/>
                  </a:cubicBezTo>
                  <a:lnTo>
                    <a:pt x="13946" y="1095"/>
                  </a:lnTo>
                  <a:cubicBezTo>
                    <a:pt x="13946" y="1095"/>
                    <a:pt x="11699" y="1258"/>
                    <a:pt x="8977" y="1258"/>
                  </a:cubicBezTo>
                  <a:cubicBezTo>
                    <a:pt x="5820" y="1258"/>
                    <a:pt x="2024" y="1039"/>
                    <a:pt x="359" y="92"/>
                  </a:cubicBezTo>
                  <a:lnTo>
                    <a:pt x="329" y="1"/>
                  </a:lnTo>
                  <a:close/>
                </a:path>
              </a:pathLst>
            </a:custGeom>
            <a:solidFill>
              <a:srgbClr val="FFE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4580285" y="3695851"/>
              <a:ext cx="739320" cy="136643"/>
            </a:xfrm>
            <a:custGeom>
              <a:rect b="b" l="l" r="r" t="t"/>
              <a:pathLst>
                <a:path extrusionOk="0" h="2416" w="13072">
                  <a:moveTo>
                    <a:pt x="31" y="0"/>
                  </a:moveTo>
                  <a:cubicBezTo>
                    <a:pt x="31" y="0"/>
                    <a:pt x="1" y="213"/>
                    <a:pt x="1" y="426"/>
                  </a:cubicBezTo>
                  <a:cubicBezTo>
                    <a:pt x="1" y="608"/>
                    <a:pt x="92" y="790"/>
                    <a:pt x="275" y="882"/>
                  </a:cubicBezTo>
                  <a:cubicBezTo>
                    <a:pt x="3151" y="2245"/>
                    <a:pt x="8555" y="2416"/>
                    <a:pt x="11340" y="2416"/>
                  </a:cubicBezTo>
                  <a:cubicBezTo>
                    <a:pt x="11969" y="2416"/>
                    <a:pt x="12465" y="2407"/>
                    <a:pt x="12767" y="2401"/>
                  </a:cubicBezTo>
                  <a:cubicBezTo>
                    <a:pt x="12950" y="2401"/>
                    <a:pt x="13071" y="2249"/>
                    <a:pt x="13071" y="2037"/>
                  </a:cubicBezTo>
                  <a:lnTo>
                    <a:pt x="13071" y="1368"/>
                  </a:lnTo>
                  <a:cubicBezTo>
                    <a:pt x="12603" y="1378"/>
                    <a:pt x="12147" y="1383"/>
                    <a:pt x="11703" y="1383"/>
                  </a:cubicBezTo>
                  <a:cubicBezTo>
                    <a:pt x="4152" y="1383"/>
                    <a:pt x="31" y="0"/>
                    <a:pt x="31" y="0"/>
                  </a:cubicBezTo>
                  <a:close/>
                </a:path>
              </a:pathLst>
            </a:custGeom>
            <a:solidFill>
              <a:srgbClr val="FFEC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4"/>
            <p:cNvSpPr/>
            <p:nvPr/>
          </p:nvSpPr>
          <p:spPr>
            <a:xfrm>
              <a:off x="4750521" y="2300709"/>
              <a:ext cx="991962" cy="1564889"/>
            </a:xfrm>
            <a:custGeom>
              <a:rect b="b" l="l" r="r" t="t"/>
              <a:pathLst>
                <a:path extrusionOk="0" h="27669" w="17539">
                  <a:moveTo>
                    <a:pt x="1033" y="3725"/>
                  </a:moveTo>
                  <a:lnTo>
                    <a:pt x="1033" y="3725"/>
                  </a:lnTo>
                  <a:cubicBezTo>
                    <a:pt x="1031" y="3726"/>
                    <a:pt x="1034" y="3726"/>
                    <a:pt x="1034" y="3726"/>
                  </a:cubicBezTo>
                  <a:cubicBezTo>
                    <a:pt x="1034" y="3726"/>
                    <a:pt x="1033" y="3725"/>
                    <a:pt x="1033" y="3725"/>
                  </a:cubicBezTo>
                  <a:close/>
                  <a:moveTo>
                    <a:pt x="4696" y="1"/>
                  </a:moveTo>
                  <a:cubicBezTo>
                    <a:pt x="4188" y="1"/>
                    <a:pt x="3684" y="97"/>
                    <a:pt x="3161" y="352"/>
                  </a:cubicBezTo>
                  <a:cubicBezTo>
                    <a:pt x="2189" y="808"/>
                    <a:pt x="1246" y="1628"/>
                    <a:pt x="699" y="2540"/>
                  </a:cubicBezTo>
                  <a:cubicBezTo>
                    <a:pt x="312" y="3285"/>
                    <a:pt x="1006" y="3709"/>
                    <a:pt x="1033" y="3725"/>
                  </a:cubicBezTo>
                  <a:lnTo>
                    <a:pt x="1033" y="3725"/>
                  </a:lnTo>
                  <a:cubicBezTo>
                    <a:pt x="1042" y="3723"/>
                    <a:pt x="1158" y="3710"/>
                    <a:pt x="2189" y="3634"/>
                  </a:cubicBezTo>
                  <a:cubicBezTo>
                    <a:pt x="2199" y="3634"/>
                    <a:pt x="2209" y="3634"/>
                    <a:pt x="2220" y="3634"/>
                  </a:cubicBezTo>
                  <a:cubicBezTo>
                    <a:pt x="3355" y="3634"/>
                    <a:pt x="3584" y="5141"/>
                    <a:pt x="3911" y="5141"/>
                  </a:cubicBezTo>
                  <a:cubicBezTo>
                    <a:pt x="3944" y="5141"/>
                    <a:pt x="3977" y="5126"/>
                    <a:pt x="4012" y="5093"/>
                  </a:cubicBezTo>
                  <a:cubicBezTo>
                    <a:pt x="4278" y="4861"/>
                    <a:pt x="4480" y="4710"/>
                    <a:pt x="4619" y="4710"/>
                  </a:cubicBezTo>
                  <a:cubicBezTo>
                    <a:pt x="4734" y="4710"/>
                    <a:pt x="4805" y="4815"/>
                    <a:pt x="4833" y="5063"/>
                  </a:cubicBezTo>
                  <a:cubicBezTo>
                    <a:pt x="4894" y="6096"/>
                    <a:pt x="3374" y="4455"/>
                    <a:pt x="5441" y="9926"/>
                  </a:cubicBezTo>
                  <a:cubicBezTo>
                    <a:pt x="5654" y="10595"/>
                    <a:pt x="5775" y="11446"/>
                    <a:pt x="5380" y="12054"/>
                  </a:cubicBezTo>
                  <a:cubicBezTo>
                    <a:pt x="4833" y="12996"/>
                    <a:pt x="3496" y="13027"/>
                    <a:pt x="2493" y="13483"/>
                  </a:cubicBezTo>
                  <a:cubicBezTo>
                    <a:pt x="669" y="14334"/>
                    <a:pt x="0" y="16644"/>
                    <a:pt x="183" y="18711"/>
                  </a:cubicBezTo>
                  <a:cubicBezTo>
                    <a:pt x="487" y="22449"/>
                    <a:pt x="3101" y="26006"/>
                    <a:pt x="6687" y="27282"/>
                  </a:cubicBezTo>
                  <a:cubicBezTo>
                    <a:pt x="7346" y="27523"/>
                    <a:pt x="8089" y="27669"/>
                    <a:pt x="8818" y="27669"/>
                  </a:cubicBezTo>
                  <a:cubicBezTo>
                    <a:pt x="9838" y="27669"/>
                    <a:pt x="10829" y="27383"/>
                    <a:pt x="11520" y="26674"/>
                  </a:cubicBezTo>
                  <a:cubicBezTo>
                    <a:pt x="13435" y="24699"/>
                    <a:pt x="11976" y="20869"/>
                    <a:pt x="13982" y="18954"/>
                  </a:cubicBezTo>
                  <a:cubicBezTo>
                    <a:pt x="14347" y="18589"/>
                    <a:pt x="14864" y="18346"/>
                    <a:pt x="15320" y="18012"/>
                  </a:cubicBezTo>
                  <a:cubicBezTo>
                    <a:pt x="16627" y="17039"/>
                    <a:pt x="17326" y="15398"/>
                    <a:pt x="17387" y="13756"/>
                  </a:cubicBezTo>
                  <a:cubicBezTo>
                    <a:pt x="17538" y="10261"/>
                    <a:pt x="15380" y="7373"/>
                    <a:pt x="13435" y="4698"/>
                  </a:cubicBezTo>
                  <a:cubicBezTo>
                    <a:pt x="11763" y="2419"/>
                    <a:pt x="9240" y="990"/>
                    <a:pt x="6505" y="291"/>
                  </a:cubicBezTo>
                  <a:cubicBezTo>
                    <a:pt x="5871" y="128"/>
                    <a:pt x="5280" y="1"/>
                    <a:pt x="46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4"/>
            <p:cNvSpPr/>
            <p:nvPr/>
          </p:nvSpPr>
          <p:spPr>
            <a:xfrm>
              <a:off x="4559698" y="5266828"/>
              <a:ext cx="395450" cy="41570"/>
            </a:xfrm>
            <a:custGeom>
              <a:rect b="b" l="l" r="r" t="t"/>
              <a:pathLst>
                <a:path extrusionOk="0" h="735" w="6992">
                  <a:moveTo>
                    <a:pt x="981" y="0"/>
                  </a:moveTo>
                  <a:cubicBezTo>
                    <a:pt x="622" y="0"/>
                    <a:pt x="290" y="11"/>
                    <a:pt x="0" y="35"/>
                  </a:cubicBezTo>
                  <a:cubicBezTo>
                    <a:pt x="363" y="24"/>
                    <a:pt x="733" y="17"/>
                    <a:pt x="1113" y="17"/>
                  </a:cubicBezTo>
                  <a:cubicBezTo>
                    <a:pt x="1508" y="17"/>
                    <a:pt x="1913" y="25"/>
                    <a:pt x="2329" y="43"/>
                  </a:cubicBezTo>
                  <a:lnTo>
                    <a:pt x="2329" y="43"/>
                  </a:lnTo>
                  <a:cubicBezTo>
                    <a:pt x="1857" y="15"/>
                    <a:pt x="1400" y="0"/>
                    <a:pt x="981" y="0"/>
                  </a:cubicBezTo>
                  <a:close/>
                  <a:moveTo>
                    <a:pt x="2329" y="43"/>
                  </a:moveTo>
                  <a:lnTo>
                    <a:pt x="2329" y="43"/>
                  </a:lnTo>
                  <a:cubicBezTo>
                    <a:pt x="3276" y="99"/>
                    <a:pt x="4284" y="207"/>
                    <a:pt x="5173" y="346"/>
                  </a:cubicBezTo>
                  <a:lnTo>
                    <a:pt x="5173" y="346"/>
                  </a:lnTo>
                  <a:cubicBezTo>
                    <a:pt x="4161" y="173"/>
                    <a:pt x="3219" y="83"/>
                    <a:pt x="2329" y="43"/>
                  </a:cubicBezTo>
                  <a:close/>
                  <a:moveTo>
                    <a:pt x="5173" y="346"/>
                  </a:moveTo>
                  <a:cubicBezTo>
                    <a:pt x="5755" y="446"/>
                    <a:pt x="6360" y="573"/>
                    <a:pt x="6991" y="734"/>
                  </a:cubicBezTo>
                  <a:cubicBezTo>
                    <a:pt x="6525" y="591"/>
                    <a:pt x="5888" y="458"/>
                    <a:pt x="5173" y="346"/>
                  </a:cubicBezTo>
                  <a:close/>
                </a:path>
              </a:pathLst>
            </a:custGeom>
            <a:solidFill>
              <a:srgbClr val="373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4"/>
            <p:cNvSpPr/>
            <p:nvPr/>
          </p:nvSpPr>
          <p:spPr>
            <a:xfrm>
              <a:off x="4492622" y="5268807"/>
              <a:ext cx="67134" cy="2489"/>
            </a:xfrm>
            <a:custGeom>
              <a:rect b="b" l="l" r="r" t="t"/>
              <a:pathLst>
                <a:path extrusionOk="0" h="44" w="1187">
                  <a:moveTo>
                    <a:pt x="1" y="31"/>
                  </a:moveTo>
                  <a:cubicBezTo>
                    <a:pt x="10" y="39"/>
                    <a:pt x="53" y="43"/>
                    <a:pt x="127" y="43"/>
                  </a:cubicBezTo>
                  <a:cubicBezTo>
                    <a:pt x="128" y="43"/>
                    <a:pt x="129" y="43"/>
                    <a:pt x="130" y="43"/>
                  </a:cubicBezTo>
                  <a:lnTo>
                    <a:pt x="130" y="43"/>
                  </a:lnTo>
                  <a:cubicBezTo>
                    <a:pt x="54" y="43"/>
                    <a:pt x="10" y="39"/>
                    <a:pt x="1" y="31"/>
                  </a:cubicBezTo>
                  <a:close/>
                  <a:moveTo>
                    <a:pt x="1186" y="0"/>
                  </a:moveTo>
                  <a:cubicBezTo>
                    <a:pt x="673" y="22"/>
                    <a:pt x="310" y="43"/>
                    <a:pt x="130" y="43"/>
                  </a:cubicBezTo>
                  <a:lnTo>
                    <a:pt x="130" y="43"/>
                  </a:lnTo>
                  <a:cubicBezTo>
                    <a:pt x="131" y="43"/>
                    <a:pt x="132" y="43"/>
                    <a:pt x="132" y="43"/>
                  </a:cubicBezTo>
                  <a:cubicBezTo>
                    <a:pt x="319" y="43"/>
                    <a:pt x="692" y="22"/>
                    <a:pt x="1186" y="0"/>
                  </a:cubicBezTo>
                  <a:close/>
                </a:path>
              </a:pathLst>
            </a:custGeom>
            <a:solidFill>
              <a:srgbClr val="373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p:nvPr/>
          </p:nvSpPr>
          <p:spPr>
            <a:xfrm>
              <a:off x="4492622" y="5232667"/>
              <a:ext cx="53334" cy="37894"/>
            </a:xfrm>
            <a:custGeom>
              <a:rect b="b" l="l" r="r" t="t"/>
              <a:pathLst>
                <a:path extrusionOk="0" h="670" w="943">
                  <a:moveTo>
                    <a:pt x="943" y="1"/>
                  </a:moveTo>
                  <a:lnTo>
                    <a:pt x="943" y="1"/>
                  </a:lnTo>
                  <a:cubicBezTo>
                    <a:pt x="639" y="244"/>
                    <a:pt x="305" y="457"/>
                    <a:pt x="1" y="670"/>
                  </a:cubicBezTo>
                  <a:cubicBezTo>
                    <a:pt x="305" y="487"/>
                    <a:pt x="639" y="244"/>
                    <a:pt x="943"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4"/>
            <p:cNvSpPr/>
            <p:nvPr/>
          </p:nvSpPr>
          <p:spPr>
            <a:xfrm>
              <a:off x="4492622" y="5232667"/>
              <a:ext cx="53334" cy="37894"/>
            </a:xfrm>
            <a:custGeom>
              <a:rect b="b" l="l" r="r" t="t"/>
              <a:pathLst>
                <a:path extrusionOk="0" h="670" w="943">
                  <a:moveTo>
                    <a:pt x="943" y="1"/>
                  </a:moveTo>
                  <a:lnTo>
                    <a:pt x="943" y="1"/>
                  </a:lnTo>
                  <a:cubicBezTo>
                    <a:pt x="639" y="244"/>
                    <a:pt x="305" y="457"/>
                    <a:pt x="1" y="670"/>
                  </a:cubicBezTo>
                  <a:cubicBezTo>
                    <a:pt x="305" y="487"/>
                    <a:pt x="639" y="244"/>
                    <a:pt x="9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4"/>
            <p:cNvSpPr/>
            <p:nvPr/>
          </p:nvSpPr>
          <p:spPr>
            <a:xfrm>
              <a:off x="4955087" y="5308340"/>
              <a:ext cx="27544" cy="6900"/>
            </a:xfrm>
            <a:custGeom>
              <a:rect b="b" l="l" r="r" t="t"/>
              <a:pathLst>
                <a:path extrusionOk="0" h="122" w="487">
                  <a:moveTo>
                    <a:pt x="0" y="0"/>
                  </a:moveTo>
                  <a:lnTo>
                    <a:pt x="0" y="0"/>
                  </a:lnTo>
                  <a:cubicBezTo>
                    <a:pt x="122" y="61"/>
                    <a:pt x="335" y="91"/>
                    <a:pt x="487" y="122"/>
                  </a:cubicBezTo>
                  <a:cubicBezTo>
                    <a:pt x="335" y="91"/>
                    <a:pt x="152" y="61"/>
                    <a:pt x="0" y="0"/>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4"/>
            <p:cNvSpPr/>
            <p:nvPr/>
          </p:nvSpPr>
          <p:spPr>
            <a:xfrm>
              <a:off x="4955087" y="5308340"/>
              <a:ext cx="27544" cy="6900"/>
            </a:xfrm>
            <a:custGeom>
              <a:rect b="b" l="l" r="r" t="t"/>
              <a:pathLst>
                <a:path extrusionOk="0" h="122" w="487">
                  <a:moveTo>
                    <a:pt x="0" y="0"/>
                  </a:moveTo>
                  <a:lnTo>
                    <a:pt x="0" y="0"/>
                  </a:lnTo>
                  <a:cubicBezTo>
                    <a:pt x="122" y="61"/>
                    <a:pt x="335" y="91"/>
                    <a:pt x="487" y="122"/>
                  </a:cubicBezTo>
                  <a:cubicBezTo>
                    <a:pt x="335" y="91"/>
                    <a:pt x="152" y="61"/>
                    <a:pt x="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4"/>
            <p:cNvSpPr/>
            <p:nvPr/>
          </p:nvSpPr>
          <p:spPr>
            <a:xfrm>
              <a:off x="4573442" y="5210327"/>
              <a:ext cx="57" cy="57"/>
            </a:xfrm>
            <a:custGeom>
              <a:rect b="b" l="l" r="r" t="t"/>
              <a:pathLst>
                <a:path extrusionOk="0" h="1" w="1">
                  <a:moveTo>
                    <a:pt x="0" y="1"/>
                  </a:move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4"/>
            <p:cNvSpPr/>
            <p:nvPr/>
          </p:nvSpPr>
          <p:spPr>
            <a:xfrm>
              <a:off x="4573442" y="5210327"/>
              <a:ext cx="57" cy="57"/>
            </a:xfrm>
            <a:custGeom>
              <a:rect b="b" l="l" r="r" t="t"/>
              <a:pathLst>
                <a:path extrusionOk="0" h="1" w="1">
                  <a:moveTo>
                    <a:pt x="0" y="1"/>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4"/>
            <p:cNvSpPr/>
            <p:nvPr/>
          </p:nvSpPr>
          <p:spPr>
            <a:xfrm>
              <a:off x="4980877" y="5315184"/>
              <a:ext cx="158191" cy="55087"/>
            </a:xfrm>
            <a:custGeom>
              <a:rect b="b" l="l" r="r" t="t"/>
              <a:pathLst>
                <a:path extrusionOk="0" h="974" w="2797">
                  <a:moveTo>
                    <a:pt x="0" y="1"/>
                  </a:moveTo>
                  <a:cubicBezTo>
                    <a:pt x="1246" y="305"/>
                    <a:pt x="2341" y="639"/>
                    <a:pt x="2797" y="973"/>
                  </a:cubicBezTo>
                  <a:cubicBezTo>
                    <a:pt x="2341" y="639"/>
                    <a:pt x="1277" y="305"/>
                    <a:pt x="0"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4"/>
            <p:cNvSpPr/>
            <p:nvPr/>
          </p:nvSpPr>
          <p:spPr>
            <a:xfrm>
              <a:off x="4980877" y="5315184"/>
              <a:ext cx="158191" cy="55087"/>
            </a:xfrm>
            <a:custGeom>
              <a:rect b="b" l="l" r="r" t="t"/>
              <a:pathLst>
                <a:path extrusionOk="0" h="974" w="2797">
                  <a:moveTo>
                    <a:pt x="0" y="1"/>
                  </a:moveTo>
                  <a:cubicBezTo>
                    <a:pt x="1246" y="305"/>
                    <a:pt x="2341" y="639"/>
                    <a:pt x="2797" y="973"/>
                  </a:cubicBezTo>
                  <a:cubicBezTo>
                    <a:pt x="2341" y="639"/>
                    <a:pt x="1277" y="305"/>
                    <a:pt x="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4"/>
            <p:cNvSpPr/>
            <p:nvPr/>
          </p:nvSpPr>
          <p:spPr>
            <a:xfrm>
              <a:off x="5139009" y="5370213"/>
              <a:ext cx="1753" cy="24150"/>
            </a:xfrm>
            <a:custGeom>
              <a:rect b="b" l="l" r="r" t="t"/>
              <a:pathLst>
                <a:path extrusionOk="0" h="427" w="31">
                  <a:moveTo>
                    <a:pt x="31" y="426"/>
                  </a:moveTo>
                  <a:lnTo>
                    <a:pt x="31" y="426"/>
                  </a:lnTo>
                  <a:lnTo>
                    <a:pt x="1" y="0"/>
                  </a:ln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4"/>
            <p:cNvSpPr/>
            <p:nvPr/>
          </p:nvSpPr>
          <p:spPr>
            <a:xfrm>
              <a:off x="5139009" y="5370213"/>
              <a:ext cx="1753" cy="24150"/>
            </a:xfrm>
            <a:custGeom>
              <a:rect b="b" l="l" r="r" t="t"/>
              <a:pathLst>
                <a:path extrusionOk="0" h="427" w="31">
                  <a:moveTo>
                    <a:pt x="31" y="426"/>
                  </a:moveTo>
                  <a:lnTo>
                    <a:pt x="31" y="426"/>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4"/>
            <p:cNvSpPr/>
            <p:nvPr/>
          </p:nvSpPr>
          <p:spPr>
            <a:xfrm>
              <a:off x="4896607" y="4777159"/>
              <a:ext cx="57" cy="0"/>
            </a:xfrm>
            <a:custGeom>
              <a:rect b="b" l="l" r="r" t="t"/>
              <a:pathLst>
                <a:path extrusionOk="0" h="0" w="1">
                  <a:moveTo>
                    <a:pt x="1" y="0"/>
                  </a:move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4"/>
            <p:cNvSpPr/>
            <p:nvPr/>
          </p:nvSpPr>
          <p:spPr>
            <a:xfrm>
              <a:off x="4896607" y="4777159"/>
              <a:ext cx="57" cy="0"/>
            </a:xfrm>
            <a:custGeom>
              <a:rect b="b" l="l" r="r" t="t"/>
              <a:pathLst>
                <a:path extrusionOk="0" h="0"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4"/>
            <p:cNvSpPr/>
            <p:nvPr/>
          </p:nvSpPr>
          <p:spPr>
            <a:xfrm>
              <a:off x="5273105" y="5172491"/>
              <a:ext cx="352466" cy="182285"/>
            </a:xfrm>
            <a:custGeom>
              <a:rect b="b" l="l" r="r" t="t"/>
              <a:pathLst>
                <a:path extrusionOk="0" h="3223" w="6232">
                  <a:moveTo>
                    <a:pt x="6232" y="1"/>
                  </a:moveTo>
                  <a:cubicBezTo>
                    <a:pt x="5016" y="396"/>
                    <a:pt x="3070" y="1156"/>
                    <a:pt x="1520" y="2189"/>
                  </a:cubicBezTo>
                  <a:cubicBezTo>
                    <a:pt x="3070" y="1156"/>
                    <a:pt x="5046" y="396"/>
                    <a:pt x="6232" y="1"/>
                  </a:cubicBezTo>
                  <a:close/>
                  <a:moveTo>
                    <a:pt x="1520" y="2190"/>
                  </a:moveTo>
                  <a:cubicBezTo>
                    <a:pt x="1003" y="2494"/>
                    <a:pt x="487" y="2828"/>
                    <a:pt x="0" y="3223"/>
                  </a:cubicBezTo>
                  <a:cubicBezTo>
                    <a:pt x="487" y="2889"/>
                    <a:pt x="1003" y="2494"/>
                    <a:pt x="1520" y="2190"/>
                  </a:cubicBezTo>
                  <a:close/>
                </a:path>
              </a:pathLst>
            </a:custGeom>
            <a:solidFill>
              <a:srgbClr val="373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4"/>
            <p:cNvSpPr/>
            <p:nvPr/>
          </p:nvSpPr>
          <p:spPr>
            <a:xfrm>
              <a:off x="5622060" y="5146758"/>
              <a:ext cx="63684" cy="22397"/>
            </a:xfrm>
            <a:custGeom>
              <a:rect b="b" l="l" r="r" t="t"/>
              <a:pathLst>
                <a:path extrusionOk="0" h="396" w="1126">
                  <a:moveTo>
                    <a:pt x="1125" y="0"/>
                  </a:moveTo>
                  <a:lnTo>
                    <a:pt x="1125" y="0"/>
                  </a:lnTo>
                  <a:cubicBezTo>
                    <a:pt x="1125" y="31"/>
                    <a:pt x="669" y="182"/>
                    <a:pt x="1" y="395"/>
                  </a:cubicBezTo>
                  <a:cubicBezTo>
                    <a:pt x="700" y="182"/>
                    <a:pt x="1125" y="31"/>
                    <a:pt x="1125" y="0"/>
                  </a:cubicBezTo>
                  <a:close/>
                </a:path>
              </a:pathLst>
            </a:custGeom>
            <a:solidFill>
              <a:srgbClr val="373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4"/>
            <p:cNvSpPr/>
            <p:nvPr/>
          </p:nvSpPr>
          <p:spPr>
            <a:xfrm>
              <a:off x="5622060" y="5131261"/>
              <a:ext cx="63684" cy="15553"/>
            </a:xfrm>
            <a:custGeom>
              <a:rect b="b" l="l" r="r" t="t"/>
              <a:pathLst>
                <a:path extrusionOk="0" h="275" w="1126">
                  <a:moveTo>
                    <a:pt x="1" y="0"/>
                  </a:moveTo>
                  <a:cubicBezTo>
                    <a:pt x="396" y="122"/>
                    <a:pt x="761" y="183"/>
                    <a:pt x="1125" y="274"/>
                  </a:cubicBezTo>
                  <a:cubicBezTo>
                    <a:pt x="761" y="183"/>
                    <a:pt x="396" y="122"/>
                    <a:pt x="1" y="0"/>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4"/>
            <p:cNvSpPr/>
            <p:nvPr/>
          </p:nvSpPr>
          <p:spPr>
            <a:xfrm>
              <a:off x="5622060" y="5131261"/>
              <a:ext cx="63684" cy="15553"/>
            </a:xfrm>
            <a:custGeom>
              <a:rect b="b" l="l" r="r" t="t"/>
              <a:pathLst>
                <a:path extrusionOk="0" h="275" w="1126">
                  <a:moveTo>
                    <a:pt x="1" y="0"/>
                  </a:moveTo>
                  <a:cubicBezTo>
                    <a:pt x="396" y="122"/>
                    <a:pt x="761" y="183"/>
                    <a:pt x="1125" y="274"/>
                  </a:cubicBezTo>
                  <a:cubicBezTo>
                    <a:pt x="761" y="183"/>
                    <a:pt x="396" y="122"/>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4"/>
            <p:cNvSpPr/>
            <p:nvPr/>
          </p:nvSpPr>
          <p:spPr>
            <a:xfrm>
              <a:off x="5249012" y="5354717"/>
              <a:ext cx="24150" cy="17250"/>
            </a:xfrm>
            <a:custGeom>
              <a:rect b="b" l="l" r="r" t="t"/>
              <a:pathLst>
                <a:path extrusionOk="0" h="305" w="427">
                  <a:moveTo>
                    <a:pt x="426" y="1"/>
                  </a:moveTo>
                  <a:lnTo>
                    <a:pt x="426" y="1"/>
                  </a:lnTo>
                  <a:cubicBezTo>
                    <a:pt x="244" y="62"/>
                    <a:pt x="153" y="183"/>
                    <a:pt x="1" y="305"/>
                  </a:cubicBezTo>
                  <a:cubicBezTo>
                    <a:pt x="153" y="183"/>
                    <a:pt x="244" y="122"/>
                    <a:pt x="426"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4"/>
            <p:cNvSpPr/>
            <p:nvPr/>
          </p:nvSpPr>
          <p:spPr>
            <a:xfrm>
              <a:off x="5249012" y="5354717"/>
              <a:ext cx="24150" cy="17250"/>
            </a:xfrm>
            <a:custGeom>
              <a:rect b="b" l="l" r="r" t="t"/>
              <a:pathLst>
                <a:path extrusionOk="0" h="305" w="427">
                  <a:moveTo>
                    <a:pt x="426" y="1"/>
                  </a:moveTo>
                  <a:lnTo>
                    <a:pt x="426" y="1"/>
                  </a:lnTo>
                  <a:cubicBezTo>
                    <a:pt x="244" y="62"/>
                    <a:pt x="153" y="183"/>
                    <a:pt x="1" y="305"/>
                  </a:cubicBezTo>
                  <a:cubicBezTo>
                    <a:pt x="153" y="183"/>
                    <a:pt x="244" y="122"/>
                    <a:pt x="4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4"/>
            <p:cNvSpPr/>
            <p:nvPr/>
          </p:nvSpPr>
          <p:spPr>
            <a:xfrm>
              <a:off x="5587674" y="5120968"/>
              <a:ext cx="57" cy="57"/>
            </a:xfrm>
            <a:custGeom>
              <a:rect b="b" l="l" r="r" t="t"/>
              <a:pathLst>
                <a:path extrusionOk="0" h="1" w="1">
                  <a:moveTo>
                    <a:pt x="1" y="0"/>
                  </a:move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4"/>
            <p:cNvSpPr/>
            <p:nvPr/>
          </p:nvSpPr>
          <p:spPr>
            <a:xfrm>
              <a:off x="5587674" y="5120968"/>
              <a:ext cx="57" cy="57"/>
            </a:xfrm>
            <a:custGeom>
              <a:rect b="b" l="l" r="r" t="t"/>
              <a:pathLst>
                <a:path extrusionOk="0" h="1" w="1">
                  <a:moveTo>
                    <a:pt x="1" y="0"/>
                  </a:move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4"/>
            <p:cNvSpPr/>
            <p:nvPr/>
          </p:nvSpPr>
          <p:spPr>
            <a:xfrm>
              <a:off x="5029006" y="5424112"/>
              <a:ext cx="264802" cy="424068"/>
            </a:xfrm>
            <a:custGeom>
              <a:rect b="b" l="l" r="r" t="t"/>
              <a:pathLst>
                <a:path extrusionOk="0" h="7498" w="4682">
                  <a:moveTo>
                    <a:pt x="1488" y="0"/>
                  </a:moveTo>
                  <a:cubicBezTo>
                    <a:pt x="1387" y="0"/>
                    <a:pt x="1286" y="8"/>
                    <a:pt x="1186" y="20"/>
                  </a:cubicBezTo>
                  <a:cubicBezTo>
                    <a:pt x="517" y="142"/>
                    <a:pt x="0" y="780"/>
                    <a:pt x="517" y="1631"/>
                  </a:cubicBezTo>
                  <a:lnTo>
                    <a:pt x="730" y="1965"/>
                  </a:lnTo>
                  <a:cubicBezTo>
                    <a:pt x="1338" y="2786"/>
                    <a:pt x="2189" y="3637"/>
                    <a:pt x="2554" y="5552"/>
                  </a:cubicBezTo>
                  <a:cubicBezTo>
                    <a:pt x="2584" y="5826"/>
                    <a:pt x="3557" y="7467"/>
                    <a:pt x="4225" y="7497"/>
                  </a:cubicBezTo>
                  <a:cubicBezTo>
                    <a:pt x="4377" y="7497"/>
                    <a:pt x="4408" y="7437"/>
                    <a:pt x="4468" y="7406"/>
                  </a:cubicBezTo>
                  <a:cubicBezTo>
                    <a:pt x="4681" y="7285"/>
                    <a:pt x="4225" y="6829"/>
                    <a:pt x="4225" y="6555"/>
                  </a:cubicBezTo>
                  <a:cubicBezTo>
                    <a:pt x="4256" y="5461"/>
                    <a:pt x="3557" y="3941"/>
                    <a:pt x="3617" y="3516"/>
                  </a:cubicBezTo>
                  <a:cubicBezTo>
                    <a:pt x="3709" y="3212"/>
                    <a:pt x="4043" y="2999"/>
                    <a:pt x="4468" y="2756"/>
                  </a:cubicBezTo>
                  <a:lnTo>
                    <a:pt x="3465" y="203"/>
                  </a:lnTo>
                  <a:cubicBezTo>
                    <a:pt x="3348" y="228"/>
                    <a:pt x="3213" y="239"/>
                    <a:pt x="3068" y="239"/>
                  </a:cubicBezTo>
                  <a:cubicBezTo>
                    <a:pt x="2688" y="239"/>
                    <a:pt x="2246" y="161"/>
                    <a:pt x="1915" y="51"/>
                  </a:cubicBezTo>
                  <a:cubicBezTo>
                    <a:pt x="1773" y="15"/>
                    <a:pt x="1630" y="0"/>
                    <a:pt x="14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4"/>
            <p:cNvSpPr/>
            <p:nvPr/>
          </p:nvSpPr>
          <p:spPr>
            <a:xfrm>
              <a:off x="5097779" y="5336562"/>
              <a:ext cx="188563" cy="462358"/>
            </a:xfrm>
            <a:custGeom>
              <a:rect b="b" l="l" r="r" t="t"/>
              <a:pathLst>
                <a:path extrusionOk="0" h="8175" w="3334">
                  <a:moveTo>
                    <a:pt x="2304" y="1"/>
                  </a:moveTo>
                  <a:cubicBezTo>
                    <a:pt x="2187" y="1"/>
                    <a:pt x="2066" y="17"/>
                    <a:pt x="1945" y="48"/>
                  </a:cubicBezTo>
                  <a:cubicBezTo>
                    <a:pt x="1733" y="79"/>
                    <a:pt x="1520" y="200"/>
                    <a:pt x="1338" y="383"/>
                  </a:cubicBezTo>
                  <a:cubicBezTo>
                    <a:pt x="1003" y="717"/>
                    <a:pt x="426" y="1082"/>
                    <a:pt x="0" y="1173"/>
                  </a:cubicBezTo>
                  <a:lnTo>
                    <a:pt x="243" y="3878"/>
                  </a:lnTo>
                  <a:cubicBezTo>
                    <a:pt x="699" y="3878"/>
                    <a:pt x="1125" y="3969"/>
                    <a:pt x="1307" y="4182"/>
                  </a:cubicBezTo>
                  <a:cubicBezTo>
                    <a:pt x="1581" y="4547"/>
                    <a:pt x="1581" y="6219"/>
                    <a:pt x="2097" y="7161"/>
                  </a:cubicBezTo>
                  <a:cubicBezTo>
                    <a:pt x="2219" y="7374"/>
                    <a:pt x="2037" y="7982"/>
                    <a:pt x="2341" y="8134"/>
                  </a:cubicBezTo>
                  <a:cubicBezTo>
                    <a:pt x="2341" y="8134"/>
                    <a:pt x="2381" y="8174"/>
                    <a:pt x="2444" y="8174"/>
                  </a:cubicBezTo>
                  <a:cubicBezTo>
                    <a:pt x="2476" y="8174"/>
                    <a:pt x="2513" y="8164"/>
                    <a:pt x="2553" y="8134"/>
                  </a:cubicBezTo>
                  <a:cubicBezTo>
                    <a:pt x="3161" y="7769"/>
                    <a:pt x="3283" y="5915"/>
                    <a:pt x="3192" y="5641"/>
                  </a:cubicBezTo>
                  <a:cubicBezTo>
                    <a:pt x="2675" y="3726"/>
                    <a:pt x="3100" y="2632"/>
                    <a:pt x="3252" y="1599"/>
                  </a:cubicBezTo>
                  <a:cubicBezTo>
                    <a:pt x="3252" y="1447"/>
                    <a:pt x="3283" y="1325"/>
                    <a:pt x="3283" y="1173"/>
                  </a:cubicBezTo>
                  <a:cubicBezTo>
                    <a:pt x="3333" y="369"/>
                    <a:pt x="2864" y="1"/>
                    <a:pt x="23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p:nvPr/>
          </p:nvSpPr>
          <p:spPr>
            <a:xfrm>
              <a:off x="5128716" y="4837279"/>
              <a:ext cx="57" cy="57"/>
            </a:xfrm>
            <a:custGeom>
              <a:rect b="b" l="l" r="r" t="t"/>
              <a:pathLst>
                <a:path extrusionOk="0" h="1" w="1">
                  <a:moveTo>
                    <a:pt x="0" y="1"/>
                  </a:move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4"/>
            <p:cNvSpPr/>
            <p:nvPr/>
          </p:nvSpPr>
          <p:spPr>
            <a:xfrm>
              <a:off x="3739004" y="4254518"/>
              <a:ext cx="2524387" cy="1389165"/>
            </a:xfrm>
            <a:custGeom>
              <a:rect b="b" l="l" r="r" t="t"/>
              <a:pathLst>
                <a:path extrusionOk="0" h="24562" w="44634">
                  <a:moveTo>
                    <a:pt x="14359" y="1"/>
                  </a:moveTo>
                  <a:cubicBezTo>
                    <a:pt x="14359" y="1"/>
                    <a:pt x="9800" y="6110"/>
                    <a:pt x="8645" y="7569"/>
                  </a:cubicBezTo>
                  <a:cubicBezTo>
                    <a:pt x="0" y="18429"/>
                    <a:pt x="2644" y="23971"/>
                    <a:pt x="17400" y="23971"/>
                  </a:cubicBezTo>
                  <a:cubicBezTo>
                    <a:pt x="19454" y="23971"/>
                    <a:pt x="21743" y="23864"/>
                    <a:pt x="24268" y="23649"/>
                  </a:cubicBezTo>
                  <a:cubicBezTo>
                    <a:pt x="24341" y="23685"/>
                    <a:pt x="24421" y="23702"/>
                    <a:pt x="24501" y="23702"/>
                  </a:cubicBezTo>
                  <a:cubicBezTo>
                    <a:pt x="24752" y="23702"/>
                    <a:pt x="24998" y="23530"/>
                    <a:pt x="24998" y="23253"/>
                  </a:cubicBezTo>
                  <a:cubicBezTo>
                    <a:pt x="25089" y="20153"/>
                    <a:pt x="25241" y="19454"/>
                    <a:pt x="19466" y="18238"/>
                  </a:cubicBezTo>
                  <a:cubicBezTo>
                    <a:pt x="18126" y="17950"/>
                    <a:pt x="16650" y="17880"/>
                    <a:pt x="15461" y="17880"/>
                  </a:cubicBezTo>
                  <a:cubicBezTo>
                    <a:pt x="14366" y="17880"/>
                    <a:pt x="13515" y="17939"/>
                    <a:pt x="13238" y="17941"/>
                  </a:cubicBezTo>
                  <a:lnTo>
                    <a:pt x="13238" y="17941"/>
                  </a:lnTo>
                  <a:cubicBezTo>
                    <a:pt x="14319" y="17122"/>
                    <a:pt x="20276" y="11599"/>
                    <a:pt x="20773" y="8907"/>
                  </a:cubicBezTo>
                  <a:cubicBezTo>
                    <a:pt x="21533" y="9332"/>
                    <a:pt x="22201" y="9332"/>
                    <a:pt x="23113" y="9332"/>
                  </a:cubicBezTo>
                  <a:cubicBezTo>
                    <a:pt x="23235" y="9879"/>
                    <a:pt x="30378" y="15047"/>
                    <a:pt x="34208" y="15746"/>
                  </a:cubicBezTo>
                  <a:cubicBezTo>
                    <a:pt x="34724" y="15867"/>
                    <a:pt x="31776" y="16019"/>
                    <a:pt x="26913" y="19454"/>
                  </a:cubicBezTo>
                  <a:cubicBezTo>
                    <a:pt x="26244" y="19910"/>
                    <a:pt x="23995" y="20700"/>
                    <a:pt x="27004" y="24408"/>
                  </a:cubicBezTo>
                  <a:cubicBezTo>
                    <a:pt x="27087" y="24514"/>
                    <a:pt x="27258" y="24562"/>
                    <a:pt x="27498" y="24562"/>
                  </a:cubicBezTo>
                  <a:cubicBezTo>
                    <a:pt x="29470" y="24562"/>
                    <a:pt x="36117" y="21367"/>
                    <a:pt x="37065" y="20852"/>
                  </a:cubicBezTo>
                  <a:cubicBezTo>
                    <a:pt x="39314" y="19636"/>
                    <a:pt x="41959" y="17965"/>
                    <a:pt x="42931" y="15411"/>
                  </a:cubicBezTo>
                  <a:cubicBezTo>
                    <a:pt x="44633" y="10882"/>
                    <a:pt x="38737" y="6840"/>
                    <a:pt x="34572" y="4439"/>
                  </a:cubicBezTo>
                  <a:cubicBezTo>
                    <a:pt x="30925" y="2341"/>
                    <a:pt x="29861" y="1703"/>
                    <a:pt x="28949" y="1703"/>
                  </a:cubicBezTo>
                  <a:cubicBezTo>
                    <a:pt x="28600" y="1703"/>
                    <a:pt x="27445" y="2009"/>
                    <a:pt x="24951" y="2009"/>
                  </a:cubicBezTo>
                  <a:cubicBezTo>
                    <a:pt x="24838" y="2009"/>
                    <a:pt x="24722" y="2008"/>
                    <a:pt x="24603" y="2007"/>
                  </a:cubicBezTo>
                  <a:cubicBezTo>
                    <a:pt x="24527" y="2006"/>
                    <a:pt x="24453" y="2006"/>
                    <a:pt x="24379" y="2006"/>
                  </a:cubicBezTo>
                  <a:cubicBezTo>
                    <a:pt x="23577" y="2006"/>
                    <a:pt x="22876" y="2049"/>
                    <a:pt x="22148" y="2049"/>
                  </a:cubicBezTo>
                  <a:cubicBezTo>
                    <a:pt x="20358" y="2049"/>
                    <a:pt x="18401" y="1790"/>
                    <a:pt x="143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4"/>
            <p:cNvSpPr/>
            <p:nvPr/>
          </p:nvSpPr>
          <p:spPr>
            <a:xfrm>
              <a:off x="4477578" y="5270504"/>
              <a:ext cx="8257" cy="5203"/>
            </a:xfrm>
            <a:custGeom>
              <a:rect b="b" l="l" r="r" t="t"/>
              <a:pathLst>
                <a:path extrusionOk="0" h="92" w="146">
                  <a:moveTo>
                    <a:pt x="84" y="1"/>
                  </a:moveTo>
                  <a:cubicBezTo>
                    <a:pt x="24" y="61"/>
                    <a:pt x="1" y="92"/>
                    <a:pt x="12" y="92"/>
                  </a:cubicBezTo>
                  <a:cubicBezTo>
                    <a:pt x="24" y="92"/>
                    <a:pt x="69" y="61"/>
                    <a:pt x="145" y="1"/>
                  </a:cubicBezTo>
                  <a:close/>
                </a:path>
              </a:pathLst>
            </a:custGeom>
            <a:solidFill>
              <a:srgbClr val="4A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4848477" y="3190120"/>
              <a:ext cx="127311" cy="168259"/>
            </a:xfrm>
            <a:custGeom>
              <a:rect b="b" l="l" r="r" t="t"/>
              <a:pathLst>
                <a:path extrusionOk="0" h="2975" w="2251">
                  <a:moveTo>
                    <a:pt x="1982" y="0"/>
                  </a:moveTo>
                  <a:cubicBezTo>
                    <a:pt x="1961" y="0"/>
                    <a:pt x="1938" y="2"/>
                    <a:pt x="1916" y="6"/>
                  </a:cubicBezTo>
                  <a:cubicBezTo>
                    <a:pt x="1733" y="36"/>
                    <a:pt x="1612" y="188"/>
                    <a:pt x="1521" y="340"/>
                  </a:cubicBezTo>
                  <a:cubicBezTo>
                    <a:pt x="1460" y="462"/>
                    <a:pt x="1429" y="583"/>
                    <a:pt x="1338" y="705"/>
                  </a:cubicBezTo>
                  <a:cubicBezTo>
                    <a:pt x="1217" y="918"/>
                    <a:pt x="1125" y="1191"/>
                    <a:pt x="1004" y="1404"/>
                  </a:cubicBezTo>
                  <a:cubicBezTo>
                    <a:pt x="913" y="1647"/>
                    <a:pt x="761" y="1860"/>
                    <a:pt x="669" y="2012"/>
                  </a:cubicBezTo>
                  <a:lnTo>
                    <a:pt x="426" y="2255"/>
                  </a:lnTo>
                  <a:cubicBezTo>
                    <a:pt x="365" y="2286"/>
                    <a:pt x="274" y="2377"/>
                    <a:pt x="213" y="2438"/>
                  </a:cubicBezTo>
                  <a:cubicBezTo>
                    <a:pt x="122" y="2468"/>
                    <a:pt x="92" y="2529"/>
                    <a:pt x="62" y="2590"/>
                  </a:cubicBezTo>
                  <a:cubicBezTo>
                    <a:pt x="1" y="2711"/>
                    <a:pt x="1" y="2893"/>
                    <a:pt x="92" y="2924"/>
                  </a:cubicBezTo>
                  <a:cubicBezTo>
                    <a:pt x="163" y="2959"/>
                    <a:pt x="235" y="2975"/>
                    <a:pt x="308" y="2975"/>
                  </a:cubicBezTo>
                  <a:cubicBezTo>
                    <a:pt x="547" y="2975"/>
                    <a:pt x="787" y="2806"/>
                    <a:pt x="973" y="2620"/>
                  </a:cubicBezTo>
                  <a:cubicBezTo>
                    <a:pt x="1186" y="2438"/>
                    <a:pt x="1338" y="2194"/>
                    <a:pt x="1460" y="1982"/>
                  </a:cubicBezTo>
                  <a:cubicBezTo>
                    <a:pt x="1612" y="1708"/>
                    <a:pt x="1733" y="1404"/>
                    <a:pt x="1824" y="1131"/>
                  </a:cubicBezTo>
                  <a:cubicBezTo>
                    <a:pt x="1916" y="979"/>
                    <a:pt x="1976" y="827"/>
                    <a:pt x="2068" y="735"/>
                  </a:cubicBezTo>
                  <a:cubicBezTo>
                    <a:pt x="2128" y="583"/>
                    <a:pt x="2250" y="462"/>
                    <a:pt x="2250" y="279"/>
                  </a:cubicBezTo>
                  <a:cubicBezTo>
                    <a:pt x="2250" y="93"/>
                    <a:pt x="2134" y="0"/>
                    <a:pt x="1982" y="0"/>
                  </a:cubicBezTo>
                  <a:close/>
                </a:path>
              </a:pathLst>
            </a:custGeom>
            <a:solidFill>
              <a:srgbClr val="EF8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4097234" y="3020450"/>
              <a:ext cx="899151" cy="398165"/>
            </a:xfrm>
            <a:custGeom>
              <a:rect b="b" l="l" r="r" t="t"/>
              <a:pathLst>
                <a:path extrusionOk="0" h="7040" w="15898">
                  <a:moveTo>
                    <a:pt x="15571" y="1"/>
                  </a:moveTo>
                  <a:cubicBezTo>
                    <a:pt x="15098" y="1"/>
                    <a:pt x="13822" y="3917"/>
                    <a:pt x="13101" y="4222"/>
                  </a:cubicBezTo>
                  <a:cubicBezTo>
                    <a:pt x="12779" y="4358"/>
                    <a:pt x="12498" y="4398"/>
                    <a:pt x="12277" y="4398"/>
                  </a:cubicBezTo>
                  <a:cubicBezTo>
                    <a:pt x="11956" y="4398"/>
                    <a:pt x="11764" y="4313"/>
                    <a:pt x="11764" y="4313"/>
                  </a:cubicBezTo>
                  <a:lnTo>
                    <a:pt x="11703" y="4313"/>
                  </a:lnTo>
                  <a:cubicBezTo>
                    <a:pt x="9575" y="3766"/>
                    <a:pt x="7448" y="3036"/>
                    <a:pt x="5350" y="2398"/>
                  </a:cubicBezTo>
                  <a:cubicBezTo>
                    <a:pt x="4317" y="2064"/>
                    <a:pt x="3223" y="1638"/>
                    <a:pt x="2129" y="1456"/>
                  </a:cubicBezTo>
                  <a:cubicBezTo>
                    <a:pt x="2007" y="1456"/>
                    <a:pt x="1872" y="1442"/>
                    <a:pt x="1750" y="1442"/>
                  </a:cubicBezTo>
                  <a:cubicBezTo>
                    <a:pt x="1689" y="1442"/>
                    <a:pt x="1632" y="1446"/>
                    <a:pt x="1581" y="1456"/>
                  </a:cubicBezTo>
                  <a:cubicBezTo>
                    <a:pt x="183" y="1638"/>
                    <a:pt x="1" y="3614"/>
                    <a:pt x="335" y="4708"/>
                  </a:cubicBezTo>
                  <a:cubicBezTo>
                    <a:pt x="609" y="5498"/>
                    <a:pt x="1521" y="5620"/>
                    <a:pt x="2372" y="5802"/>
                  </a:cubicBezTo>
                  <a:cubicBezTo>
                    <a:pt x="2736" y="5893"/>
                    <a:pt x="2432" y="5863"/>
                    <a:pt x="7934" y="6501"/>
                  </a:cubicBezTo>
                  <a:cubicBezTo>
                    <a:pt x="8968" y="6623"/>
                    <a:pt x="9940" y="6714"/>
                    <a:pt x="10974" y="6836"/>
                  </a:cubicBezTo>
                  <a:cubicBezTo>
                    <a:pt x="11459" y="6892"/>
                    <a:pt x="11967" y="7039"/>
                    <a:pt x="12442" y="7039"/>
                  </a:cubicBezTo>
                  <a:cubicBezTo>
                    <a:pt x="12741" y="7039"/>
                    <a:pt x="13026" y="6981"/>
                    <a:pt x="13284" y="6805"/>
                  </a:cubicBezTo>
                  <a:cubicBezTo>
                    <a:pt x="13679" y="6593"/>
                    <a:pt x="13952" y="6228"/>
                    <a:pt x="14196" y="5893"/>
                  </a:cubicBezTo>
                  <a:cubicBezTo>
                    <a:pt x="14317" y="5772"/>
                    <a:pt x="14378" y="5620"/>
                    <a:pt x="14469" y="5468"/>
                  </a:cubicBezTo>
                  <a:cubicBezTo>
                    <a:pt x="14682" y="5012"/>
                    <a:pt x="14621" y="4465"/>
                    <a:pt x="14804" y="3948"/>
                  </a:cubicBezTo>
                  <a:cubicBezTo>
                    <a:pt x="14986" y="3431"/>
                    <a:pt x="15199" y="2945"/>
                    <a:pt x="15351" y="2398"/>
                  </a:cubicBezTo>
                  <a:cubicBezTo>
                    <a:pt x="15503" y="1790"/>
                    <a:pt x="15898" y="817"/>
                    <a:pt x="15685" y="118"/>
                  </a:cubicBezTo>
                  <a:cubicBezTo>
                    <a:pt x="15655" y="38"/>
                    <a:pt x="15617" y="1"/>
                    <a:pt x="155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5027253" y="3152284"/>
              <a:ext cx="91171" cy="187601"/>
            </a:xfrm>
            <a:custGeom>
              <a:rect b="b" l="l" r="r" t="t"/>
              <a:pathLst>
                <a:path extrusionOk="0" h="3317" w="1612">
                  <a:moveTo>
                    <a:pt x="292" y="0"/>
                  </a:moveTo>
                  <a:cubicBezTo>
                    <a:pt x="171" y="0"/>
                    <a:pt x="53" y="78"/>
                    <a:pt x="31" y="189"/>
                  </a:cubicBezTo>
                  <a:cubicBezTo>
                    <a:pt x="1" y="341"/>
                    <a:pt x="62" y="523"/>
                    <a:pt x="122" y="675"/>
                  </a:cubicBezTo>
                  <a:lnTo>
                    <a:pt x="214" y="1131"/>
                  </a:lnTo>
                  <a:cubicBezTo>
                    <a:pt x="274" y="1435"/>
                    <a:pt x="305" y="1739"/>
                    <a:pt x="366" y="2043"/>
                  </a:cubicBezTo>
                  <a:cubicBezTo>
                    <a:pt x="457" y="2316"/>
                    <a:pt x="548" y="2590"/>
                    <a:pt x="700" y="2803"/>
                  </a:cubicBezTo>
                  <a:cubicBezTo>
                    <a:pt x="860" y="3042"/>
                    <a:pt x="1043" y="3305"/>
                    <a:pt x="1331" y="3305"/>
                  </a:cubicBezTo>
                  <a:cubicBezTo>
                    <a:pt x="1372" y="3305"/>
                    <a:pt x="1415" y="3300"/>
                    <a:pt x="1460" y="3289"/>
                  </a:cubicBezTo>
                  <a:cubicBezTo>
                    <a:pt x="1479" y="3308"/>
                    <a:pt x="1497" y="3316"/>
                    <a:pt x="1513" y="3316"/>
                  </a:cubicBezTo>
                  <a:cubicBezTo>
                    <a:pt x="1574" y="3316"/>
                    <a:pt x="1612" y="3196"/>
                    <a:pt x="1612" y="3076"/>
                  </a:cubicBezTo>
                  <a:cubicBezTo>
                    <a:pt x="1612" y="2985"/>
                    <a:pt x="1551" y="2955"/>
                    <a:pt x="1490" y="2894"/>
                  </a:cubicBezTo>
                  <a:cubicBezTo>
                    <a:pt x="1460" y="2772"/>
                    <a:pt x="1369" y="2681"/>
                    <a:pt x="1308" y="2620"/>
                  </a:cubicBezTo>
                  <a:cubicBezTo>
                    <a:pt x="1217" y="2529"/>
                    <a:pt x="1186" y="2438"/>
                    <a:pt x="1126" y="2316"/>
                  </a:cubicBezTo>
                  <a:cubicBezTo>
                    <a:pt x="1065" y="2134"/>
                    <a:pt x="974" y="1860"/>
                    <a:pt x="943" y="1617"/>
                  </a:cubicBezTo>
                  <a:cubicBezTo>
                    <a:pt x="913" y="1374"/>
                    <a:pt x="822" y="1100"/>
                    <a:pt x="791" y="827"/>
                  </a:cubicBezTo>
                  <a:cubicBezTo>
                    <a:pt x="761" y="705"/>
                    <a:pt x="730" y="553"/>
                    <a:pt x="670" y="462"/>
                  </a:cubicBezTo>
                  <a:cubicBezTo>
                    <a:pt x="609" y="280"/>
                    <a:pt x="578" y="97"/>
                    <a:pt x="426" y="37"/>
                  </a:cubicBezTo>
                  <a:cubicBezTo>
                    <a:pt x="385" y="11"/>
                    <a:pt x="338" y="0"/>
                    <a:pt x="292" y="0"/>
                  </a:cubicBezTo>
                  <a:close/>
                </a:path>
              </a:pathLst>
            </a:custGeom>
            <a:solidFill>
              <a:srgbClr val="EF8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5042750" y="2989231"/>
              <a:ext cx="849267" cy="508735"/>
            </a:xfrm>
            <a:custGeom>
              <a:rect b="b" l="l" r="r" t="t"/>
              <a:pathLst>
                <a:path extrusionOk="0" h="8995" w="15016">
                  <a:moveTo>
                    <a:pt x="487" y="0"/>
                  </a:moveTo>
                  <a:cubicBezTo>
                    <a:pt x="448" y="0"/>
                    <a:pt x="407" y="30"/>
                    <a:pt x="365" y="93"/>
                  </a:cubicBezTo>
                  <a:cubicBezTo>
                    <a:pt x="0" y="701"/>
                    <a:pt x="152" y="1734"/>
                    <a:pt x="152" y="2433"/>
                  </a:cubicBezTo>
                  <a:cubicBezTo>
                    <a:pt x="183" y="2950"/>
                    <a:pt x="213" y="3527"/>
                    <a:pt x="274" y="4044"/>
                  </a:cubicBezTo>
                  <a:cubicBezTo>
                    <a:pt x="335" y="4591"/>
                    <a:pt x="92" y="5108"/>
                    <a:pt x="183" y="5625"/>
                  </a:cubicBezTo>
                  <a:cubicBezTo>
                    <a:pt x="213" y="5777"/>
                    <a:pt x="274" y="5959"/>
                    <a:pt x="335" y="6111"/>
                  </a:cubicBezTo>
                  <a:cubicBezTo>
                    <a:pt x="487" y="6476"/>
                    <a:pt x="669" y="6901"/>
                    <a:pt x="973" y="7205"/>
                  </a:cubicBezTo>
                  <a:cubicBezTo>
                    <a:pt x="1551" y="7813"/>
                    <a:pt x="2432" y="7692"/>
                    <a:pt x="3192" y="7813"/>
                  </a:cubicBezTo>
                  <a:cubicBezTo>
                    <a:pt x="4225" y="7965"/>
                    <a:pt x="5198" y="8087"/>
                    <a:pt x="6232" y="8239"/>
                  </a:cubicBezTo>
                  <a:cubicBezTo>
                    <a:pt x="11733" y="8968"/>
                    <a:pt x="11429" y="8908"/>
                    <a:pt x="11733" y="8968"/>
                  </a:cubicBezTo>
                  <a:cubicBezTo>
                    <a:pt x="11998" y="8977"/>
                    <a:pt x="12266" y="8995"/>
                    <a:pt x="12524" y="8995"/>
                  </a:cubicBezTo>
                  <a:cubicBezTo>
                    <a:pt x="13125" y="8995"/>
                    <a:pt x="13673" y="8901"/>
                    <a:pt x="14013" y="8391"/>
                  </a:cubicBezTo>
                  <a:cubicBezTo>
                    <a:pt x="14712" y="7357"/>
                    <a:pt x="15016" y="5351"/>
                    <a:pt x="13709" y="4865"/>
                  </a:cubicBezTo>
                  <a:cubicBezTo>
                    <a:pt x="13557" y="4774"/>
                    <a:pt x="13375" y="4743"/>
                    <a:pt x="13192" y="4743"/>
                  </a:cubicBezTo>
                  <a:cubicBezTo>
                    <a:pt x="12944" y="4723"/>
                    <a:pt x="12693" y="4715"/>
                    <a:pt x="12442" y="4715"/>
                  </a:cubicBezTo>
                  <a:cubicBezTo>
                    <a:pt x="11558" y="4715"/>
                    <a:pt x="10664" y="4818"/>
                    <a:pt x="9788" y="4865"/>
                  </a:cubicBezTo>
                  <a:cubicBezTo>
                    <a:pt x="7599" y="4956"/>
                    <a:pt x="5380" y="5169"/>
                    <a:pt x="3192" y="5169"/>
                  </a:cubicBezTo>
                  <a:lnTo>
                    <a:pt x="3101" y="5108"/>
                  </a:lnTo>
                  <a:cubicBezTo>
                    <a:pt x="3101" y="5108"/>
                    <a:pt x="3045" y="5121"/>
                    <a:pt x="2946" y="5121"/>
                  </a:cubicBezTo>
                  <a:cubicBezTo>
                    <a:pt x="2735" y="5121"/>
                    <a:pt x="2330" y="5064"/>
                    <a:pt x="1855" y="4713"/>
                  </a:cubicBezTo>
                  <a:cubicBezTo>
                    <a:pt x="1209" y="4208"/>
                    <a:pt x="952" y="0"/>
                    <a:pt x="48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 name="Google Shape;737;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53"/>
          <p:cNvSpPr txBox="1"/>
          <p:nvPr>
            <p:ph type="title"/>
          </p:nvPr>
        </p:nvSpPr>
        <p:spPr>
          <a:xfrm>
            <a:off x="2905125" y="1705525"/>
            <a:ext cx="5525700" cy="69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 vs. Solution</a:t>
            </a:r>
            <a:endParaRPr/>
          </a:p>
        </p:txBody>
      </p:sp>
      <p:sp>
        <p:nvSpPr>
          <p:cNvPr id="943" name="Google Shape;943;p53"/>
          <p:cNvSpPr txBox="1"/>
          <p:nvPr>
            <p:ph idx="1" type="subTitle"/>
          </p:nvPr>
        </p:nvSpPr>
        <p:spPr>
          <a:xfrm>
            <a:off x="2944375" y="2705100"/>
            <a:ext cx="5562600" cy="381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p:txBody>
      </p:sp>
      <p:sp>
        <p:nvSpPr>
          <p:cNvPr id="944" name="Google Shape;944;p53"/>
          <p:cNvSpPr txBox="1"/>
          <p:nvPr>
            <p:ph idx="2" type="title"/>
          </p:nvPr>
        </p:nvSpPr>
        <p:spPr>
          <a:xfrm>
            <a:off x="0" y="2194560"/>
            <a:ext cx="3153600" cy="1188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01</a:t>
            </a:r>
            <a:endParaRPr/>
          </a:p>
        </p:txBody>
      </p:sp>
      <p:cxnSp>
        <p:nvCxnSpPr>
          <p:cNvPr id="945" name="Google Shape;945;p53"/>
          <p:cNvCxnSpPr/>
          <p:nvPr/>
        </p:nvCxnSpPr>
        <p:spPr>
          <a:xfrm>
            <a:off x="2938475" y="2417075"/>
            <a:ext cx="5248200" cy="0"/>
          </a:xfrm>
          <a:prstGeom prst="straightConnector1">
            <a:avLst/>
          </a:prstGeom>
          <a:noFill/>
          <a:ln cap="flat" cmpd="sng" w="76200">
            <a:solidFill>
              <a:schemeClr val="accent5"/>
            </a:solidFill>
            <a:prstDash val="solid"/>
            <a:round/>
            <a:headEnd len="med" w="med" type="none"/>
            <a:tailEnd len="med" w="med" type="none"/>
          </a:ln>
        </p:spPr>
      </p:cxnSp>
      <p:sp>
        <p:nvSpPr>
          <p:cNvPr id="946" name="Google Shape;946;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50" name="Shape 950"/>
        <p:cNvGrpSpPr/>
        <p:nvPr/>
      </p:nvGrpSpPr>
      <p:grpSpPr>
        <a:xfrm>
          <a:off x="0" y="0"/>
          <a:ext cx="0" cy="0"/>
          <a:chOff x="0" y="0"/>
          <a:chExt cx="0" cy="0"/>
        </a:xfrm>
      </p:grpSpPr>
      <p:sp>
        <p:nvSpPr>
          <p:cNvPr id="951" name="Google Shape;951;p54"/>
          <p:cNvSpPr txBox="1"/>
          <p:nvPr>
            <p:ph type="title"/>
          </p:nvPr>
        </p:nvSpPr>
        <p:spPr>
          <a:xfrm>
            <a:off x="1845475" y="1645920"/>
            <a:ext cx="30672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Problem</a:t>
            </a:r>
            <a:endParaRPr/>
          </a:p>
        </p:txBody>
      </p:sp>
      <p:sp>
        <p:nvSpPr>
          <p:cNvPr id="952" name="Google Shape;952;p54"/>
          <p:cNvSpPr txBox="1"/>
          <p:nvPr>
            <p:ph idx="1" type="subTitle"/>
          </p:nvPr>
        </p:nvSpPr>
        <p:spPr>
          <a:xfrm>
            <a:off x="1856225" y="2517645"/>
            <a:ext cx="3119100" cy="1828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Mercury is the closest planet to the Sun and the smallest one in the Solar System—it’s only a bit larger than the Moon. The planet’s name has nothing to do with the liquid metal, since it was named after the Roman messenger god, Mercury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953" name="Google Shape;953;p54"/>
          <p:cNvCxnSpPr/>
          <p:nvPr/>
        </p:nvCxnSpPr>
        <p:spPr>
          <a:xfrm>
            <a:off x="1869275" y="2272145"/>
            <a:ext cx="1805100" cy="0"/>
          </a:xfrm>
          <a:prstGeom prst="straightConnector1">
            <a:avLst/>
          </a:prstGeom>
          <a:noFill/>
          <a:ln cap="flat" cmpd="sng" w="76200">
            <a:solidFill>
              <a:schemeClr val="accent5"/>
            </a:solidFill>
            <a:prstDash val="solid"/>
            <a:round/>
            <a:headEnd len="med" w="med" type="none"/>
            <a:tailEnd len="med" w="med" type="none"/>
          </a:ln>
        </p:spPr>
      </p:cxnSp>
      <p:sp>
        <p:nvSpPr>
          <p:cNvPr id="954" name="Google Shape;954;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58" name="Shape 958"/>
        <p:cNvGrpSpPr/>
        <p:nvPr/>
      </p:nvGrpSpPr>
      <p:grpSpPr>
        <a:xfrm>
          <a:off x="0" y="0"/>
          <a:ext cx="0" cy="0"/>
          <a:chOff x="0" y="0"/>
          <a:chExt cx="0" cy="0"/>
        </a:xfrm>
      </p:grpSpPr>
      <p:sp>
        <p:nvSpPr>
          <p:cNvPr id="959" name="Google Shape;959;p55"/>
          <p:cNvSpPr txBox="1"/>
          <p:nvPr>
            <p:ph type="title"/>
          </p:nvPr>
        </p:nvSpPr>
        <p:spPr>
          <a:xfrm>
            <a:off x="-2540600" y="1364389"/>
            <a:ext cx="3941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Solution</a:t>
            </a:r>
            <a:endParaRPr/>
          </a:p>
        </p:txBody>
      </p:sp>
      <p:grpSp>
        <p:nvGrpSpPr>
          <p:cNvPr id="960" name="Google Shape;960;p55"/>
          <p:cNvGrpSpPr/>
          <p:nvPr/>
        </p:nvGrpSpPr>
        <p:grpSpPr>
          <a:xfrm>
            <a:off x="2899234" y="1013427"/>
            <a:ext cx="2446963" cy="2873598"/>
            <a:chOff x="6033387" y="271025"/>
            <a:chExt cx="4381313" cy="4601438"/>
          </a:xfrm>
        </p:grpSpPr>
        <p:sp>
          <p:nvSpPr>
            <p:cNvPr id="961" name="Google Shape;961;p55"/>
            <p:cNvSpPr/>
            <p:nvPr/>
          </p:nvSpPr>
          <p:spPr>
            <a:xfrm>
              <a:off x="8078384" y="2598669"/>
              <a:ext cx="744449" cy="806443"/>
            </a:xfrm>
            <a:custGeom>
              <a:rect b="b" l="l" r="r" t="t"/>
              <a:pathLst>
                <a:path extrusionOk="0" h="3070" w="2834">
                  <a:moveTo>
                    <a:pt x="2061" y="0"/>
                  </a:moveTo>
                  <a:lnTo>
                    <a:pt x="986" y="661"/>
                  </a:lnTo>
                  <a:lnTo>
                    <a:pt x="695" y="885"/>
                  </a:lnTo>
                  <a:lnTo>
                    <a:pt x="347" y="1154"/>
                  </a:lnTo>
                  <a:lnTo>
                    <a:pt x="123" y="1882"/>
                  </a:lnTo>
                  <a:lnTo>
                    <a:pt x="0" y="2409"/>
                  </a:lnTo>
                  <a:lnTo>
                    <a:pt x="650" y="2890"/>
                  </a:lnTo>
                  <a:lnTo>
                    <a:pt x="2240" y="3058"/>
                  </a:lnTo>
                  <a:lnTo>
                    <a:pt x="2352" y="3069"/>
                  </a:lnTo>
                  <a:cubicBezTo>
                    <a:pt x="2375" y="3002"/>
                    <a:pt x="2386" y="2935"/>
                    <a:pt x="2420" y="2857"/>
                  </a:cubicBezTo>
                  <a:cubicBezTo>
                    <a:pt x="2834" y="1546"/>
                    <a:pt x="2610" y="370"/>
                    <a:pt x="2621" y="359"/>
                  </a:cubicBezTo>
                  <a:lnTo>
                    <a:pt x="20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7807557" y="271025"/>
              <a:ext cx="938836" cy="2016107"/>
            </a:xfrm>
            <a:custGeom>
              <a:rect b="b" l="l" r="r" t="t"/>
              <a:pathLst>
                <a:path extrusionOk="0" h="7675" w="3574">
                  <a:moveTo>
                    <a:pt x="365" y="1"/>
                  </a:moveTo>
                  <a:cubicBezTo>
                    <a:pt x="363" y="1"/>
                    <a:pt x="361" y="1"/>
                    <a:pt x="359" y="2"/>
                  </a:cubicBezTo>
                  <a:cubicBezTo>
                    <a:pt x="270" y="35"/>
                    <a:pt x="538" y="730"/>
                    <a:pt x="538" y="730"/>
                  </a:cubicBezTo>
                  <a:cubicBezTo>
                    <a:pt x="481" y="665"/>
                    <a:pt x="400" y="633"/>
                    <a:pt x="320" y="633"/>
                  </a:cubicBezTo>
                  <a:cubicBezTo>
                    <a:pt x="275" y="633"/>
                    <a:pt x="231" y="643"/>
                    <a:pt x="191" y="663"/>
                  </a:cubicBezTo>
                  <a:lnTo>
                    <a:pt x="146" y="707"/>
                  </a:lnTo>
                  <a:cubicBezTo>
                    <a:pt x="135" y="719"/>
                    <a:pt x="135" y="741"/>
                    <a:pt x="158" y="763"/>
                  </a:cubicBezTo>
                  <a:cubicBezTo>
                    <a:pt x="169" y="775"/>
                    <a:pt x="191" y="775"/>
                    <a:pt x="214" y="775"/>
                  </a:cubicBezTo>
                  <a:cubicBezTo>
                    <a:pt x="225" y="775"/>
                    <a:pt x="247" y="763"/>
                    <a:pt x="270" y="763"/>
                  </a:cubicBezTo>
                  <a:cubicBezTo>
                    <a:pt x="288" y="754"/>
                    <a:pt x="308" y="750"/>
                    <a:pt x="329" y="750"/>
                  </a:cubicBezTo>
                  <a:cubicBezTo>
                    <a:pt x="387" y="750"/>
                    <a:pt x="450" y="781"/>
                    <a:pt x="482" y="831"/>
                  </a:cubicBezTo>
                  <a:cubicBezTo>
                    <a:pt x="527" y="898"/>
                    <a:pt x="505" y="999"/>
                    <a:pt x="449" y="1055"/>
                  </a:cubicBezTo>
                  <a:cubicBezTo>
                    <a:pt x="421" y="1083"/>
                    <a:pt x="379" y="1097"/>
                    <a:pt x="337" y="1097"/>
                  </a:cubicBezTo>
                  <a:cubicBezTo>
                    <a:pt x="295" y="1097"/>
                    <a:pt x="253" y="1083"/>
                    <a:pt x="225" y="1055"/>
                  </a:cubicBezTo>
                  <a:cubicBezTo>
                    <a:pt x="202" y="1021"/>
                    <a:pt x="202" y="987"/>
                    <a:pt x="202" y="943"/>
                  </a:cubicBezTo>
                  <a:cubicBezTo>
                    <a:pt x="202" y="898"/>
                    <a:pt x="214" y="875"/>
                    <a:pt x="202" y="842"/>
                  </a:cubicBezTo>
                  <a:cubicBezTo>
                    <a:pt x="184" y="818"/>
                    <a:pt x="160" y="807"/>
                    <a:pt x="138" y="807"/>
                  </a:cubicBezTo>
                  <a:cubicBezTo>
                    <a:pt x="118" y="807"/>
                    <a:pt x="101" y="815"/>
                    <a:pt x="90" y="831"/>
                  </a:cubicBezTo>
                  <a:cubicBezTo>
                    <a:pt x="46" y="853"/>
                    <a:pt x="34" y="898"/>
                    <a:pt x="34" y="943"/>
                  </a:cubicBezTo>
                  <a:cubicBezTo>
                    <a:pt x="1" y="1088"/>
                    <a:pt x="46" y="1279"/>
                    <a:pt x="169" y="1391"/>
                  </a:cubicBezTo>
                  <a:cubicBezTo>
                    <a:pt x="254" y="1476"/>
                    <a:pt x="386" y="1529"/>
                    <a:pt x="509" y="1529"/>
                  </a:cubicBezTo>
                  <a:cubicBezTo>
                    <a:pt x="546" y="1529"/>
                    <a:pt x="583" y="1524"/>
                    <a:pt x="617" y="1514"/>
                  </a:cubicBezTo>
                  <a:lnTo>
                    <a:pt x="1569" y="5042"/>
                  </a:lnTo>
                  <a:lnTo>
                    <a:pt x="1703" y="7338"/>
                  </a:lnTo>
                  <a:lnTo>
                    <a:pt x="3047" y="7674"/>
                  </a:lnTo>
                  <a:cubicBezTo>
                    <a:pt x="3047" y="7674"/>
                    <a:pt x="3574" y="4952"/>
                    <a:pt x="1098" y="1279"/>
                  </a:cubicBezTo>
                  <a:cubicBezTo>
                    <a:pt x="1098" y="1279"/>
                    <a:pt x="953" y="271"/>
                    <a:pt x="886" y="248"/>
                  </a:cubicBezTo>
                  <a:cubicBezTo>
                    <a:pt x="885" y="248"/>
                    <a:pt x="884" y="248"/>
                    <a:pt x="884" y="248"/>
                  </a:cubicBezTo>
                  <a:cubicBezTo>
                    <a:pt x="820" y="248"/>
                    <a:pt x="886" y="775"/>
                    <a:pt x="886" y="775"/>
                  </a:cubicBezTo>
                  <a:cubicBezTo>
                    <a:pt x="886" y="775"/>
                    <a:pt x="729" y="103"/>
                    <a:pt x="662" y="103"/>
                  </a:cubicBezTo>
                  <a:cubicBezTo>
                    <a:pt x="594" y="114"/>
                    <a:pt x="706" y="707"/>
                    <a:pt x="706" y="707"/>
                  </a:cubicBezTo>
                  <a:cubicBezTo>
                    <a:pt x="706" y="707"/>
                    <a:pt x="449"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774945" y="1344877"/>
              <a:ext cx="1415347" cy="1878198"/>
            </a:xfrm>
            <a:custGeom>
              <a:rect b="b" l="l" r="r" t="t"/>
              <a:pathLst>
                <a:path extrusionOk="0" h="7150" w="5388">
                  <a:moveTo>
                    <a:pt x="3943" y="1"/>
                  </a:moveTo>
                  <a:cubicBezTo>
                    <a:pt x="3875" y="1"/>
                    <a:pt x="3806" y="12"/>
                    <a:pt x="3741" y="36"/>
                  </a:cubicBezTo>
                  <a:cubicBezTo>
                    <a:pt x="3484" y="114"/>
                    <a:pt x="3316" y="372"/>
                    <a:pt x="3338" y="629"/>
                  </a:cubicBezTo>
                  <a:cubicBezTo>
                    <a:pt x="3327" y="628"/>
                    <a:pt x="3315" y="627"/>
                    <a:pt x="3304" y="627"/>
                  </a:cubicBezTo>
                  <a:cubicBezTo>
                    <a:pt x="3115" y="627"/>
                    <a:pt x="2940" y="796"/>
                    <a:pt x="2845" y="954"/>
                  </a:cubicBezTo>
                  <a:cubicBezTo>
                    <a:pt x="2744" y="1122"/>
                    <a:pt x="2722" y="1324"/>
                    <a:pt x="2677" y="1503"/>
                  </a:cubicBezTo>
                  <a:cubicBezTo>
                    <a:pt x="2632" y="1682"/>
                    <a:pt x="2565" y="1884"/>
                    <a:pt x="2420" y="2007"/>
                  </a:cubicBezTo>
                  <a:cubicBezTo>
                    <a:pt x="2229" y="2175"/>
                    <a:pt x="1960" y="2186"/>
                    <a:pt x="1714" y="2231"/>
                  </a:cubicBezTo>
                  <a:cubicBezTo>
                    <a:pt x="1456" y="2276"/>
                    <a:pt x="1176" y="2399"/>
                    <a:pt x="1109" y="2634"/>
                  </a:cubicBezTo>
                  <a:cubicBezTo>
                    <a:pt x="1053" y="2836"/>
                    <a:pt x="1176" y="3037"/>
                    <a:pt x="1333" y="3172"/>
                  </a:cubicBezTo>
                  <a:cubicBezTo>
                    <a:pt x="1490" y="3306"/>
                    <a:pt x="1680" y="3396"/>
                    <a:pt x="1848" y="3508"/>
                  </a:cubicBezTo>
                  <a:cubicBezTo>
                    <a:pt x="2016" y="3631"/>
                    <a:pt x="2151" y="3810"/>
                    <a:pt x="2151" y="4012"/>
                  </a:cubicBezTo>
                  <a:cubicBezTo>
                    <a:pt x="2151" y="4213"/>
                    <a:pt x="1983" y="4381"/>
                    <a:pt x="1804" y="4471"/>
                  </a:cubicBezTo>
                  <a:cubicBezTo>
                    <a:pt x="1624" y="4549"/>
                    <a:pt x="1412" y="4572"/>
                    <a:pt x="1199" y="4583"/>
                  </a:cubicBezTo>
                  <a:cubicBezTo>
                    <a:pt x="997" y="4594"/>
                    <a:pt x="784" y="4605"/>
                    <a:pt x="605" y="4695"/>
                  </a:cubicBezTo>
                  <a:cubicBezTo>
                    <a:pt x="213" y="4874"/>
                    <a:pt x="0" y="5356"/>
                    <a:pt x="79" y="5781"/>
                  </a:cubicBezTo>
                  <a:cubicBezTo>
                    <a:pt x="157" y="6218"/>
                    <a:pt x="460" y="6566"/>
                    <a:pt x="829" y="6812"/>
                  </a:cubicBezTo>
                  <a:cubicBezTo>
                    <a:pt x="1166" y="7034"/>
                    <a:pt x="1573" y="7150"/>
                    <a:pt x="1978" y="7150"/>
                  </a:cubicBezTo>
                  <a:cubicBezTo>
                    <a:pt x="2085" y="7150"/>
                    <a:pt x="2191" y="7142"/>
                    <a:pt x="2296" y="7126"/>
                  </a:cubicBezTo>
                  <a:cubicBezTo>
                    <a:pt x="2968" y="7047"/>
                    <a:pt x="3540" y="6655"/>
                    <a:pt x="4100" y="6274"/>
                  </a:cubicBezTo>
                  <a:cubicBezTo>
                    <a:pt x="4548" y="5983"/>
                    <a:pt x="5007" y="5647"/>
                    <a:pt x="5209" y="5154"/>
                  </a:cubicBezTo>
                  <a:cubicBezTo>
                    <a:pt x="5388" y="4717"/>
                    <a:pt x="5332" y="4236"/>
                    <a:pt x="5197" y="3788"/>
                  </a:cubicBezTo>
                  <a:cubicBezTo>
                    <a:pt x="5052" y="3340"/>
                    <a:pt x="4850" y="2914"/>
                    <a:pt x="4705" y="2477"/>
                  </a:cubicBezTo>
                  <a:cubicBezTo>
                    <a:pt x="4537" y="2063"/>
                    <a:pt x="4514" y="1570"/>
                    <a:pt x="4570" y="1111"/>
                  </a:cubicBezTo>
                  <a:cubicBezTo>
                    <a:pt x="4593" y="820"/>
                    <a:pt x="4604" y="484"/>
                    <a:pt x="4436" y="237"/>
                  </a:cubicBezTo>
                  <a:cubicBezTo>
                    <a:pt x="4328" y="89"/>
                    <a:pt x="4136" y="1"/>
                    <a:pt x="39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7875329" y="2087748"/>
              <a:ext cx="932794" cy="811434"/>
            </a:xfrm>
            <a:custGeom>
              <a:rect b="b" l="l" r="r" t="t"/>
              <a:pathLst>
                <a:path extrusionOk="0" h="3089" w="3551">
                  <a:moveTo>
                    <a:pt x="1544" y="1"/>
                  </a:moveTo>
                  <a:cubicBezTo>
                    <a:pt x="1487" y="1"/>
                    <a:pt x="1456" y="8"/>
                    <a:pt x="1456" y="8"/>
                  </a:cubicBezTo>
                  <a:lnTo>
                    <a:pt x="1053" y="19"/>
                  </a:lnTo>
                  <a:lnTo>
                    <a:pt x="280" y="579"/>
                  </a:lnTo>
                  <a:lnTo>
                    <a:pt x="0" y="680"/>
                  </a:lnTo>
                  <a:cubicBezTo>
                    <a:pt x="1434" y="1688"/>
                    <a:pt x="516" y="2550"/>
                    <a:pt x="516" y="2550"/>
                  </a:cubicBezTo>
                  <a:lnTo>
                    <a:pt x="1120" y="2976"/>
                  </a:lnTo>
                  <a:lnTo>
                    <a:pt x="1120" y="3088"/>
                  </a:lnTo>
                  <a:cubicBezTo>
                    <a:pt x="1157" y="3089"/>
                    <a:pt x="1193" y="3089"/>
                    <a:pt x="1228" y="3089"/>
                  </a:cubicBezTo>
                  <a:cubicBezTo>
                    <a:pt x="2953" y="3089"/>
                    <a:pt x="3383" y="2304"/>
                    <a:pt x="3383" y="2304"/>
                  </a:cubicBezTo>
                  <a:cubicBezTo>
                    <a:pt x="3551" y="1856"/>
                    <a:pt x="3540" y="1486"/>
                    <a:pt x="3517" y="1273"/>
                  </a:cubicBezTo>
                  <a:cubicBezTo>
                    <a:pt x="3495" y="1139"/>
                    <a:pt x="3417" y="1027"/>
                    <a:pt x="3305" y="937"/>
                  </a:cubicBezTo>
                  <a:cubicBezTo>
                    <a:pt x="2969" y="713"/>
                    <a:pt x="2196" y="198"/>
                    <a:pt x="1960" y="97"/>
                  </a:cubicBezTo>
                  <a:cubicBezTo>
                    <a:pt x="1772" y="17"/>
                    <a:pt x="1628" y="1"/>
                    <a:pt x="1544" y="1"/>
                  </a:cubicBezTo>
                  <a:close/>
                </a:path>
              </a:pathLst>
            </a:cu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9781892" y="4502340"/>
              <a:ext cx="632808" cy="324416"/>
            </a:xfrm>
            <a:custGeom>
              <a:rect b="b" l="l" r="r" t="t"/>
              <a:pathLst>
                <a:path extrusionOk="0" h="1235" w="2409">
                  <a:moveTo>
                    <a:pt x="762" y="0"/>
                  </a:moveTo>
                  <a:lnTo>
                    <a:pt x="0" y="213"/>
                  </a:lnTo>
                  <a:cubicBezTo>
                    <a:pt x="0" y="213"/>
                    <a:pt x="415" y="1109"/>
                    <a:pt x="560" y="1187"/>
                  </a:cubicBezTo>
                  <a:cubicBezTo>
                    <a:pt x="631" y="1218"/>
                    <a:pt x="932" y="1234"/>
                    <a:pt x="1261" y="1234"/>
                  </a:cubicBezTo>
                  <a:cubicBezTo>
                    <a:pt x="1663" y="1234"/>
                    <a:pt x="2107" y="1209"/>
                    <a:pt x="2218" y="1154"/>
                  </a:cubicBezTo>
                  <a:cubicBezTo>
                    <a:pt x="2408" y="1064"/>
                    <a:pt x="2106" y="795"/>
                    <a:pt x="1680" y="650"/>
                  </a:cubicBezTo>
                  <a:cubicBezTo>
                    <a:pt x="1277" y="515"/>
                    <a:pt x="1031" y="90"/>
                    <a:pt x="1031" y="90"/>
                  </a:cubicBezTo>
                  <a:cubicBezTo>
                    <a:pt x="1031" y="90"/>
                    <a:pt x="773" y="0"/>
                    <a:pt x="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033387" y="4472919"/>
              <a:ext cx="568188" cy="399544"/>
            </a:xfrm>
            <a:custGeom>
              <a:rect b="b" l="l" r="r" t="t"/>
              <a:pathLst>
                <a:path extrusionOk="0" h="1521" w="2163">
                  <a:moveTo>
                    <a:pt x="1154" y="0"/>
                  </a:moveTo>
                  <a:cubicBezTo>
                    <a:pt x="1154" y="0"/>
                    <a:pt x="1" y="1042"/>
                    <a:pt x="135" y="1288"/>
                  </a:cubicBezTo>
                  <a:cubicBezTo>
                    <a:pt x="226" y="1435"/>
                    <a:pt x="1016" y="1521"/>
                    <a:pt x="1575" y="1521"/>
                  </a:cubicBezTo>
                  <a:cubicBezTo>
                    <a:pt x="1910" y="1521"/>
                    <a:pt x="2163" y="1490"/>
                    <a:pt x="2129" y="1423"/>
                  </a:cubicBezTo>
                  <a:cubicBezTo>
                    <a:pt x="2028" y="1243"/>
                    <a:pt x="1434" y="1008"/>
                    <a:pt x="1434" y="1008"/>
                  </a:cubicBezTo>
                  <a:lnTo>
                    <a:pt x="1849" y="650"/>
                  </a:lnTo>
                  <a:lnTo>
                    <a:pt x="1793" y="79"/>
                  </a:lnTo>
                  <a:lnTo>
                    <a:pt x="11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7719295" y="1524816"/>
              <a:ext cx="862395" cy="942514"/>
            </a:xfrm>
            <a:custGeom>
              <a:rect b="b" l="l" r="r" t="t"/>
              <a:pathLst>
                <a:path extrusionOk="0" h="3588" w="3283">
                  <a:moveTo>
                    <a:pt x="359" y="1"/>
                  </a:moveTo>
                  <a:cubicBezTo>
                    <a:pt x="253" y="1"/>
                    <a:pt x="191" y="23"/>
                    <a:pt x="191" y="23"/>
                  </a:cubicBezTo>
                  <a:cubicBezTo>
                    <a:pt x="57" y="135"/>
                    <a:pt x="1" y="325"/>
                    <a:pt x="90" y="482"/>
                  </a:cubicBezTo>
                  <a:cubicBezTo>
                    <a:pt x="135" y="583"/>
                    <a:pt x="214" y="661"/>
                    <a:pt x="292" y="728"/>
                  </a:cubicBezTo>
                  <a:cubicBezTo>
                    <a:pt x="382" y="818"/>
                    <a:pt x="460" y="885"/>
                    <a:pt x="505" y="986"/>
                  </a:cubicBezTo>
                  <a:cubicBezTo>
                    <a:pt x="561" y="1087"/>
                    <a:pt x="561" y="1221"/>
                    <a:pt x="494" y="1311"/>
                  </a:cubicBezTo>
                  <a:cubicBezTo>
                    <a:pt x="480" y="1306"/>
                    <a:pt x="467" y="1303"/>
                    <a:pt x="454" y="1303"/>
                  </a:cubicBezTo>
                  <a:cubicBezTo>
                    <a:pt x="379" y="1303"/>
                    <a:pt x="314" y="1380"/>
                    <a:pt x="314" y="1456"/>
                  </a:cubicBezTo>
                  <a:cubicBezTo>
                    <a:pt x="314" y="1546"/>
                    <a:pt x="382" y="1624"/>
                    <a:pt x="460" y="1669"/>
                  </a:cubicBezTo>
                  <a:cubicBezTo>
                    <a:pt x="550" y="1714"/>
                    <a:pt x="662" y="1725"/>
                    <a:pt x="762" y="1736"/>
                  </a:cubicBezTo>
                  <a:lnTo>
                    <a:pt x="886" y="2711"/>
                  </a:lnTo>
                  <a:cubicBezTo>
                    <a:pt x="1161" y="2987"/>
                    <a:pt x="1960" y="3587"/>
                    <a:pt x="2496" y="3587"/>
                  </a:cubicBezTo>
                  <a:cubicBezTo>
                    <a:pt x="2635" y="3587"/>
                    <a:pt x="2756" y="3547"/>
                    <a:pt x="2846" y="3450"/>
                  </a:cubicBezTo>
                  <a:cubicBezTo>
                    <a:pt x="3282" y="2968"/>
                    <a:pt x="2062" y="2151"/>
                    <a:pt x="2062" y="2151"/>
                  </a:cubicBezTo>
                  <a:lnTo>
                    <a:pt x="1468" y="1389"/>
                  </a:lnTo>
                  <a:cubicBezTo>
                    <a:pt x="1468" y="1389"/>
                    <a:pt x="1770" y="1120"/>
                    <a:pt x="1815" y="896"/>
                  </a:cubicBezTo>
                  <a:cubicBezTo>
                    <a:pt x="1849" y="695"/>
                    <a:pt x="1334" y="437"/>
                    <a:pt x="1334" y="437"/>
                  </a:cubicBezTo>
                  <a:lnTo>
                    <a:pt x="1390" y="213"/>
                  </a:lnTo>
                  <a:lnTo>
                    <a:pt x="986" y="235"/>
                  </a:lnTo>
                  <a:cubicBezTo>
                    <a:pt x="728" y="42"/>
                    <a:pt x="503"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6339414" y="3088574"/>
              <a:ext cx="3713315" cy="1552206"/>
            </a:xfrm>
            <a:custGeom>
              <a:rect b="b" l="l" r="r" t="t"/>
              <a:pathLst>
                <a:path extrusionOk="0" h="5909" w="14136">
                  <a:moveTo>
                    <a:pt x="6533" y="1"/>
                  </a:moveTo>
                  <a:cubicBezTo>
                    <a:pt x="5282" y="1"/>
                    <a:pt x="4699" y="1753"/>
                    <a:pt x="4727" y="1753"/>
                  </a:cubicBezTo>
                  <a:cubicBezTo>
                    <a:pt x="4727" y="1753"/>
                    <a:pt x="4727" y="1753"/>
                    <a:pt x="4727" y="1753"/>
                  </a:cubicBezTo>
                  <a:lnTo>
                    <a:pt x="4727" y="1753"/>
                  </a:lnTo>
                  <a:lnTo>
                    <a:pt x="1" y="5248"/>
                  </a:lnTo>
                  <a:cubicBezTo>
                    <a:pt x="258" y="5774"/>
                    <a:pt x="684" y="5909"/>
                    <a:pt x="684" y="5909"/>
                  </a:cubicBezTo>
                  <a:cubicBezTo>
                    <a:pt x="4223" y="5181"/>
                    <a:pt x="7147" y="2840"/>
                    <a:pt x="7147" y="2840"/>
                  </a:cubicBezTo>
                  <a:cubicBezTo>
                    <a:pt x="7781" y="3157"/>
                    <a:pt x="8470" y="3263"/>
                    <a:pt x="9105" y="3263"/>
                  </a:cubicBezTo>
                  <a:cubicBezTo>
                    <a:pt x="10376" y="3263"/>
                    <a:pt x="11436" y="2840"/>
                    <a:pt x="11436" y="2840"/>
                  </a:cubicBezTo>
                  <a:cubicBezTo>
                    <a:pt x="11996" y="4184"/>
                    <a:pt x="13083" y="5662"/>
                    <a:pt x="13083" y="5662"/>
                  </a:cubicBezTo>
                  <a:cubicBezTo>
                    <a:pt x="13191" y="5682"/>
                    <a:pt x="13293" y="5691"/>
                    <a:pt x="13386" y="5691"/>
                  </a:cubicBezTo>
                  <a:cubicBezTo>
                    <a:pt x="13862" y="5691"/>
                    <a:pt x="14136" y="5472"/>
                    <a:pt x="14136" y="5472"/>
                  </a:cubicBezTo>
                  <a:cubicBezTo>
                    <a:pt x="14136" y="5472"/>
                    <a:pt x="13229" y="2324"/>
                    <a:pt x="12870" y="1652"/>
                  </a:cubicBezTo>
                  <a:cubicBezTo>
                    <a:pt x="12534" y="1002"/>
                    <a:pt x="9261" y="992"/>
                    <a:pt x="9050" y="992"/>
                  </a:cubicBezTo>
                  <a:cubicBezTo>
                    <a:pt x="9043" y="992"/>
                    <a:pt x="9040" y="992"/>
                    <a:pt x="9040" y="992"/>
                  </a:cubicBezTo>
                  <a:cubicBezTo>
                    <a:pt x="9001" y="993"/>
                    <a:pt x="8964" y="993"/>
                    <a:pt x="8926" y="993"/>
                  </a:cubicBezTo>
                  <a:cubicBezTo>
                    <a:pt x="7237" y="993"/>
                    <a:pt x="6743" y="17"/>
                    <a:pt x="6743" y="17"/>
                  </a:cubicBezTo>
                  <a:cubicBezTo>
                    <a:pt x="6671" y="6"/>
                    <a:pt x="6601" y="1"/>
                    <a:pt x="6533" y="1"/>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7127992" y="2266111"/>
              <a:ext cx="1127181" cy="1769446"/>
            </a:xfrm>
            <a:custGeom>
              <a:rect b="b" l="l" r="r" t="t"/>
              <a:pathLst>
                <a:path extrusionOk="0" h="6736" w="4291">
                  <a:moveTo>
                    <a:pt x="2857" y="1"/>
                  </a:moveTo>
                  <a:cubicBezTo>
                    <a:pt x="2285" y="12"/>
                    <a:pt x="2005" y="785"/>
                    <a:pt x="2005" y="785"/>
                  </a:cubicBezTo>
                  <a:lnTo>
                    <a:pt x="348" y="5803"/>
                  </a:lnTo>
                  <a:cubicBezTo>
                    <a:pt x="348" y="5803"/>
                    <a:pt x="0" y="6676"/>
                    <a:pt x="157" y="6732"/>
                  </a:cubicBezTo>
                  <a:cubicBezTo>
                    <a:pt x="164" y="6735"/>
                    <a:pt x="171" y="6736"/>
                    <a:pt x="178" y="6736"/>
                  </a:cubicBezTo>
                  <a:cubicBezTo>
                    <a:pt x="348" y="6736"/>
                    <a:pt x="616" y="6105"/>
                    <a:pt x="616" y="6105"/>
                  </a:cubicBezTo>
                  <a:lnTo>
                    <a:pt x="616" y="6105"/>
                  </a:lnTo>
                  <a:cubicBezTo>
                    <a:pt x="616" y="6105"/>
                    <a:pt x="538" y="6452"/>
                    <a:pt x="616" y="6497"/>
                  </a:cubicBezTo>
                  <a:cubicBezTo>
                    <a:pt x="620" y="6498"/>
                    <a:pt x="623" y="6499"/>
                    <a:pt x="626" y="6499"/>
                  </a:cubicBezTo>
                  <a:cubicBezTo>
                    <a:pt x="711" y="6499"/>
                    <a:pt x="784" y="6060"/>
                    <a:pt x="784" y="6060"/>
                  </a:cubicBezTo>
                  <a:cubicBezTo>
                    <a:pt x="2341" y="4615"/>
                    <a:pt x="2957" y="1658"/>
                    <a:pt x="2957" y="1658"/>
                  </a:cubicBezTo>
                  <a:lnTo>
                    <a:pt x="3361" y="1871"/>
                  </a:lnTo>
                  <a:cubicBezTo>
                    <a:pt x="3361" y="1871"/>
                    <a:pt x="4290" y="986"/>
                    <a:pt x="2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55"/>
          <p:cNvSpPr txBox="1"/>
          <p:nvPr>
            <p:ph idx="1" type="subTitle"/>
          </p:nvPr>
        </p:nvSpPr>
        <p:spPr>
          <a:xfrm>
            <a:off x="-1645125" y="2201939"/>
            <a:ext cx="3944700" cy="145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 It’s terribly hot—even hotter than Mercury—and its atmosphere is extremely poisonous</a:t>
            </a:r>
            <a:endParaRPr/>
          </a:p>
        </p:txBody>
      </p:sp>
      <p:cxnSp>
        <p:nvCxnSpPr>
          <p:cNvPr id="971" name="Google Shape;971;p55"/>
          <p:cNvCxnSpPr/>
          <p:nvPr/>
        </p:nvCxnSpPr>
        <p:spPr>
          <a:xfrm>
            <a:off x="-560925" y="2031589"/>
            <a:ext cx="1776300" cy="0"/>
          </a:xfrm>
          <a:prstGeom prst="straightConnector1">
            <a:avLst/>
          </a:prstGeom>
          <a:noFill/>
          <a:ln cap="flat" cmpd="sng" w="76200">
            <a:solidFill>
              <a:schemeClr val="accent5"/>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56"/>
          <p:cNvSpPr/>
          <p:nvPr/>
        </p:nvSpPr>
        <p:spPr>
          <a:xfrm>
            <a:off x="5134783" y="582099"/>
            <a:ext cx="3037508" cy="3979291"/>
          </a:xfrm>
          <a:custGeom>
            <a:rect b="b" l="l" r="r" t="t"/>
            <a:pathLst>
              <a:path extrusionOk="0" h="12591" w="9611">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971708" y="582099"/>
            <a:ext cx="3037508" cy="3979291"/>
          </a:xfrm>
          <a:custGeom>
            <a:rect b="b" l="l" r="r" t="t"/>
            <a:pathLst>
              <a:path extrusionOk="0" h="12591" w="9611">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txBox="1"/>
          <p:nvPr>
            <p:ph idx="2" type="subTitle"/>
          </p:nvPr>
        </p:nvSpPr>
        <p:spPr>
          <a:xfrm>
            <a:off x="5514444" y="1585950"/>
            <a:ext cx="2286000" cy="594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Us</a:t>
            </a:r>
            <a:endParaRPr/>
          </a:p>
        </p:txBody>
      </p:sp>
      <p:sp>
        <p:nvSpPr>
          <p:cNvPr id="979" name="Google Shape;979;p56"/>
          <p:cNvSpPr txBox="1"/>
          <p:nvPr>
            <p:ph idx="3" type="subTitle"/>
          </p:nvPr>
        </p:nvSpPr>
        <p:spPr>
          <a:xfrm>
            <a:off x="5510544" y="2535936"/>
            <a:ext cx="2286000" cy="1828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Venus has a beautiful name and is the second planet from the Sun. It’s terribly hot—even hotter than Mercury</a:t>
            </a:r>
            <a:endParaRPr/>
          </a:p>
        </p:txBody>
      </p:sp>
      <p:cxnSp>
        <p:nvCxnSpPr>
          <p:cNvPr id="980" name="Google Shape;980;p56"/>
          <p:cNvCxnSpPr/>
          <p:nvPr/>
        </p:nvCxnSpPr>
        <p:spPr>
          <a:xfrm>
            <a:off x="6430744" y="2311100"/>
            <a:ext cx="485100" cy="0"/>
          </a:xfrm>
          <a:prstGeom prst="straightConnector1">
            <a:avLst/>
          </a:prstGeom>
          <a:noFill/>
          <a:ln cap="flat" cmpd="sng" w="76200">
            <a:solidFill>
              <a:schemeClr val="accent5"/>
            </a:solidFill>
            <a:prstDash val="solid"/>
            <a:round/>
            <a:headEnd len="med" w="med" type="none"/>
            <a:tailEnd len="med" w="med" type="none"/>
          </a:ln>
        </p:spPr>
      </p:cxnSp>
      <p:sp>
        <p:nvSpPr>
          <p:cNvPr id="981" name="Google Shape;98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82" name="Google Shape;982;p56"/>
          <p:cNvGrpSpPr/>
          <p:nvPr/>
        </p:nvGrpSpPr>
        <p:grpSpPr>
          <a:xfrm>
            <a:off x="1159203" y="1328994"/>
            <a:ext cx="2662524" cy="2687700"/>
            <a:chOff x="5401512" y="539500"/>
            <a:chExt cx="4381313" cy="4601438"/>
          </a:xfrm>
        </p:grpSpPr>
        <p:sp>
          <p:nvSpPr>
            <p:cNvPr id="983" name="Google Shape;983;p56"/>
            <p:cNvSpPr/>
            <p:nvPr/>
          </p:nvSpPr>
          <p:spPr>
            <a:xfrm>
              <a:off x="7446509" y="2867144"/>
              <a:ext cx="744449" cy="806443"/>
            </a:xfrm>
            <a:custGeom>
              <a:rect b="b" l="l" r="r" t="t"/>
              <a:pathLst>
                <a:path extrusionOk="0" h="3070" w="2834">
                  <a:moveTo>
                    <a:pt x="2061" y="0"/>
                  </a:moveTo>
                  <a:lnTo>
                    <a:pt x="986" y="661"/>
                  </a:lnTo>
                  <a:lnTo>
                    <a:pt x="695" y="885"/>
                  </a:lnTo>
                  <a:lnTo>
                    <a:pt x="347" y="1154"/>
                  </a:lnTo>
                  <a:lnTo>
                    <a:pt x="123" y="1882"/>
                  </a:lnTo>
                  <a:lnTo>
                    <a:pt x="0" y="2409"/>
                  </a:lnTo>
                  <a:lnTo>
                    <a:pt x="650" y="2890"/>
                  </a:lnTo>
                  <a:lnTo>
                    <a:pt x="2240" y="3058"/>
                  </a:lnTo>
                  <a:lnTo>
                    <a:pt x="2352" y="3069"/>
                  </a:lnTo>
                  <a:cubicBezTo>
                    <a:pt x="2375" y="3002"/>
                    <a:pt x="2386" y="2935"/>
                    <a:pt x="2420" y="2857"/>
                  </a:cubicBezTo>
                  <a:cubicBezTo>
                    <a:pt x="2834" y="1546"/>
                    <a:pt x="2610" y="370"/>
                    <a:pt x="2621" y="359"/>
                  </a:cubicBezTo>
                  <a:lnTo>
                    <a:pt x="20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7175682" y="539500"/>
              <a:ext cx="938836" cy="2016107"/>
            </a:xfrm>
            <a:custGeom>
              <a:rect b="b" l="l" r="r" t="t"/>
              <a:pathLst>
                <a:path extrusionOk="0" h="7675" w="3574">
                  <a:moveTo>
                    <a:pt x="365" y="1"/>
                  </a:moveTo>
                  <a:cubicBezTo>
                    <a:pt x="363" y="1"/>
                    <a:pt x="361" y="1"/>
                    <a:pt x="359" y="2"/>
                  </a:cubicBezTo>
                  <a:cubicBezTo>
                    <a:pt x="270" y="35"/>
                    <a:pt x="538" y="730"/>
                    <a:pt x="538" y="730"/>
                  </a:cubicBezTo>
                  <a:cubicBezTo>
                    <a:pt x="481" y="665"/>
                    <a:pt x="400" y="633"/>
                    <a:pt x="320" y="633"/>
                  </a:cubicBezTo>
                  <a:cubicBezTo>
                    <a:pt x="275" y="633"/>
                    <a:pt x="231" y="643"/>
                    <a:pt x="191" y="663"/>
                  </a:cubicBezTo>
                  <a:lnTo>
                    <a:pt x="146" y="707"/>
                  </a:lnTo>
                  <a:cubicBezTo>
                    <a:pt x="135" y="719"/>
                    <a:pt x="135" y="741"/>
                    <a:pt x="158" y="763"/>
                  </a:cubicBezTo>
                  <a:cubicBezTo>
                    <a:pt x="169" y="775"/>
                    <a:pt x="191" y="775"/>
                    <a:pt x="214" y="775"/>
                  </a:cubicBezTo>
                  <a:cubicBezTo>
                    <a:pt x="225" y="775"/>
                    <a:pt x="247" y="763"/>
                    <a:pt x="270" y="763"/>
                  </a:cubicBezTo>
                  <a:cubicBezTo>
                    <a:pt x="288" y="754"/>
                    <a:pt x="308" y="750"/>
                    <a:pt x="329" y="750"/>
                  </a:cubicBezTo>
                  <a:cubicBezTo>
                    <a:pt x="387" y="750"/>
                    <a:pt x="450" y="781"/>
                    <a:pt x="482" y="831"/>
                  </a:cubicBezTo>
                  <a:cubicBezTo>
                    <a:pt x="527" y="898"/>
                    <a:pt x="505" y="999"/>
                    <a:pt x="449" y="1055"/>
                  </a:cubicBezTo>
                  <a:cubicBezTo>
                    <a:pt x="421" y="1083"/>
                    <a:pt x="379" y="1097"/>
                    <a:pt x="337" y="1097"/>
                  </a:cubicBezTo>
                  <a:cubicBezTo>
                    <a:pt x="295" y="1097"/>
                    <a:pt x="253" y="1083"/>
                    <a:pt x="225" y="1055"/>
                  </a:cubicBezTo>
                  <a:cubicBezTo>
                    <a:pt x="202" y="1021"/>
                    <a:pt x="202" y="987"/>
                    <a:pt x="202" y="943"/>
                  </a:cubicBezTo>
                  <a:cubicBezTo>
                    <a:pt x="202" y="898"/>
                    <a:pt x="214" y="875"/>
                    <a:pt x="202" y="842"/>
                  </a:cubicBezTo>
                  <a:cubicBezTo>
                    <a:pt x="184" y="818"/>
                    <a:pt x="160" y="807"/>
                    <a:pt x="138" y="807"/>
                  </a:cubicBezTo>
                  <a:cubicBezTo>
                    <a:pt x="118" y="807"/>
                    <a:pt x="101" y="815"/>
                    <a:pt x="90" y="831"/>
                  </a:cubicBezTo>
                  <a:cubicBezTo>
                    <a:pt x="46" y="853"/>
                    <a:pt x="34" y="898"/>
                    <a:pt x="34" y="943"/>
                  </a:cubicBezTo>
                  <a:cubicBezTo>
                    <a:pt x="1" y="1088"/>
                    <a:pt x="46" y="1279"/>
                    <a:pt x="169" y="1391"/>
                  </a:cubicBezTo>
                  <a:cubicBezTo>
                    <a:pt x="254" y="1476"/>
                    <a:pt x="386" y="1529"/>
                    <a:pt x="509" y="1529"/>
                  </a:cubicBezTo>
                  <a:cubicBezTo>
                    <a:pt x="546" y="1529"/>
                    <a:pt x="583" y="1524"/>
                    <a:pt x="617" y="1514"/>
                  </a:cubicBezTo>
                  <a:lnTo>
                    <a:pt x="1569" y="5042"/>
                  </a:lnTo>
                  <a:lnTo>
                    <a:pt x="1703" y="7338"/>
                  </a:lnTo>
                  <a:lnTo>
                    <a:pt x="3047" y="7674"/>
                  </a:lnTo>
                  <a:cubicBezTo>
                    <a:pt x="3047" y="7674"/>
                    <a:pt x="3574" y="4952"/>
                    <a:pt x="1098" y="1279"/>
                  </a:cubicBezTo>
                  <a:cubicBezTo>
                    <a:pt x="1098" y="1279"/>
                    <a:pt x="953" y="271"/>
                    <a:pt x="886" y="248"/>
                  </a:cubicBezTo>
                  <a:cubicBezTo>
                    <a:pt x="885" y="248"/>
                    <a:pt x="884" y="248"/>
                    <a:pt x="884" y="248"/>
                  </a:cubicBezTo>
                  <a:cubicBezTo>
                    <a:pt x="820" y="248"/>
                    <a:pt x="886" y="775"/>
                    <a:pt x="886" y="775"/>
                  </a:cubicBezTo>
                  <a:cubicBezTo>
                    <a:pt x="886" y="775"/>
                    <a:pt x="729" y="103"/>
                    <a:pt x="662" y="103"/>
                  </a:cubicBezTo>
                  <a:cubicBezTo>
                    <a:pt x="594" y="114"/>
                    <a:pt x="706" y="707"/>
                    <a:pt x="706" y="707"/>
                  </a:cubicBezTo>
                  <a:cubicBezTo>
                    <a:pt x="706" y="707"/>
                    <a:pt x="449" y="1"/>
                    <a:pt x="3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6143070" y="1613352"/>
              <a:ext cx="1415347" cy="1878198"/>
            </a:xfrm>
            <a:custGeom>
              <a:rect b="b" l="l" r="r" t="t"/>
              <a:pathLst>
                <a:path extrusionOk="0" h="7150" w="5388">
                  <a:moveTo>
                    <a:pt x="3943" y="1"/>
                  </a:moveTo>
                  <a:cubicBezTo>
                    <a:pt x="3875" y="1"/>
                    <a:pt x="3806" y="12"/>
                    <a:pt x="3741" y="36"/>
                  </a:cubicBezTo>
                  <a:cubicBezTo>
                    <a:pt x="3484" y="114"/>
                    <a:pt x="3316" y="372"/>
                    <a:pt x="3338" y="629"/>
                  </a:cubicBezTo>
                  <a:cubicBezTo>
                    <a:pt x="3327" y="628"/>
                    <a:pt x="3315" y="627"/>
                    <a:pt x="3304" y="627"/>
                  </a:cubicBezTo>
                  <a:cubicBezTo>
                    <a:pt x="3115" y="627"/>
                    <a:pt x="2940" y="796"/>
                    <a:pt x="2845" y="954"/>
                  </a:cubicBezTo>
                  <a:cubicBezTo>
                    <a:pt x="2744" y="1122"/>
                    <a:pt x="2722" y="1324"/>
                    <a:pt x="2677" y="1503"/>
                  </a:cubicBezTo>
                  <a:cubicBezTo>
                    <a:pt x="2632" y="1682"/>
                    <a:pt x="2565" y="1884"/>
                    <a:pt x="2420" y="2007"/>
                  </a:cubicBezTo>
                  <a:cubicBezTo>
                    <a:pt x="2229" y="2175"/>
                    <a:pt x="1960" y="2186"/>
                    <a:pt x="1714" y="2231"/>
                  </a:cubicBezTo>
                  <a:cubicBezTo>
                    <a:pt x="1456" y="2276"/>
                    <a:pt x="1176" y="2399"/>
                    <a:pt x="1109" y="2634"/>
                  </a:cubicBezTo>
                  <a:cubicBezTo>
                    <a:pt x="1053" y="2836"/>
                    <a:pt x="1176" y="3037"/>
                    <a:pt x="1333" y="3172"/>
                  </a:cubicBezTo>
                  <a:cubicBezTo>
                    <a:pt x="1490" y="3306"/>
                    <a:pt x="1680" y="3396"/>
                    <a:pt x="1848" y="3508"/>
                  </a:cubicBezTo>
                  <a:cubicBezTo>
                    <a:pt x="2016" y="3631"/>
                    <a:pt x="2151" y="3810"/>
                    <a:pt x="2151" y="4012"/>
                  </a:cubicBezTo>
                  <a:cubicBezTo>
                    <a:pt x="2151" y="4213"/>
                    <a:pt x="1983" y="4381"/>
                    <a:pt x="1804" y="4471"/>
                  </a:cubicBezTo>
                  <a:cubicBezTo>
                    <a:pt x="1624" y="4549"/>
                    <a:pt x="1412" y="4572"/>
                    <a:pt x="1199" y="4583"/>
                  </a:cubicBezTo>
                  <a:cubicBezTo>
                    <a:pt x="997" y="4594"/>
                    <a:pt x="784" y="4605"/>
                    <a:pt x="605" y="4695"/>
                  </a:cubicBezTo>
                  <a:cubicBezTo>
                    <a:pt x="213" y="4874"/>
                    <a:pt x="0" y="5356"/>
                    <a:pt x="79" y="5781"/>
                  </a:cubicBezTo>
                  <a:cubicBezTo>
                    <a:pt x="157" y="6218"/>
                    <a:pt x="460" y="6566"/>
                    <a:pt x="829" y="6812"/>
                  </a:cubicBezTo>
                  <a:cubicBezTo>
                    <a:pt x="1166" y="7034"/>
                    <a:pt x="1573" y="7150"/>
                    <a:pt x="1978" y="7150"/>
                  </a:cubicBezTo>
                  <a:cubicBezTo>
                    <a:pt x="2085" y="7150"/>
                    <a:pt x="2191" y="7142"/>
                    <a:pt x="2296" y="7126"/>
                  </a:cubicBezTo>
                  <a:cubicBezTo>
                    <a:pt x="2968" y="7047"/>
                    <a:pt x="3540" y="6655"/>
                    <a:pt x="4100" y="6274"/>
                  </a:cubicBezTo>
                  <a:cubicBezTo>
                    <a:pt x="4548" y="5983"/>
                    <a:pt x="5007" y="5647"/>
                    <a:pt x="5209" y="5154"/>
                  </a:cubicBezTo>
                  <a:cubicBezTo>
                    <a:pt x="5388" y="4717"/>
                    <a:pt x="5332" y="4236"/>
                    <a:pt x="5197" y="3788"/>
                  </a:cubicBezTo>
                  <a:cubicBezTo>
                    <a:pt x="5052" y="3340"/>
                    <a:pt x="4850" y="2914"/>
                    <a:pt x="4705" y="2477"/>
                  </a:cubicBezTo>
                  <a:cubicBezTo>
                    <a:pt x="4537" y="2063"/>
                    <a:pt x="4514" y="1570"/>
                    <a:pt x="4570" y="1111"/>
                  </a:cubicBezTo>
                  <a:cubicBezTo>
                    <a:pt x="4593" y="820"/>
                    <a:pt x="4604" y="484"/>
                    <a:pt x="4436" y="237"/>
                  </a:cubicBezTo>
                  <a:cubicBezTo>
                    <a:pt x="4328" y="89"/>
                    <a:pt x="4136" y="1"/>
                    <a:pt x="39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7243454" y="2356223"/>
              <a:ext cx="932794" cy="811434"/>
            </a:xfrm>
            <a:custGeom>
              <a:rect b="b" l="l" r="r" t="t"/>
              <a:pathLst>
                <a:path extrusionOk="0" h="3089" w="3551">
                  <a:moveTo>
                    <a:pt x="1544" y="1"/>
                  </a:moveTo>
                  <a:cubicBezTo>
                    <a:pt x="1487" y="1"/>
                    <a:pt x="1456" y="8"/>
                    <a:pt x="1456" y="8"/>
                  </a:cubicBezTo>
                  <a:lnTo>
                    <a:pt x="1053" y="19"/>
                  </a:lnTo>
                  <a:lnTo>
                    <a:pt x="280" y="579"/>
                  </a:lnTo>
                  <a:lnTo>
                    <a:pt x="0" y="680"/>
                  </a:lnTo>
                  <a:cubicBezTo>
                    <a:pt x="1434" y="1688"/>
                    <a:pt x="516" y="2550"/>
                    <a:pt x="516" y="2550"/>
                  </a:cubicBezTo>
                  <a:lnTo>
                    <a:pt x="1120" y="2976"/>
                  </a:lnTo>
                  <a:lnTo>
                    <a:pt x="1120" y="3088"/>
                  </a:lnTo>
                  <a:cubicBezTo>
                    <a:pt x="1157" y="3089"/>
                    <a:pt x="1193" y="3089"/>
                    <a:pt x="1228" y="3089"/>
                  </a:cubicBezTo>
                  <a:cubicBezTo>
                    <a:pt x="2953" y="3089"/>
                    <a:pt x="3383" y="2304"/>
                    <a:pt x="3383" y="2304"/>
                  </a:cubicBezTo>
                  <a:cubicBezTo>
                    <a:pt x="3551" y="1856"/>
                    <a:pt x="3540" y="1486"/>
                    <a:pt x="3517" y="1273"/>
                  </a:cubicBezTo>
                  <a:cubicBezTo>
                    <a:pt x="3495" y="1139"/>
                    <a:pt x="3417" y="1027"/>
                    <a:pt x="3305" y="937"/>
                  </a:cubicBezTo>
                  <a:cubicBezTo>
                    <a:pt x="2969" y="713"/>
                    <a:pt x="2196" y="198"/>
                    <a:pt x="1960" y="97"/>
                  </a:cubicBezTo>
                  <a:cubicBezTo>
                    <a:pt x="1772" y="17"/>
                    <a:pt x="1628" y="1"/>
                    <a:pt x="1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9150017" y="4770815"/>
              <a:ext cx="632808" cy="324416"/>
            </a:xfrm>
            <a:custGeom>
              <a:rect b="b" l="l" r="r" t="t"/>
              <a:pathLst>
                <a:path extrusionOk="0" h="1235" w="2409">
                  <a:moveTo>
                    <a:pt x="762" y="0"/>
                  </a:moveTo>
                  <a:lnTo>
                    <a:pt x="0" y="213"/>
                  </a:lnTo>
                  <a:cubicBezTo>
                    <a:pt x="0" y="213"/>
                    <a:pt x="415" y="1109"/>
                    <a:pt x="560" y="1187"/>
                  </a:cubicBezTo>
                  <a:cubicBezTo>
                    <a:pt x="631" y="1218"/>
                    <a:pt x="932" y="1234"/>
                    <a:pt x="1261" y="1234"/>
                  </a:cubicBezTo>
                  <a:cubicBezTo>
                    <a:pt x="1663" y="1234"/>
                    <a:pt x="2107" y="1209"/>
                    <a:pt x="2218" y="1154"/>
                  </a:cubicBezTo>
                  <a:cubicBezTo>
                    <a:pt x="2408" y="1064"/>
                    <a:pt x="2106" y="795"/>
                    <a:pt x="1680" y="650"/>
                  </a:cubicBezTo>
                  <a:cubicBezTo>
                    <a:pt x="1277" y="515"/>
                    <a:pt x="1031" y="90"/>
                    <a:pt x="1031" y="90"/>
                  </a:cubicBezTo>
                  <a:cubicBezTo>
                    <a:pt x="1031" y="90"/>
                    <a:pt x="773" y="0"/>
                    <a:pt x="7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5401512" y="4741394"/>
              <a:ext cx="568188" cy="399544"/>
            </a:xfrm>
            <a:custGeom>
              <a:rect b="b" l="l" r="r" t="t"/>
              <a:pathLst>
                <a:path extrusionOk="0" h="1521" w="2163">
                  <a:moveTo>
                    <a:pt x="1154" y="0"/>
                  </a:moveTo>
                  <a:cubicBezTo>
                    <a:pt x="1154" y="0"/>
                    <a:pt x="1" y="1042"/>
                    <a:pt x="135" y="1288"/>
                  </a:cubicBezTo>
                  <a:cubicBezTo>
                    <a:pt x="226" y="1435"/>
                    <a:pt x="1016" y="1521"/>
                    <a:pt x="1575" y="1521"/>
                  </a:cubicBezTo>
                  <a:cubicBezTo>
                    <a:pt x="1910" y="1521"/>
                    <a:pt x="2163" y="1490"/>
                    <a:pt x="2129" y="1423"/>
                  </a:cubicBezTo>
                  <a:cubicBezTo>
                    <a:pt x="2028" y="1243"/>
                    <a:pt x="1434" y="1008"/>
                    <a:pt x="1434" y="1008"/>
                  </a:cubicBezTo>
                  <a:lnTo>
                    <a:pt x="1849" y="650"/>
                  </a:lnTo>
                  <a:lnTo>
                    <a:pt x="1793" y="79"/>
                  </a:lnTo>
                  <a:lnTo>
                    <a:pt x="11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7087420" y="1793291"/>
              <a:ext cx="862395" cy="942514"/>
            </a:xfrm>
            <a:custGeom>
              <a:rect b="b" l="l" r="r" t="t"/>
              <a:pathLst>
                <a:path extrusionOk="0" h="3588" w="3283">
                  <a:moveTo>
                    <a:pt x="359" y="1"/>
                  </a:moveTo>
                  <a:cubicBezTo>
                    <a:pt x="253" y="1"/>
                    <a:pt x="191" y="23"/>
                    <a:pt x="191" y="23"/>
                  </a:cubicBezTo>
                  <a:cubicBezTo>
                    <a:pt x="57" y="135"/>
                    <a:pt x="1" y="325"/>
                    <a:pt x="90" y="482"/>
                  </a:cubicBezTo>
                  <a:cubicBezTo>
                    <a:pt x="135" y="583"/>
                    <a:pt x="214" y="661"/>
                    <a:pt x="292" y="728"/>
                  </a:cubicBezTo>
                  <a:cubicBezTo>
                    <a:pt x="382" y="818"/>
                    <a:pt x="460" y="885"/>
                    <a:pt x="505" y="986"/>
                  </a:cubicBezTo>
                  <a:cubicBezTo>
                    <a:pt x="561" y="1087"/>
                    <a:pt x="561" y="1221"/>
                    <a:pt x="494" y="1311"/>
                  </a:cubicBezTo>
                  <a:cubicBezTo>
                    <a:pt x="480" y="1306"/>
                    <a:pt x="467" y="1303"/>
                    <a:pt x="454" y="1303"/>
                  </a:cubicBezTo>
                  <a:cubicBezTo>
                    <a:pt x="379" y="1303"/>
                    <a:pt x="314" y="1380"/>
                    <a:pt x="314" y="1456"/>
                  </a:cubicBezTo>
                  <a:cubicBezTo>
                    <a:pt x="314" y="1546"/>
                    <a:pt x="382" y="1624"/>
                    <a:pt x="460" y="1669"/>
                  </a:cubicBezTo>
                  <a:cubicBezTo>
                    <a:pt x="550" y="1714"/>
                    <a:pt x="662" y="1725"/>
                    <a:pt x="762" y="1736"/>
                  </a:cubicBezTo>
                  <a:lnTo>
                    <a:pt x="886" y="2711"/>
                  </a:lnTo>
                  <a:cubicBezTo>
                    <a:pt x="1161" y="2987"/>
                    <a:pt x="1960" y="3587"/>
                    <a:pt x="2496" y="3587"/>
                  </a:cubicBezTo>
                  <a:cubicBezTo>
                    <a:pt x="2635" y="3587"/>
                    <a:pt x="2756" y="3547"/>
                    <a:pt x="2846" y="3450"/>
                  </a:cubicBezTo>
                  <a:cubicBezTo>
                    <a:pt x="3282" y="2968"/>
                    <a:pt x="2062" y="2151"/>
                    <a:pt x="2062" y="2151"/>
                  </a:cubicBezTo>
                  <a:lnTo>
                    <a:pt x="1468" y="1389"/>
                  </a:lnTo>
                  <a:cubicBezTo>
                    <a:pt x="1468" y="1389"/>
                    <a:pt x="1770" y="1120"/>
                    <a:pt x="1815" y="896"/>
                  </a:cubicBezTo>
                  <a:cubicBezTo>
                    <a:pt x="1849" y="695"/>
                    <a:pt x="1334" y="437"/>
                    <a:pt x="1334" y="437"/>
                  </a:cubicBezTo>
                  <a:lnTo>
                    <a:pt x="1390" y="213"/>
                  </a:lnTo>
                  <a:lnTo>
                    <a:pt x="986" y="235"/>
                  </a:lnTo>
                  <a:cubicBezTo>
                    <a:pt x="728" y="42"/>
                    <a:pt x="503" y="1"/>
                    <a:pt x="3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5707539" y="3357049"/>
              <a:ext cx="3713315" cy="1552206"/>
            </a:xfrm>
            <a:custGeom>
              <a:rect b="b" l="l" r="r" t="t"/>
              <a:pathLst>
                <a:path extrusionOk="0" h="5909" w="14136">
                  <a:moveTo>
                    <a:pt x="6533" y="1"/>
                  </a:moveTo>
                  <a:cubicBezTo>
                    <a:pt x="5282" y="1"/>
                    <a:pt x="4699" y="1753"/>
                    <a:pt x="4727" y="1753"/>
                  </a:cubicBezTo>
                  <a:cubicBezTo>
                    <a:pt x="4727" y="1753"/>
                    <a:pt x="4727" y="1753"/>
                    <a:pt x="4727" y="1753"/>
                  </a:cubicBezTo>
                  <a:lnTo>
                    <a:pt x="4727" y="1753"/>
                  </a:lnTo>
                  <a:lnTo>
                    <a:pt x="1" y="5248"/>
                  </a:lnTo>
                  <a:cubicBezTo>
                    <a:pt x="258" y="5774"/>
                    <a:pt x="684" y="5909"/>
                    <a:pt x="684" y="5909"/>
                  </a:cubicBezTo>
                  <a:cubicBezTo>
                    <a:pt x="4223" y="5181"/>
                    <a:pt x="7147" y="2840"/>
                    <a:pt x="7147" y="2840"/>
                  </a:cubicBezTo>
                  <a:cubicBezTo>
                    <a:pt x="7781" y="3157"/>
                    <a:pt x="8470" y="3263"/>
                    <a:pt x="9105" y="3263"/>
                  </a:cubicBezTo>
                  <a:cubicBezTo>
                    <a:pt x="10376" y="3263"/>
                    <a:pt x="11436" y="2840"/>
                    <a:pt x="11436" y="2840"/>
                  </a:cubicBezTo>
                  <a:cubicBezTo>
                    <a:pt x="11996" y="4184"/>
                    <a:pt x="13083" y="5662"/>
                    <a:pt x="13083" y="5662"/>
                  </a:cubicBezTo>
                  <a:cubicBezTo>
                    <a:pt x="13191" y="5682"/>
                    <a:pt x="13293" y="5691"/>
                    <a:pt x="13386" y="5691"/>
                  </a:cubicBezTo>
                  <a:cubicBezTo>
                    <a:pt x="13862" y="5691"/>
                    <a:pt x="14136" y="5472"/>
                    <a:pt x="14136" y="5472"/>
                  </a:cubicBezTo>
                  <a:cubicBezTo>
                    <a:pt x="14136" y="5472"/>
                    <a:pt x="13229" y="2324"/>
                    <a:pt x="12870" y="1652"/>
                  </a:cubicBezTo>
                  <a:cubicBezTo>
                    <a:pt x="12534" y="1002"/>
                    <a:pt x="9261" y="992"/>
                    <a:pt x="9050" y="992"/>
                  </a:cubicBezTo>
                  <a:cubicBezTo>
                    <a:pt x="9043" y="992"/>
                    <a:pt x="9040" y="992"/>
                    <a:pt x="9040" y="992"/>
                  </a:cubicBezTo>
                  <a:cubicBezTo>
                    <a:pt x="9001" y="993"/>
                    <a:pt x="8964" y="993"/>
                    <a:pt x="8926" y="993"/>
                  </a:cubicBezTo>
                  <a:cubicBezTo>
                    <a:pt x="7237" y="993"/>
                    <a:pt x="6743" y="17"/>
                    <a:pt x="6743" y="17"/>
                  </a:cubicBezTo>
                  <a:cubicBezTo>
                    <a:pt x="6671" y="6"/>
                    <a:pt x="6601" y="1"/>
                    <a:pt x="65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6496117" y="2534586"/>
              <a:ext cx="1127181" cy="1769446"/>
            </a:xfrm>
            <a:custGeom>
              <a:rect b="b" l="l" r="r" t="t"/>
              <a:pathLst>
                <a:path extrusionOk="0" h="6736" w="4291">
                  <a:moveTo>
                    <a:pt x="2857" y="1"/>
                  </a:moveTo>
                  <a:cubicBezTo>
                    <a:pt x="2285" y="12"/>
                    <a:pt x="2005" y="785"/>
                    <a:pt x="2005" y="785"/>
                  </a:cubicBezTo>
                  <a:lnTo>
                    <a:pt x="348" y="5803"/>
                  </a:lnTo>
                  <a:cubicBezTo>
                    <a:pt x="348" y="5803"/>
                    <a:pt x="0" y="6676"/>
                    <a:pt x="157" y="6732"/>
                  </a:cubicBezTo>
                  <a:cubicBezTo>
                    <a:pt x="164" y="6735"/>
                    <a:pt x="171" y="6736"/>
                    <a:pt x="178" y="6736"/>
                  </a:cubicBezTo>
                  <a:cubicBezTo>
                    <a:pt x="348" y="6736"/>
                    <a:pt x="616" y="6105"/>
                    <a:pt x="616" y="6105"/>
                  </a:cubicBezTo>
                  <a:lnTo>
                    <a:pt x="616" y="6105"/>
                  </a:lnTo>
                  <a:cubicBezTo>
                    <a:pt x="616" y="6105"/>
                    <a:pt x="538" y="6452"/>
                    <a:pt x="616" y="6497"/>
                  </a:cubicBezTo>
                  <a:cubicBezTo>
                    <a:pt x="620" y="6498"/>
                    <a:pt x="623" y="6499"/>
                    <a:pt x="626" y="6499"/>
                  </a:cubicBezTo>
                  <a:cubicBezTo>
                    <a:pt x="711" y="6499"/>
                    <a:pt x="784" y="6060"/>
                    <a:pt x="784" y="6060"/>
                  </a:cubicBezTo>
                  <a:cubicBezTo>
                    <a:pt x="2341" y="4615"/>
                    <a:pt x="2957" y="1658"/>
                    <a:pt x="2957" y="1658"/>
                  </a:cubicBezTo>
                  <a:lnTo>
                    <a:pt x="3361" y="1871"/>
                  </a:lnTo>
                  <a:cubicBezTo>
                    <a:pt x="3361" y="1871"/>
                    <a:pt x="4290" y="986"/>
                    <a:pt x="28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7"/>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SWOT Analysis</a:t>
            </a:r>
            <a:endParaRPr/>
          </a:p>
        </p:txBody>
      </p:sp>
      <p:sp>
        <p:nvSpPr>
          <p:cNvPr id="997" name="Google Shape;997;p57"/>
          <p:cNvSpPr txBox="1"/>
          <p:nvPr>
            <p:ph idx="3" type="subTitle"/>
          </p:nvPr>
        </p:nvSpPr>
        <p:spPr>
          <a:xfrm>
            <a:off x="2777900" y="2980944"/>
            <a:ext cx="1554600" cy="91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 planet</a:t>
            </a:r>
            <a:endParaRPr/>
          </a:p>
          <a:p>
            <a:pPr indent="0" lvl="0" marL="0" rtl="0" algn="ctr">
              <a:spcBef>
                <a:spcPts val="0"/>
              </a:spcBef>
              <a:spcAft>
                <a:spcPts val="0"/>
              </a:spcAft>
              <a:buNone/>
            </a:pPr>
            <a:r>
              <a:rPr lang="en"/>
              <a:t>to the Sun</a:t>
            </a:r>
            <a:endParaRPr/>
          </a:p>
        </p:txBody>
      </p:sp>
      <p:sp>
        <p:nvSpPr>
          <p:cNvPr id="998" name="Google Shape;998;p57"/>
          <p:cNvSpPr txBox="1"/>
          <p:nvPr>
            <p:ph idx="1" type="subTitle"/>
          </p:nvPr>
        </p:nvSpPr>
        <p:spPr>
          <a:xfrm>
            <a:off x="720500" y="2980944"/>
            <a:ext cx="1554600" cy="91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Mars is actually a cold place. It’s full of iron oxide dust</a:t>
            </a:r>
            <a:endParaRPr/>
          </a:p>
        </p:txBody>
      </p:sp>
      <p:sp>
        <p:nvSpPr>
          <p:cNvPr id="999" name="Google Shape;999;p57"/>
          <p:cNvSpPr txBox="1"/>
          <p:nvPr>
            <p:ph idx="2" type="subTitle"/>
          </p:nvPr>
        </p:nvSpPr>
        <p:spPr>
          <a:xfrm>
            <a:off x="720500" y="2517175"/>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Strengths</a:t>
            </a:r>
            <a:endParaRPr/>
          </a:p>
        </p:txBody>
      </p:sp>
      <p:sp>
        <p:nvSpPr>
          <p:cNvPr id="1000" name="Google Shape;1000;p57"/>
          <p:cNvSpPr txBox="1"/>
          <p:nvPr>
            <p:ph idx="4" type="subTitle"/>
          </p:nvPr>
        </p:nvSpPr>
        <p:spPr>
          <a:xfrm>
            <a:off x="2635875" y="2517175"/>
            <a:ext cx="1857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Weaknesses</a:t>
            </a:r>
            <a:endParaRPr/>
          </a:p>
        </p:txBody>
      </p:sp>
      <p:sp>
        <p:nvSpPr>
          <p:cNvPr id="1001" name="Google Shape;1001;p57"/>
          <p:cNvSpPr txBox="1"/>
          <p:nvPr>
            <p:ph idx="5" type="subTitle"/>
          </p:nvPr>
        </p:nvSpPr>
        <p:spPr>
          <a:xfrm>
            <a:off x="4880975" y="2980944"/>
            <a:ext cx="1737300" cy="91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 is t</a:t>
            </a:r>
            <a:r>
              <a:rPr lang="en"/>
              <a:t>he biggest </a:t>
            </a:r>
            <a:r>
              <a:rPr lang="en"/>
              <a:t>planet</a:t>
            </a:r>
            <a:r>
              <a:rPr lang="en"/>
              <a:t> of them all. It’s a gas giant</a:t>
            </a:r>
            <a:endParaRPr/>
          </a:p>
        </p:txBody>
      </p:sp>
      <p:sp>
        <p:nvSpPr>
          <p:cNvPr id="1002" name="Google Shape;1002;p57"/>
          <p:cNvSpPr txBox="1"/>
          <p:nvPr>
            <p:ph idx="6" type="subTitle"/>
          </p:nvPr>
        </p:nvSpPr>
        <p:spPr>
          <a:xfrm>
            <a:off x="4795426" y="2517175"/>
            <a:ext cx="19083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Opportunities</a:t>
            </a:r>
            <a:endParaRPr/>
          </a:p>
        </p:txBody>
      </p:sp>
      <p:sp>
        <p:nvSpPr>
          <p:cNvPr id="1003" name="Google Shape;1003;p57"/>
          <p:cNvSpPr txBox="1"/>
          <p:nvPr>
            <p:ph idx="7" type="subTitle"/>
          </p:nvPr>
        </p:nvSpPr>
        <p:spPr>
          <a:xfrm>
            <a:off x="6892700" y="2980944"/>
            <a:ext cx="1554600" cy="914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is a gas giant and has several rings</a:t>
            </a:r>
            <a:endParaRPr/>
          </a:p>
        </p:txBody>
      </p:sp>
      <p:sp>
        <p:nvSpPr>
          <p:cNvPr id="1004" name="Google Shape;1004;p57"/>
          <p:cNvSpPr txBox="1"/>
          <p:nvPr>
            <p:ph idx="8" type="subTitle"/>
          </p:nvPr>
        </p:nvSpPr>
        <p:spPr>
          <a:xfrm>
            <a:off x="6892700" y="2517175"/>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Threats</a:t>
            </a:r>
            <a:endParaRPr/>
          </a:p>
        </p:txBody>
      </p:sp>
      <p:sp>
        <p:nvSpPr>
          <p:cNvPr id="1005" name="Google Shape;1005;p57"/>
          <p:cNvSpPr/>
          <p:nvPr/>
        </p:nvSpPr>
        <p:spPr>
          <a:xfrm>
            <a:off x="5565532" y="1805149"/>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6" name="Google Shape;1006;p57"/>
          <p:cNvGrpSpPr/>
          <p:nvPr/>
        </p:nvGrpSpPr>
        <p:grpSpPr>
          <a:xfrm>
            <a:off x="7486818" y="1805149"/>
            <a:ext cx="366364" cy="365467"/>
            <a:chOff x="-59029025" y="3711650"/>
            <a:chExt cx="316650" cy="315875"/>
          </a:xfrm>
        </p:grpSpPr>
        <p:sp>
          <p:nvSpPr>
            <p:cNvPr id="1007" name="Google Shape;1007;p5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57"/>
          <p:cNvGrpSpPr/>
          <p:nvPr/>
        </p:nvGrpSpPr>
        <p:grpSpPr>
          <a:xfrm>
            <a:off x="3379230" y="1805149"/>
            <a:ext cx="351940" cy="348188"/>
            <a:chOff x="581525" y="3254850"/>
            <a:chExt cx="297750" cy="294575"/>
          </a:xfrm>
        </p:grpSpPr>
        <p:sp>
          <p:nvSpPr>
            <p:cNvPr id="1015" name="Google Shape;1015;p5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57"/>
          <p:cNvGrpSpPr/>
          <p:nvPr/>
        </p:nvGrpSpPr>
        <p:grpSpPr>
          <a:xfrm>
            <a:off x="1333930" y="1805149"/>
            <a:ext cx="327739" cy="348631"/>
            <a:chOff x="5364750" y="3235150"/>
            <a:chExt cx="277275" cy="294950"/>
          </a:xfrm>
        </p:grpSpPr>
        <p:sp>
          <p:nvSpPr>
            <p:cNvPr id="1019" name="Google Shape;1019;p5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27" name="Google Shape;1027;p57"/>
          <p:cNvCxnSpPr/>
          <p:nvPr/>
        </p:nvCxnSpPr>
        <p:spPr>
          <a:xfrm>
            <a:off x="3148025" y="1084725"/>
            <a:ext cx="2871900" cy="0"/>
          </a:xfrm>
          <a:prstGeom prst="straightConnector1">
            <a:avLst/>
          </a:prstGeom>
          <a:noFill/>
          <a:ln cap="flat" cmpd="sng" w="76200">
            <a:solidFill>
              <a:schemeClr val="accent5"/>
            </a:solidFill>
            <a:prstDash val="solid"/>
            <a:round/>
            <a:headEnd len="med" w="med" type="none"/>
            <a:tailEnd len="med" w="med" type="none"/>
          </a:ln>
        </p:spPr>
      </p:cxnSp>
      <p:sp>
        <p:nvSpPr>
          <p:cNvPr id="1028" name="Google Shape;1028;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58"/>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Reviewing Concepts</a:t>
            </a:r>
            <a:endParaRPr/>
          </a:p>
        </p:txBody>
      </p:sp>
      <p:sp>
        <p:nvSpPr>
          <p:cNvPr id="1034" name="Google Shape;1034;p58"/>
          <p:cNvSpPr txBox="1"/>
          <p:nvPr>
            <p:ph idx="1" type="subTitle"/>
          </p:nvPr>
        </p:nvSpPr>
        <p:spPr>
          <a:xfrm>
            <a:off x="720500" y="2157984"/>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 planet to the Sun</a:t>
            </a:r>
            <a:endParaRPr/>
          </a:p>
          <a:p>
            <a:pPr indent="0" lvl="0" marL="0" rtl="0" algn="ctr">
              <a:spcBef>
                <a:spcPts val="0"/>
              </a:spcBef>
              <a:spcAft>
                <a:spcPts val="0"/>
              </a:spcAft>
              <a:buNone/>
            </a:pPr>
            <a:r>
              <a:t/>
            </a:r>
            <a:endParaRPr/>
          </a:p>
        </p:txBody>
      </p:sp>
      <p:sp>
        <p:nvSpPr>
          <p:cNvPr id="1035" name="Google Shape;1035;p58"/>
          <p:cNvSpPr txBox="1"/>
          <p:nvPr>
            <p:ph idx="2" type="subTitle"/>
          </p:nvPr>
        </p:nvSpPr>
        <p:spPr>
          <a:xfrm>
            <a:off x="720500" y="1701850"/>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Mercury</a:t>
            </a:r>
            <a:endParaRPr/>
          </a:p>
        </p:txBody>
      </p:sp>
      <p:sp>
        <p:nvSpPr>
          <p:cNvPr id="1036" name="Google Shape;1036;p58"/>
          <p:cNvSpPr txBox="1"/>
          <p:nvPr>
            <p:ph idx="3" type="subTitle"/>
          </p:nvPr>
        </p:nvSpPr>
        <p:spPr>
          <a:xfrm>
            <a:off x="2780325" y="2157984"/>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has a beautiful name, but it’s terribly hot</a:t>
            </a:r>
            <a:endParaRPr/>
          </a:p>
          <a:p>
            <a:pPr indent="0" lvl="0" marL="0" rtl="0" algn="ctr">
              <a:spcBef>
                <a:spcPts val="0"/>
              </a:spcBef>
              <a:spcAft>
                <a:spcPts val="0"/>
              </a:spcAft>
              <a:buNone/>
            </a:pPr>
            <a:r>
              <a:t/>
            </a:r>
            <a:endParaRPr/>
          </a:p>
        </p:txBody>
      </p:sp>
      <p:sp>
        <p:nvSpPr>
          <p:cNvPr id="1037" name="Google Shape;1037;p58"/>
          <p:cNvSpPr txBox="1"/>
          <p:nvPr>
            <p:ph idx="4" type="subTitle"/>
          </p:nvPr>
        </p:nvSpPr>
        <p:spPr>
          <a:xfrm>
            <a:off x="2780325" y="1701850"/>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sp>
        <p:nvSpPr>
          <p:cNvPr id="1038" name="Google Shape;1038;p58"/>
          <p:cNvSpPr txBox="1"/>
          <p:nvPr>
            <p:ph idx="5" type="subTitle"/>
          </p:nvPr>
        </p:nvSpPr>
        <p:spPr>
          <a:xfrm>
            <a:off x="4837725" y="2157984"/>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actually a cold place</a:t>
            </a:r>
            <a:endParaRPr/>
          </a:p>
        </p:txBody>
      </p:sp>
      <p:sp>
        <p:nvSpPr>
          <p:cNvPr id="1039" name="Google Shape;1039;p58"/>
          <p:cNvSpPr txBox="1"/>
          <p:nvPr>
            <p:ph idx="6" type="subTitle"/>
          </p:nvPr>
        </p:nvSpPr>
        <p:spPr>
          <a:xfrm>
            <a:off x="4837725" y="1701850"/>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
        <p:nvSpPr>
          <p:cNvPr id="1040" name="Google Shape;1040;p58"/>
          <p:cNvSpPr txBox="1"/>
          <p:nvPr>
            <p:ph idx="7" type="subTitle"/>
          </p:nvPr>
        </p:nvSpPr>
        <p:spPr>
          <a:xfrm>
            <a:off x="2780325" y="3730752"/>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 the biggest planet in the Solar System</a:t>
            </a:r>
            <a:endParaRPr/>
          </a:p>
          <a:p>
            <a:pPr indent="0" lvl="0" marL="0" rtl="0" algn="ctr">
              <a:spcBef>
                <a:spcPts val="0"/>
              </a:spcBef>
              <a:spcAft>
                <a:spcPts val="0"/>
              </a:spcAft>
              <a:buNone/>
            </a:pPr>
            <a:r>
              <a:t/>
            </a:r>
            <a:endParaRPr/>
          </a:p>
        </p:txBody>
      </p:sp>
      <p:sp>
        <p:nvSpPr>
          <p:cNvPr id="1041" name="Google Shape;1041;p58"/>
          <p:cNvSpPr txBox="1"/>
          <p:nvPr>
            <p:ph idx="8" type="subTitle"/>
          </p:nvPr>
        </p:nvSpPr>
        <p:spPr>
          <a:xfrm>
            <a:off x="2780325" y="3253475"/>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1042" name="Google Shape;1042;p58"/>
          <p:cNvSpPr txBox="1"/>
          <p:nvPr>
            <p:ph idx="9" type="subTitle"/>
          </p:nvPr>
        </p:nvSpPr>
        <p:spPr>
          <a:xfrm>
            <a:off x="4837725" y="3730752"/>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Saturn is the ringed one and a gas giant</a:t>
            </a:r>
            <a:endParaRPr/>
          </a:p>
          <a:p>
            <a:pPr indent="0" lvl="0" marL="0" rtl="0" algn="ctr">
              <a:spcBef>
                <a:spcPts val="0"/>
              </a:spcBef>
              <a:spcAft>
                <a:spcPts val="0"/>
              </a:spcAft>
              <a:buNone/>
            </a:pPr>
            <a:r>
              <a:t/>
            </a:r>
            <a:endParaRPr/>
          </a:p>
        </p:txBody>
      </p:sp>
      <p:sp>
        <p:nvSpPr>
          <p:cNvPr id="1043" name="Google Shape;1043;p58"/>
          <p:cNvSpPr txBox="1"/>
          <p:nvPr>
            <p:ph idx="13" type="subTitle"/>
          </p:nvPr>
        </p:nvSpPr>
        <p:spPr>
          <a:xfrm>
            <a:off x="4837725" y="3253475"/>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Saturn</a:t>
            </a:r>
            <a:endParaRPr/>
          </a:p>
        </p:txBody>
      </p:sp>
      <p:sp>
        <p:nvSpPr>
          <p:cNvPr id="1044" name="Google Shape;1044;p58"/>
          <p:cNvSpPr txBox="1"/>
          <p:nvPr>
            <p:ph idx="14" type="subTitle"/>
          </p:nvPr>
        </p:nvSpPr>
        <p:spPr>
          <a:xfrm>
            <a:off x="6897550" y="3730752"/>
            <a:ext cx="1554600" cy="785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Neptune is the farthest planet from the Sun</a:t>
            </a:r>
            <a:endParaRPr/>
          </a:p>
          <a:p>
            <a:pPr indent="0" lvl="0" marL="0" rtl="0" algn="ctr">
              <a:spcBef>
                <a:spcPts val="0"/>
              </a:spcBef>
              <a:spcAft>
                <a:spcPts val="0"/>
              </a:spcAft>
              <a:buNone/>
            </a:pPr>
            <a:r>
              <a:t/>
            </a:r>
            <a:endParaRPr/>
          </a:p>
        </p:txBody>
      </p:sp>
      <p:sp>
        <p:nvSpPr>
          <p:cNvPr id="1045" name="Google Shape;1045;p58"/>
          <p:cNvSpPr txBox="1"/>
          <p:nvPr>
            <p:ph idx="15" type="subTitle"/>
          </p:nvPr>
        </p:nvSpPr>
        <p:spPr>
          <a:xfrm>
            <a:off x="6897550" y="3253475"/>
            <a:ext cx="15546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Neptune</a:t>
            </a:r>
            <a:endParaRPr/>
          </a:p>
        </p:txBody>
      </p:sp>
      <p:cxnSp>
        <p:nvCxnSpPr>
          <p:cNvPr id="1046" name="Google Shape;1046;p58"/>
          <p:cNvCxnSpPr/>
          <p:nvPr/>
        </p:nvCxnSpPr>
        <p:spPr>
          <a:xfrm>
            <a:off x="2417800" y="1084725"/>
            <a:ext cx="4290300" cy="0"/>
          </a:xfrm>
          <a:prstGeom prst="straightConnector1">
            <a:avLst/>
          </a:prstGeom>
          <a:noFill/>
          <a:ln cap="flat" cmpd="sng" w="76200">
            <a:solidFill>
              <a:schemeClr val="accent5"/>
            </a:solidFill>
            <a:prstDash val="solid"/>
            <a:round/>
            <a:headEnd len="med" w="med" type="none"/>
            <a:tailEnd len="med" w="med" type="none"/>
          </a:ln>
        </p:spPr>
      </p:cxnSp>
      <p:sp>
        <p:nvSpPr>
          <p:cNvPr id="1047" name="Google Shape;104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59"/>
          <p:cNvGrpSpPr/>
          <p:nvPr/>
        </p:nvGrpSpPr>
        <p:grpSpPr>
          <a:xfrm>
            <a:off x="2378889" y="2360284"/>
            <a:ext cx="219981" cy="369974"/>
            <a:chOff x="-38109725" y="3955025"/>
            <a:chExt cx="188275" cy="316650"/>
          </a:xfrm>
        </p:grpSpPr>
        <p:sp>
          <p:nvSpPr>
            <p:cNvPr id="1053" name="Google Shape;1053;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9"/>
          <p:cNvGrpSpPr/>
          <p:nvPr/>
        </p:nvGrpSpPr>
        <p:grpSpPr>
          <a:xfrm>
            <a:off x="6495571" y="2368750"/>
            <a:ext cx="319060" cy="353042"/>
            <a:chOff x="-25445525" y="3175900"/>
            <a:chExt cx="267825" cy="296350"/>
          </a:xfrm>
        </p:grpSpPr>
        <p:sp>
          <p:nvSpPr>
            <p:cNvPr id="1056" name="Google Shape;1056;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59"/>
          <p:cNvSpPr txBox="1"/>
          <p:nvPr>
            <p:ph type="title"/>
          </p:nvPr>
        </p:nvSpPr>
        <p:spPr>
          <a:xfrm>
            <a:off x="709625" y="445025"/>
            <a:ext cx="7721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Awards</a:t>
            </a:r>
            <a:endParaRPr/>
          </a:p>
        </p:txBody>
      </p:sp>
      <p:sp>
        <p:nvSpPr>
          <p:cNvPr id="1060" name="Google Shape;1060;p59"/>
          <p:cNvSpPr txBox="1"/>
          <p:nvPr>
            <p:ph idx="1" type="subTitle"/>
          </p:nvPr>
        </p:nvSpPr>
        <p:spPr>
          <a:xfrm>
            <a:off x="708472" y="3300984"/>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The smallest </a:t>
            </a:r>
            <a:r>
              <a:rPr lang="en"/>
              <a:t>one in the Solar System</a:t>
            </a:r>
            <a:endParaRPr/>
          </a:p>
          <a:p>
            <a:pPr indent="0" lvl="0" marL="0" rtl="0" algn="l">
              <a:spcBef>
                <a:spcPts val="0"/>
              </a:spcBef>
              <a:spcAft>
                <a:spcPts val="0"/>
              </a:spcAft>
              <a:buNone/>
            </a:pPr>
            <a:r>
              <a:t/>
            </a:r>
            <a:endParaRPr/>
          </a:p>
        </p:txBody>
      </p:sp>
      <p:sp>
        <p:nvSpPr>
          <p:cNvPr id="1061" name="Google Shape;1061;p59"/>
          <p:cNvSpPr txBox="1"/>
          <p:nvPr>
            <p:ph idx="2" type="subTitle"/>
          </p:nvPr>
        </p:nvSpPr>
        <p:spPr>
          <a:xfrm>
            <a:off x="705843" y="1783080"/>
            <a:ext cx="3566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Mercury</a:t>
            </a:r>
            <a:endParaRPr/>
          </a:p>
        </p:txBody>
      </p:sp>
      <p:sp>
        <p:nvSpPr>
          <p:cNvPr id="1062" name="Google Shape;1062;p59"/>
          <p:cNvSpPr txBox="1"/>
          <p:nvPr>
            <p:ph idx="4" type="subTitle"/>
          </p:nvPr>
        </p:nvSpPr>
        <p:spPr>
          <a:xfrm>
            <a:off x="4872057" y="1783080"/>
            <a:ext cx="3566100" cy="45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Venus</a:t>
            </a:r>
            <a:endParaRPr/>
          </a:p>
        </p:txBody>
      </p:sp>
      <p:sp>
        <p:nvSpPr>
          <p:cNvPr id="1063" name="Google Shape;1063;p59"/>
          <p:cNvSpPr txBox="1"/>
          <p:nvPr>
            <p:ph idx="5" type="subTitle"/>
          </p:nvPr>
        </p:nvSpPr>
        <p:spPr>
          <a:xfrm>
            <a:off x="708472" y="3657600"/>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It’s only a bit larger than the Moon</a:t>
            </a:r>
            <a:endParaRPr/>
          </a:p>
          <a:p>
            <a:pPr indent="0" lvl="0" marL="0" rtl="0" algn="l">
              <a:spcBef>
                <a:spcPts val="0"/>
              </a:spcBef>
              <a:spcAft>
                <a:spcPts val="0"/>
              </a:spcAft>
              <a:buNone/>
            </a:pPr>
            <a:r>
              <a:t/>
            </a:r>
            <a:endParaRPr/>
          </a:p>
        </p:txBody>
      </p:sp>
      <p:sp>
        <p:nvSpPr>
          <p:cNvPr id="1064" name="Google Shape;1064;p59"/>
          <p:cNvSpPr txBox="1"/>
          <p:nvPr>
            <p:ph idx="7" type="subTitle"/>
          </p:nvPr>
        </p:nvSpPr>
        <p:spPr>
          <a:xfrm>
            <a:off x="710597" y="2926080"/>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It’s the closest planet to the Sun</a:t>
            </a:r>
            <a:endParaRPr/>
          </a:p>
          <a:p>
            <a:pPr indent="0" lvl="0" marL="0" rtl="0" algn="l">
              <a:spcBef>
                <a:spcPts val="0"/>
              </a:spcBef>
              <a:spcAft>
                <a:spcPts val="0"/>
              </a:spcAft>
              <a:buNone/>
            </a:pPr>
            <a:r>
              <a:t/>
            </a:r>
            <a:endParaRPr/>
          </a:p>
        </p:txBody>
      </p:sp>
      <p:sp>
        <p:nvSpPr>
          <p:cNvPr id="1065" name="Google Shape;1065;p59"/>
          <p:cNvSpPr txBox="1"/>
          <p:nvPr>
            <p:ph idx="3" type="subTitle"/>
          </p:nvPr>
        </p:nvSpPr>
        <p:spPr>
          <a:xfrm>
            <a:off x="4872057" y="2926080"/>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Venus has a beautiful name</a:t>
            </a:r>
            <a:endParaRPr/>
          </a:p>
          <a:p>
            <a:pPr indent="0" lvl="0" marL="0" rtl="0" algn="l">
              <a:spcBef>
                <a:spcPts val="0"/>
              </a:spcBef>
              <a:spcAft>
                <a:spcPts val="0"/>
              </a:spcAft>
              <a:buNone/>
            </a:pPr>
            <a:r>
              <a:t/>
            </a:r>
            <a:endParaRPr/>
          </a:p>
        </p:txBody>
      </p:sp>
      <p:sp>
        <p:nvSpPr>
          <p:cNvPr id="1066" name="Google Shape;1066;p59"/>
          <p:cNvSpPr txBox="1"/>
          <p:nvPr>
            <p:ph idx="6" type="subTitle"/>
          </p:nvPr>
        </p:nvSpPr>
        <p:spPr>
          <a:xfrm>
            <a:off x="4872057" y="3300984"/>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The second planet from the Sun</a:t>
            </a:r>
            <a:endParaRPr/>
          </a:p>
          <a:p>
            <a:pPr indent="0" lvl="0" marL="0" rtl="0" algn="l">
              <a:spcBef>
                <a:spcPts val="0"/>
              </a:spcBef>
              <a:spcAft>
                <a:spcPts val="0"/>
              </a:spcAft>
              <a:buNone/>
            </a:pPr>
            <a:r>
              <a:t/>
            </a:r>
            <a:endParaRPr/>
          </a:p>
        </p:txBody>
      </p:sp>
      <p:sp>
        <p:nvSpPr>
          <p:cNvPr id="1067" name="Google Shape;1067;p59"/>
          <p:cNvSpPr txBox="1"/>
          <p:nvPr>
            <p:ph idx="8" type="subTitle"/>
          </p:nvPr>
        </p:nvSpPr>
        <p:spPr>
          <a:xfrm>
            <a:off x="4872057" y="3657600"/>
            <a:ext cx="3566100" cy="2742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It has extremely high temperatures</a:t>
            </a:r>
            <a:endParaRPr/>
          </a:p>
          <a:p>
            <a:pPr indent="0" lvl="0" marL="0" rtl="0" algn="l">
              <a:spcBef>
                <a:spcPts val="0"/>
              </a:spcBef>
              <a:spcAft>
                <a:spcPts val="0"/>
              </a:spcAft>
              <a:buNone/>
            </a:pPr>
            <a:r>
              <a:t/>
            </a:r>
            <a:endParaRPr/>
          </a:p>
        </p:txBody>
      </p:sp>
      <p:cxnSp>
        <p:nvCxnSpPr>
          <p:cNvPr id="1068" name="Google Shape;1068;p59"/>
          <p:cNvCxnSpPr/>
          <p:nvPr/>
        </p:nvCxnSpPr>
        <p:spPr>
          <a:xfrm>
            <a:off x="3783750" y="1084725"/>
            <a:ext cx="1576500" cy="0"/>
          </a:xfrm>
          <a:prstGeom prst="straightConnector1">
            <a:avLst/>
          </a:prstGeom>
          <a:noFill/>
          <a:ln cap="flat" cmpd="sng" w="76200">
            <a:solidFill>
              <a:schemeClr val="accent5"/>
            </a:solidFill>
            <a:prstDash val="solid"/>
            <a:round/>
            <a:headEnd len="med" w="med" type="none"/>
            <a:tailEnd len="med" w="med" type="none"/>
          </a:ln>
        </p:spPr>
      </p:cxnSp>
      <p:sp>
        <p:nvSpPr>
          <p:cNvPr id="1069" name="Google Shape;1069;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60"/>
          <p:cNvSpPr txBox="1"/>
          <p:nvPr>
            <p:ph type="title"/>
          </p:nvPr>
        </p:nvSpPr>
        <p:spPr>
          <a:xfrm>
            <a:off x="3057525" y="1705525"/>
            <a:ext cx="5525700" cy="69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Business Model</a:t>
            </a:r>
            <a:endParaRPr/>
          </a:p>
        </p:txBody>
      </p:sp>
      <p:sp>
        <p:nvSpPr>
          <p:cNvPr id="1075" name="Google Shape;1075;p60"/>
          <p:cNvSpPr txBox="1"/>
          <p:nvPr>
            <p:ph idx="1" type="subTitle"/>
          </p:nvPr>
        </p:nvSpPr>
        <p:spPr>
          <a:xfrm>
            <a:off x="3096775" y="2705100"/>
            <a:ext cx="5562600" cy="381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You can enter a subtitle here if you need it</a:t>
            </a:r>
            <a:endParaRPr/>
          </a:p>
          <a:p>
            <a:pPr indent="0" lvl="0" marL="0" rtl="0" algn="l">
              <a:spcBef>
                <a:spcPts val="0"/>
              </a:spcBef>
              <a:spcAft>
                <a:spcPts val="0"/>
              </a:spcAft>
              <a:buNone/>
            </a:pPr>
            <a:r>
              <a:t/>
            </a:r>
            <a:endParaRPr/>
          </a:p>
        </p:txBody>
      </p:sp>
      <p:sp>
        <p:nvSpPr>
          <p:cNvPr id="1076" name="Google Shape;1076;p60"/>
          <p:cNvSpPr txBox="1"/>
          <p:nvPr>
            <p:ph idx="2" type="title"/>
          </p:nvPr>
        </p:nvSpPr>
        <p:spPr>
          <a:xfrm>
            <a:off x="152400" y="2194560"/>
            <a:ext cx="3153600" cy="1188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02</a:t>
            </a:r>
            <a:endParaRPr/>
          </a:p>
        </p:txBody>
      </p:sp>
      <p:cxnSp>
        <p:nvCxnSpPr>
          <p:cNvPr id="1077" name="Google Shape;1077;p60"/>
          <p:cNvCxnSpPr/>
          <p:nvPr/>
        </p:nvCxnSpPr>
        <p:spPr>
          <a:xfrm>
            <a:off x="3090875" y="2417075"/>
            <a:ext cx="4050000" cy="0"/>
          </a:xfrm>
          <a:prstGeom prst="straightConnector1">
            <a:avLst/>
          </a:prstGeom>
          <a:noFill/>
          <a:ln cap="flat" cmpd="sng" w="76200">
            <a:solidFill>
              <a:schemeClr val="accent5"/>
            </a:solidFill>
            <a:prstDash val="solid"/>
            <a:round/>
            <a:headEnd len="med" w="med" type="none"/>
            <a:tailEnd len="med" w="med" type="none"/>
          </a:ln>
        </p:spPr>
      </p:cxnSp>
      <p:sp>
        <p:nvSpPr>
          <p:cNvPr id="1078" name="Google Shape;1078;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82" name="Shape 1082"/>
        <p:cNvGrpSpPr/>
        <p:nvPr/>
      </p:nvGrpSpPr>
      <p:grpSpPr>
        <a:xfrm>
          <a:off x="0" y="0"/>
          <a:ext cx="0" cy="0"/>
          <a:chOff x="0" y="0"/>
          <a:chExt cx="0" cy="0"/>
        </a:xfrm>
      </p:grpSpPr>
      <p:sp>
        <p:nvSpPr>
          <p:cNvPr id="1083" name="Google Shape;1083;p61"/>
          <p:cNvSpPr txBox="1"/>
          <p:nvPr>
            <p:ph idx="4" type="subTitle"/>
          </p:nvPr>
        </p:nvSpPr>
        <p:spPr>
          <a:xfrm>
            <a:off x="6096000" y="1783080"/>
            <a:ext cx="1828800" cy="3108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a:t>Saturn</a:t>
            </a:r>
            <a:endParaRPr/>
          </a:p>
        </p:txBody>
      </p:sp>
      <p:sp>
        <p:nvSpPr>
          <p:cNvPr id="1084" name="Google Shape;1084;p61"/>
          <p:cNvSpPr txBox="1"/>
          <p:nvPr>
            <p:ph idx="3" type="subTitle"/>
          </p:nvPr>
        </p:nvSpPr>
        <p:spPr>
          <a:xfrm>
            <a:off x="1219200" y="1783080"/>
            <a:ext cx="1828800" cy="307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Venus</a:t>
            </a:r>
            <a:endParaRPr/>
          </a:p>
        </p:txBody>
      </p:sp>
      <p:sp>
        <p:nvSpPr>
          <p:cNvPr id="1085" name="Google Shape;1085;p61"/>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Product Overview</a:t>
            </a:r>
            <a:endParaRPr/>
          </a:p>
        </p:txBody>
      </p:sp>
      <p:cxnSp>
        <p:nvCxnSpPr>
          <p:cNvPr id="1086" name="Google Shape;1086;p61"/>
          <p:cNvCxnSpPr/>
          <p:nvPr/>
        </p:nvCxnSpPr>
        <p:spPr>
          <a:xfrm>
            <a:off x="2714625" y="1084725"/>
            <a:ext cx="3733800" cy="0"/>
          </a:xfrm>
          <a:prstGeom prst="straightConnector1">
            <a:avLst/>
          </a:prstGeom>
          <a:noFill/>
          <a:ln cap="flat" cmpd="sng" w="76200">
            <a:solidFill>
              <a:schemeClr val="accent5"/>
            </a:solidFill>
            <a:prstDash val="solid"/>
            <a:round/>
            <a:headEnd len="med" w="med" type="none"/>
            <a:tailEnd len="med" w="med" type="none"/>
          </a:ln>
        </p:spPr>
      </p:cxnSp>
      <p:sp>
        <p:nvSpPr>
          <p:cNvPr id="1087" name="Google Shape;1087;p61"/>
          <p:cNvSpPr txBox="1"/>
          <p:nvPr>
            <p:ph idx="1" type="subTitle"/>
          </p:nvPr>
        </p:nvSpPr>
        <p:spPr>
          <a:xfrm>
            <a:off x="1219200" y="2203704"/>
            <a:ext cx="1828800" cy="1371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1088" name="Google Shape;1088;p61"/>
          <p:cNvSpPr txBox="1"/>
          <p:nvPr>
            <p:ph idx="2" type="subTitle"/>
          </p:nvPr>
        </p:nvSpPr>
        <p:spPr>
          <a:xfrm>
            <a:off x="6096000" y="2203704"/>
            <a:ext cx="1828800" cy="13716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t>This is the ringed one. It’s a gas giant, composed of hydrogen and helium</a:t>
            </a:r>
            <a:endParaRPr/>
          </a:p>
          <a:p>
            <a:pPr indent="0" lvl="0" marL="0" rtl="0" algn="r">
              <a:spcBef>
                <a:spcPts val="0"/>
              </a:spcBef>
              <a:spcAft>
                <a:spcPts val="0"/>
              </a:spcAft>
              <a:buClr>
                <a:schemeClr val="dk1"/>
              </a:buClr>
              <a:buSzPts val="1100"/>
              <a:buFont typeface="Arial"/>
              <a:buNone/>
            </a:pPr>
            <a:r>
              <a:t/>
            </a:r>
            <a:endParaRPr/>
          </a:p>
        </p:txBody>
      </p:sp>
      <p:grpSp>
        <p:nvGrpSpPr>
          <p:cNvPr id="1089" name="Google Shape;1089;p61"/>
          <p:cNvGrpSpPr/>
          <p:nvPr/>
        </p:nvGrpSpPr>
        <p:grpSpPr>
          <a:xfrm>
            <a:off x="3850439" y="1833104"/>
            <a:ext cx="1443122" cy="2796278"/>
            <a:chOff x="3894825" y="1404000"/>
            <a:chExt cx="1592850" cy="3086400"/>
          </a:xfrm>
        </p:grpSpPr>
        <p:sp>
          <p:nvSpPr>
            <p:cNvPr id="1090" name="Google Shape;1090;p61"/>
            <p:cNvSpPr/>
            <p:nvPr/>
          </p:nvSpPr>
          <p:spPr>
            <a:xfrm>
              <a:off x="3952875" y="1457325"/>
              <a:ext cx="1534800" cy="2991000"/>
            </a:xfrm>
            <a:prstGeom prst="roundRect">
              <a:avLst>
                <a:gd fmla="val 62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1"/>
            <p:cNvSpPr/>
            <p:nvPr/>
          </p:nvSpPr>
          <p:spPr>
            <a:xfrm>
              <a:off x="4083025" y="1676900"/>
              <a:ext cx="1237475" cy="1105375"/>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1"/>
            <p:cNvSpPr/>
            <p:nvPr/>
          </p:nvSpPr>
          <p:spPr>
            <a:xfrm>
              <a:off x="4573975" y="2054425"/>
              <a:ext cx="273750" cy="273750"/>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p:nvPr/>
          </p:nvSpPr>
          <p:spPr>
            <a:xfrm>
              <a:off x="4663000" y="2142950"/>
              <a:ext cx="28725" cy="114400"/>
            </a:xfrm>
            <a:custGeom>
              <a:rect b="b" l="l" r="r" t="t"/>
              <a:pathLst>
                <a:path extrusionOk="0" h="4576" w="1149">
                  <a:moveTo>
                    <a:pt x="574" y="1"/>
                  </a:moveTo>
                  <a:cubicBezTo>
                    <a:pt x="268" y="1"/>
                    <a:pt x="0" y="269"/>
                    <a:pt x="0" y="575"/>
                  </a:cubicBezTo>
                  <a:lnTo>
                    <a:pt x="0" y="4001"/>
                  </a:lnTo>
                  <a:cubicBezTo>
                    <a:pt x="0" y="4308"/>
                    <a:pt x="268" y="4576"/>
                    <a:pt x="574" y="4576"/>
                  </a:cubicBezTo>
                  <a:cubicBezTo>
                    <a:pt x="881" y="4576"/>
                    <a:pt x="1149" y="4308"/>
                    <a:pt x="1149" y="4001"/>
                  </a:cubicBezTo>
                  <a:lnTo>
                    <a:pt x="1149" y="575"/>
                  </a:lnTo>
                  <a:cubicBezTo>
                    <a:pt x="1149" y="269"/>
                    <a:pt x="881" y="1"/>
                    <a:pt x="5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1"/>
            <p:cNvSpPr/>
            <p:nvPr/>
          </p:nvSpPr>
          <p:spPr>
            <a:xfrm>
              <a:off x="4730950" y="2142950"/>
              <a:ext cx="28725" cy="114400"/>
            </a:xfrm>
            <a:custGeom>
              <a:rect b="b" l="l" r="r" t="t"/>
              <a:pathLst>
                <a:path extrusionOk="0" h="4576" w="1149">
                  <a:moveTo>
                    <a:pt x="555" y="1"/>
                  </a:moveTo>
                  <a:cubicBezTo>
                    <a:pt x="249" y="1"/>
                    <a:pt x="0" y="269"/>
                    <a:pt x="0" y="575"/>
                  </a:cubicBezTo>
                  <a:lnTo>
                    <a:pt x="0" y="4001"/>
                  </a:lnTo>
                  <a:cubicBezTo>
                    <a:pt x="0" y="4308"/>
                    <a:pt x="249" y="4576"/>
                    <a:pt x="555" y="4576"/>
                  </a:cubicBezTo>
                  <a:cubicBezTo>
                    <a:pt x="880" y="4576"/>
                    <a:pt x="1148" y="4308"/>
                    <a:pt x="1129" y="4001"/>
                  </a:cubicBezTo>
                  <a:lnTo>
                    <a:pt x="1129" y="575"/>
                  </a:lnTo>
                  <a:cubicBezTo>
                    <a:pt x="1129" y="269"/>
                    <a:pt x="880" y="1"/>
                    <a:pt x="55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1"/>
            <p:cNvSpPr/>
            <p:nvPr/>
          </p:nvSpPr>
          <p:spPr>
            <a:xfrm>
              <a:off x="4339525" y="2137700"/>
              <a:ext cx="116300" cy="115825"/>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1"/>
            <p:cNvSpPr/>
            <p:nvPr/>
          </p:nvSpPr>
          <p:spPr>
            <a:xfrm>
              <a:off x="4380175" y="2176925"/>
              <a:ext cx="35450" cy="37350"/>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1"/>
            <p:cNvSpPr/>
            <p:nvPr/>
          </p:nvSpPr>
          <p:spPr>
            <a:xfrm>
              <a:off x="4963500" y="2136750"/>
              <a:ext cx="115825" cy="116300"/>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1"/>
            <p:cNvSpPr/>
            <p:nvPr/>
          </p:nvSpPr>
          <p:spPr>
            <a:xfrm>
              <a:off x="4993650" y="2202775"/>
              <a:ext cx="53600" cy="2300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1"/>
            <p:cNvSpPr/>
            <p:nvPr/>
          </p:nvSpPr>
          <p:spPr>
            <a:xfrm>
              <a:off x="5040525" y="2202300"/>
              <a:ext cx="11525" cy="7200"/>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1"/>
            <p:cNvSpPr/>
            <p:nvPr/>
          </p:nvSpPr>
          <p:spPr>
            <a:xfrm>
              <a:off x="4996025" y="2164025"/>
              <a:ext cx="53625" cy="22975"/>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p:nvPr/>
          </p:nvSpPr>
          <p:spPr>
            <a:xfrm>
              <a:off x="4990775" y="2180775"/>
              <a:ext cx="11500" cy="7200"/>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1"/>
            <p:cNvSpPr/>
            <p:nvPr/>
          </p:nvSpPr>
          <p:spPr>
            <a:xfrm>
              <a:off x="4497425" y="2582725"/>
              <a:ext cx="25" cy="63650"/>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1"/>
            <p:cNvSpPr/>
            <p:nvPr/>
          </p:nvSpPr>
          <p:spPr>
            <a:xfrm>
              <a:off x="4594075" y="2595150"/>
              <a:ext cx="25" cy="40700"/>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1"/>
            <p:cNvSpPr/>
            <p:nvPr/>
          </p:nvSpPr>
          <p:spPr>
            <a:xfrm>
              <a:off x="4642900" y="2595150"/>
              <a:ext cx="25" cy="40700"/>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1"/>
            <p:cNvSpPr/>
            <p:nvPr/>
          </p:nvSpPr>
          <p:spPr>
            <a:xfrm>
              <a:off x="4618975" y="2538225"/>
              <a:ext cx="25" cy="137350"/>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p:nvPr/>
          </p:nvSpPr>
          <p:spPr>
            <a:xfrm>
              <a:off x="4545750" y="2606650"/>
              <a:ext cx="25" cy="39725"/>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1"/>
            <p:cNvSpPr/>
            <p:nvPr/>
          </p:nvSpPr>
          <p:spPr>
            <a:xfrm>
              <a:off x="4570150" y="2567400"/>
              <a:ext cx="25" cy="56975"/>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1"/>
            <p:cNvSpPr/>
            <p:nvPr/>
          </p:nvSpPr>
          <p:spPr>
            <a:xfrm>
              <a:off x="4473025" y="2617175"/>
              <a:ext cx="25" cy="58400"/>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1"/>
            <p:cNvSpPr/>
            <p:nvPr/>
          </p:nvSpPr>
          <p:spPr>
            <a:xfrm>
              <a:off x="4327550" y="2599475"/>
              <a:ext cx="25" cy="55525"/>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1"/>
            <p:cNvSpPr/>
            <p:nvPr/>
          </p:nvSpPr>
          <p:spPr>
            <a:xfrm>
              <a:off x="4351475" y="2617175"/>
              <a:ext cx="25" cy="58400"/>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1"/>
            <p:cNvSpPr/>
            <p:nvPr/>
          </p:nvSpPr>
          <p:spPr>
            <a:xfrm>
              <a:off x="4691225" y="2571700"/>
              <a:ext cx="25" cy="103875"/>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1"/>
            <p:cNvSpPr/>
            <p:nvPr/>
          </p:nvSpPr>
          <p:spPr>
            <a:xfrm>
              <a:off x="4375875" y="2573150"/>
              <a:ext cx="25" cy="6510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1"/>
            <p:cNvSpPr/>
            <p:nvPr/>
          </p:nvSpPr>
          <p:spPr>
            <a:xfrm>
              <a:off x="4424700" y="2593725"/>
              <a:ext cx="25" cy="81850"/>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1"/>
            <p:cNvSpPr/>
            <p:nvPr/>
          </p:nvSpPr>
          <p:spPr>
            <a:xfrm>
              <a:off x="4449100" y="2617175"/>
              <a:ext cx="25" cy="3207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1"/>
            <p:cNvSpPr/>
            <p:nvPr/>
          </p:nvSpPr>
          <p:spPr>
            <a:xfrm>
              <a:off x="4400775" y="2631525"/>
              <a:ext cx="25" cy="17725"/>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1"/>
            <p:cNvSpPr/>
            <p:nvPr/>
          </p:nvSpPr>
          <p:spPr>
            <a:xfrm>
              <a:off x="4521350" y="2554975"/>
              <a:ext cx="25" cy="6510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1"/>
            <p:cNvSpPr/>
            <p:nvPr/>
          </p:nvSpPr>
          <p:spPr>
            <a:xfrm>
              <a:off x="4667300" y="2606650"/>
              <a:ext cx="25" cy="53125"/>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1"/>
            <p:cNvSpPr/>
            <p:nvPr/>
          </p:nvSpPr>
          <p:spPr>
            <a:xfrm>
              <a:off x="4891725" y="2582725"/>
              <a:ext cx="25" cy="63650"/>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1"/>
            <p:cNvSpPr/>
            <p:nvPr/>
          </p:nvSpPr>
          <p:spPr>
            <a:xfrm>
              <a:off x="4988850" y="2595150"/>
              <a:ext cx="25" cy="40700"/>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1"/>
            <p:cNvSpPr/>
            <p:nvPr/>
          </p:nvSpPr>
          <p:spPr>
            <a:xfrm>
              <a:off x="5037675" y="2595150"/>
              <a:ext cx="25" cy="40700"/>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1"/>
            <p:cNvSpPr/>
            <p:nvPr/>
          </p:nvSpPr>
          <p:spPr>
            <a:xfrm>
              <a:off x="5012775" y="2538225"/>
              <a:ext cx="25" cy="137350"/>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1"/>
            <p:cNvSpPr/>
            <p:nvPr/>
          </p:nvSpPr>
          <p:spPr>
            <a:xfrm>
              <a:off x="4940525" y="2606650"/>
              <a:ext cx="25" cy="39725"/>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1"/>
            <p:cNvSpPr/>
            <p:nvPr/>
          </p:nvSpPr>
          <p:spPr>
            <a:xfrm>
              <a:off x="4964450" y="2567400"/>
              <a:ext cx="25" cy="56975"/>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1"/>
            <p:cNvSpPr/>
            <p:nvPr/>
          </p:nvSpPr>
          <p:spPr>
            <a:xfrm>
              <a:off x="4867800" y="2602325"/>
              <a:ext cx="25" cy="73250"/>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1"/>
            <p:cNvSpPr/>
            <p:nvPr/>
          </p:nvSpPr>
          <p:spPr>
            <a:xfrm>
              <a:off x="4721850" y="2599475"/>
              <a:ext cx="25" cy="55525"/>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1"/>
            <p:cNvSpPr/>
            <p:nvPr/>
          </p:nvSpPr>
          <p:spPr>
            <a:xfrm>
              <a:off x="4746250" y="2617175"/>
              <a:ext cx="25" cy="58400"/>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1"/>
            <p:cNvSpPr/>
            <p:nvPr/>
          </p:nvSpPr>
          <p:spPr>
            <a:xfrm>
              <a:off x="5086000" y="2571700"/>
              <a:ext cx="25" cy="103875"/>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1"/>
            <p:cNvSpPr/>
            <p:nvPr/>
          </p:nvSpPr>
          <p:spPr>
            <a:xfrm>
              <a:off x="4770650" y="2605675"/>
              <a:ext cx="25" cy="32575"/>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1"/>
            <p:cNvSpPr/>
            <p:nvPr/>
          </p:nvSpPr>
          <p:spPr>
            <a:xfrm>
              <a:off x="4819475" y="2565000"/>
              <a:ext cx="25" cy="110575"/>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1"/>
            <p:cNvSpPr/>
            <p:nvPr/>
          </p:nvSpPr>
          <p:spPr>
            <a:xfrm>
              <a:off x="4843400" y="2617175"/>
              <a:ext cx="25" cy="3207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1"/>
            <p:cNvSpPr/>
            <p:nvPr/>
          </p:nvSpPr>
          <p:spPr>
            <a:xfrm>
              <a:off x="4794575" y="2631525"/>
              <a:ext cx="25" cy="17725"/>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1"/>
            <p:cNvSpPr/>
            <p:nvPr/>
          </p:nvSpPr>
          <p:spPr>
            <a:xfrm>
              <a:off x="4916125" y="2589425"/>
              <a:ext cx="25" cy="30650"/>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1"/>
            <p:cNvSpPr/>
            <p:nvPr/>
          </p:nvSpPr>
          <p:spPr>
            <a:xfrm>
              <a:off x="5061600" y="2606650"/>
              <a:ext cx="25" cy="53125"/>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1"/>
            <p:cNvSpPr/>
            <p:nvPr/>
          </p:nvSpPr>
          <p:spPr>
            <a:xfrm>
              <a:off x="3894825" y="1404000"/>
              <a:ext cx="1592825" cy="3086400"/>
            </a:xfrm>
            <a:custGeom>
              <a:rect b="b" l="l" r="r" t="t"/>
              <a:pathLst>
                <a:path extrusionOk="0" h="123456" w="63713">
                  <a:moveTo>
                    <a:pt x="35526" y="2136"/>
                  </a:moveTo>
                  <a:cubicBezTo>
                    <a:pt x="35926" y="2136"/>
                    <a:pt x="36193" y="2403"/>
                    <a:pt x="36193" y="2770"/>
                  </a:cubicBezTo>
                  <a:cubicBezTo>
                    <a:pt x="36193" y="3170"/>
                    <a:pt x="35926" y="3437"/>
                    <a:pt x="35526" y="3437"/>
                  </a:cubicBezTo>
                  <a:lnTo>
                    <a:pt x="28187" y="3437"/>
                  </a:lnTo>
                  <a:cubicBezTo>
                    <a:pt x="27820" y="3437"/>
                    <a:pt x="27520" y="3170"/>
                    <a:pt x="27520" y="2770"/>
                  </a:cubicBezTo>
                  <a:cubicBezTo>
                    <a:pt x="27520" y="2403"/>
                    <a:pt x="27820" y="2136"/>
                    <a:pt x="28187" y="2136"/>
                  </a:cubicBezTo>
                  <a:close/>
                  <a:moveTo>
                    <a:pt x="57074" y="2903"/>
                  </a:moveTo>
                  <a:cubicBezTo>
                    <a:pt x="59243" y="3003"/>
                    <a:pt x="61011" y="4838"/>
                    <a:pt x="61011" y="7006"/>
                  </a:cubicBezTo>
                  <a:lnTo>
                    <a:pt x="61011" y="116418"/>
                  </a:lnTo>
                  <a:cubicBezTo>
                    <a:pt x="61011" y="118653"/>
                    <a:pt x="59176" y="120554"/>
                    <a:pt x="56941" y="120554"/>
                  </a:cubicBezTo>
                  <a:lnTo>
                    <a:pt x="6805" y="120554"/>
                  </a:lnTo>
                  <a:cubicBezTo>
                    <a:pt x="4570" y="120554"/>
                    <a:pt x="2736" y="118719"/>
                    <a:pt x="2736" y="116418"/>
                  </a:cubicBezTo>
                  <a:lnTo>
                    <a:pt x="2736" y="7039"/>
                  </a:lnTo>
                  <a:cubicBezTo>
                    <a:pt x="2736" y="4804"/>
                    <a:pt x="4570" y="2903"/>
                    <a:pt x="6805" y="2903"/>
                  </a:cubicBezTo>
                  <a:lnTo>
                    <a:pt x="15678" y="2903"/>
                  </a:lnTo>
                  <a:cubicBezTo>
                    <a:pt x="16846" y="5338"/>
                    <a:pt x="19314" y="6873"/>
                    <a:pt x="22016" y="6873"/>
                  </a:cubicBezTo>
                  <a:lnTo>
                    <a:pt x="41697" y="6873"/>
                  </a:lnTo>
                  <a:cubicBezTo>
                    <a:pt x="44432" y="6873"/>
                    <a:pt x="46834" y="5338"/>
                    <a:pt x="48035" y="2903"/>
                  </a:cubicBezTo>
                  <a:close/>
                  <a:moveTo>
                    <a:pt x="6472" y="1"/>
                  </a:moveTo>
                  <a:cubicBezTo>
                    <a:pt x="2936" y="1"/>
                    <a:pt x="0" y="2870"/>
                    <a:pt x="0" y="6472"/>
                  </a:cubicBezTo>
                  <a:lnTo>
                    <a:pt x="0" y="116985"/>
                  </a:lnTo>
                  <a:cubicBezTo>
                    <a:pt x="0" y="120554"/>
                    <a:pt x="2902" y="123456"/>
                    <a:pt x="6472" y="123456"/>
                  </a:cubicBezTo>
                  <a:lnTo>
                    <a:pt x="57275" y="123456"/>
                  </a:lnTo>
                  <a:cubicBezTo>
                    <a:pt x="60810" y="123456"/>
                    <a:pt x="63713" y="120587"/>
                    <a:pt x="63713" y="116985"/>
                  </a:cubicBezTo>
                  <a:lnTo>
                    <a:pt x="63713" y="6472"/>
                  </a:lnTo>
                  <a:cubicBezTo>
                    <a:pt x="63713" y="2870"/>
                    <a:pt x="60810" y="1"/>
                    <a:pt x="572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1"/>
            <p:cNvSpPr/>
            <p:nvPr/>
          </p:nvSpPr>
          <p:spPr>
            <a:xfrm>
              <a:off x="4151505" y="3586442"/>
              <a:ext cx="194253" cy="651767"/>
            </a:xfrm>
            <a:custGeom>
              <a:rect b="b" l="l" r="r" t="t"/>
              <a:pathLst>
                <a:path extrusionOk="0" fill="none" h="5714" w="1703">
                  <a:moveTo>
                    <a:pt x="504" y="1"/>
                  </a:moveTo>
                  <a:cubicBezTo>
                    <a:pt x="0" y="1939"/>
                    <a:pt x="448" y="4112"/>
                    <a:pt x="1703" y="5713"/>
                  </a:cubicBezTo>
                </a:path>
              </a:pathLst>
            </a:custGeom>
            <a:solidFill>
              <a:schemeClr val="accent2"/>
            </a:solidFill>
            <a:ln cap="rnd" cmpd="sng" w="16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1"/>
            <p:cNvSpPr/>
            <p:nvPr/>
          </p:nvSpPr>
          <p:spPr>
            <a:xfrm>
              <a:off x="4141239" y="3467700"/>
              <a:ext cx="143152" cy="203264"/>
            </a:xfrm>
            <a:custGeom>
              <a:rect b="b" l="l" r="r" t="t"/>
              <a:pathLst>
                <a:path extrusionOk="0" h="1782" w="1255">
                  <a:moveTo>
                    <a:pt x="964" y="0"/>
                  </a:moveTo>
                  <a:lnTo>
                    <a:pt x="964" y="0"/>
                  </a:lnTo>
                  <a:cubicBezTo>
                    <a:pt x="0" y="672"/>
                    <a:pt x="448" y="1781"/>
                    <a:pt x="448" y="1781"/>
                  </a:cubicBezTo>
                  <a:cubicBezTo>
                    <a:pt x="1255" y="1053"/>
                    <a:pt x="964" y="11"/>
                    <a:pt x="964"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1"/>
            <p:cNvSpPr/>
            <p:nvPr/>
          </p:nvSpPr>
          <p:spPr>
            <a:xfrm>
              <a:off x="4092533" y="3586442"/>
              <a:ext cx="106309" cy="149653"/>
            </a:xfrm>
            <a:custGeom>
              <a:rect b="b" l="l" r="r" t="t"/>
              <a:pathLst>
                <a:path extrusionOk="0" h="1312" w="932">
                  <a:moveTo>
                    <a:pt x="35" y="1"/>
                  </a:moveTo>
                  <a:cubicBezTo>
                    <a:pt x="34" y="1"/>
                    <a:pt x="0" y="924"/>
                    <a:pt x="831" y="1311"/>
                  </a:cubicBezTo>
                  <a:cubicBezTo>
                    <a:pt x="831" y="1311"/>
                    <a:pt x="931" y="527"/>
                    <a:pt x="35" y="1"/>
                  </a:cubicBezTo>
                  <a:cubicBezTo>
                    <a:pt x="35" y="1"/>
                    <a:pt x="35" y="1"/>
                    <a:pt x="35"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1"/>
            <p:cNvSpPr/>
            <p:nvPr/>
          </p:nvSpPr>
          <p:spPr>
            <a:xfrm>
              <a:off x="4187207" y="3662752"/>
              <a:ext cx="141897" cy="73800"/>
            </a:xfrm>
            <a:custGeom>
              <a:rect b="b" l="l" r="r" t="t"/>
              <a:pathLst>
                <a:path extrusionOk="0" h="647" w="1244">
                  <a:moveTo>
                    <a:pt x="958" y="0"/>
                  </a:moveTo>
                  <a:cubicBezTo>
                    <a:pt x="182" y="0"/>
                    <a:pt x="1" y="642"/>
                    <a:pt x="1" y="642"/>
                  </a:cubicBezTo>
                  <a:cubicBezTo>
                    <a:pt x="42" y="646"/>
                    <a:pt x="82" y="647"/>
                    <a:pt x="121" y="647"/>
                  </a:cubicBezTo>
                  <a:cubicBezTo>
                    <a:pt x="917" y="647"/>
                    <a:pt x="1225" y="32"/>
                    <a:pt x="1243" y="26"/>
                  </a:cubicBezTo>
                  <a:lnTo>
                    <a:pt x="1243" y="26"/>
                  </a:lnTo>
                  <a:cubicBezTo>
                    <a:pt x="1244" y="26"/>
                    <a:pt x="1244" y="26"/>
                    <a:pt x="1244" y="26"/>
                  </a:cubicBezTo>
                  <a:cubicBezTo>
                    <a:pt x="1244" y="26"/>
                    <a:pt x="1244" y="26"/>
                    <a:pt x="1244" y="26"/>
                  </a:cubicBezTo>
                  <a:cubicBezTo>
                    <a:pt x="1244" y="26"/>
                    <a:pt x="1243" y="26"/>
                    <a:pt x="1243" y="26"/>
                  </a:cubicBezTo>
                  <a:lnTo>
                    <a:pt x="1243" y="26"/>
                  </a:lnTo>
                  <a:cubicBezTo>
                    <a:pt x="1140" y="8"/>
                    <a:pt x="1045" y="0"/>
                    <a:pt x="958"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1"/>
            <p:cNvSpPr/>
            <p:nvPr/>
          </p:nvSpPr>
          <p:spPr>
            <a:xfrm>
              <a:off x="4083750" y="3729595"/>
              <a:ext cx="104826" cy="108704"/>
            </a:xfrm>
            <a:custGeom>
              <a:rect b="b" l="l" r="r" t="t"/>
              <a:pathLst>
                <a:path extrusionOk="0" h="953" w="919">
                  <a:moveTo>
                    <a:pt x="12" y="0"/>
                  </a:moveTo>
                  <a:cubicBezTo>
                    <a:pt x="12" y="0"/>
                    <a:pt x="0" y="818"/>
                    <a:pt x="919" y="952"/>
                  </a:cubicBezTo>
                  <a:cubicBezTo>
                    <a:pt x="919" y="952"/>
                    <a:pt x="818" y="124"/>
                    <a:pt x="12"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1"/>
            <p:cNvSpPr/>
            <p:nvPr/>
          </p:nvSpPr>
          <p:spPr>
            <a:xfrm>
              <a:off x="4090138" y="3849135"/>
              <a:ext cx="109959" cy="73344"/>
            </a:xfrm>
            <a:custGeom>
              <a:rect b="b" l="l" r="r" t="t"/>
              <a:pathLst>
                <a:path extrusionOk="0" h="643" w="964">
                  <a:moveTo>
                    <a:pt x="94" y="1"/>
                  </a:moveTo>
                  <a:cubicBezTo>
                    <a:pt x="64" y="1"/>
                    <a:pt x="32" y="2"/>
                    <a:pt x="0" y="5"/>
                  </a:cubicBezTo>
                  <a:cubicBezTo>
                    <a:pt x="11" y="5"/>
                    <a:pt x="178" y="642"/>
                    <a:pt x="823" y="642"/>
                  </a:cubicBezTo>
                  <a:cubicBezTo>
                    <a:pt x="867" y="642"/>
                    <a:pt x="914" y="639"/>
                    <a:pt x="964" y="632"/>
                  </a:cubicBezTo>
                  <a:cubicBezTo>
                    <a:pt x="964" y="632"/>
                    <a:pt x="719" y="1"/>
                    <a:pt x="9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1"/>
            <p:cNvSpPr/>
            <p:nvPr/>
          </p:nvSpPr>
          <p:spPr>
            <a:xfrm>
              <a:off x="4188462" y="3761533"/>
              <a:ext cx="127867" cy="76880"/>
            </a:xfrm>
            <a:custGeom>
              <a:rect b="b" l="l" r="r" t="t"/>
              <a:pathLst>
                <a:path extrusionOk="0" h="674" w="1121">
                  <a:moveTo>
                    <a:pt x="1121" y="0"/>
                  </a:moveTo>
                  <a:cubicBezTo>
                    <a:pt x="102" y="0"/>
                    <a:pt x="1" y="672"/>
                    <a:pt x="1" y="672"/>
                  </a:cubicBezTo>
                  <a:cubicBezTo>
                    <a:pt x="21" y="673"/>
                    <a:pt x="40" y="674"/>
                    <a:pt x="59" y="674"/>
                  </a:cubicBezTo>
                  <a:cubicBezTo>
                    <a:pt x="864" y="674"/>
                    <a:pt x="1121" y="0"/>
                    <a:pt x="112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1"/>
            <p:cNvSpPr/>
            <p:nvPr/>
          </p:nvSpPr>
          <p:spPr>
            <a:xfrm>
              <a:off x="4199983" y="3854724"/>
              <a:ext cx="94674" cy="66614"/>
            </a:xfrm>
            <a:custGeom>
              <a:rect b="b" l="l" r="r" t="t"/>
              <a:pathLst>
                <a:path extrusionOk="0" h="584" w="830">
                  <a:moveTo>
                    <a:pt x="767" y="0"/>
                  </a:moveTo>
                  <a:cubicBezTo>
                    <a:pt x="65" y="0"/>
                    <a:pt x="1" y="583"/>
                    <a:pt x="1" y="583"/>
                  </a:cubicBezTo>
                  <a:cubicBezTo>
                    <a:pt x="830" y="539"/>
                    <a:pt x="830" y="1"/>
                    <a:pt x="807" y="1"/>
                  </a:cubicBezTo>
                  <a:cubicBezTo>
                    <a:pt x="794" y="1"/>
                    <a:pt x="780" y="0"/>
                    <a:pt x="767"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1"/>
            <p:cNvSpPr/>
            <p:nvPr/>
          </p:nvSpPr>
          <p:spPr>
            <a:xfrm>
              <a:off x="4013818" y="3729593"/>
              <a:ext cx="1375870" cy="696364"/>
            </a:xfrm>
            <a:custGeom>
              <a:rect b="b" l="l" r="r" t="t"/>
              <a:pathLst>
                <a:path extrusionOk="0" h="3759" w="7427">
                  <a:moveTo>
                    <a:pt x="3035" y="1"/>
                  </a:moveTo>
                  <a:cubicBezTo>
                    <a:pt x="2654" y="1"/>
                    <a:pt x="2277" y="224"/>
                    <a:pt x="2051" y="533"/>
                  </a:cubicBezTo>
                  <a:cubicBezTo>
                    <a:pt x="1793" y="869"/>
                    <a:pt x="1681" y="1306"/>
                    <a:pt x="1670" y="1731"/>
                  </a:cubicBezTo>
                  <a:cubicBezTo>
                    <a:pt x="1659" y="2146"/>
                    <a:pt x="1636" y="2549"/>
                    <a:pt x="1715" y="2974"/>
                  </a:cubicBezTo>
                  <a:cubicBezTo>
                    <a:pt x="1505" y="2787"/>
                    <a:pt x="1229" y="2685"/>
                    <a:pt x="956" y="2685"/>
                  </a:cubicBezTo>
                  <a:cubicBezTo>
                    <a:pt x="821" y="2685"/>
                    <a:pt x="687" y="2710"/>
                    <a:pt x="561" y="2762"/>
                  </a:cubicBezTo>
                  <a:cubicBezTo>
                    <a:pt x="180" y="2918"/>
                    <a:pt x="12" y="3355"/>
                    <a:pt x="1" y="3758"/>
                  </a:cubicBezTo>
                  <a:lnTo>
                    <a:pt x="7393" y="3758"/>
                  </a:lnTo>
                  <a:cubicBezTo>
                    <a:pt x="7427" y="3635"/>
                    <a:pt x="7326" y="3478"/>
                    <a:pt x="7270" y="3378"/>
                  </a:cubicBezTo>
                  <a:cubicBezTo>
                    <a:pt x="7202" y="3330"/>
                    <a:pt x="7102" y="3312"/>
                    <a:pt x="7006" y="3312"/>
                  </a:cubicBezTo>
                  <a:cubicBezTo>
                    <a:pt x="6943" y="3312"/>
                    <a:pt x="6882" y="3320"/>
                    <a:pt x="6833" y="3333"/>
                  </a:cubicBezTo>
                  <a:cubicBezTo>
                    <a:pt x="6811" y="3109"/>
                    <a:pt x="6643" y="2918"/>
                    <a:pt x="6419" y="2862"/>
                  </a:cubicBezTo>
                  <a:cubicBezTo>
                    <a:pt x="6371" y="2851"/>
                    <a:pt x="6323" y="2845"/>
                    <a:pt x="6275" y="2845"/>
                  </a:cubicBezTo>
                  <a:cubicBezTo>
                    <a:pt x="6095" y="2845"/>
                    <a:pt x="5920" y="2925"/>
                    <a:pt x="5814" y="3075"/>
                  </a:cubicBezTo>
                  <a:cubicBezTo>
                    <a:pt x="5758" y="2750"/>
                    <a:pt x="5702" y="2403"/>
                    <a:pt x="5444" y="2202"/>
                  </a:cubicBezTo>
                  <a:cubicBezTo>
                    <a:pt x="5334" y="2110"/>
                    <a:pt x="5191" y="2065"/>
                    <a:pt x="5046" y="2065"/>
                  </a:cubicBezTo>
                  <a:cubicBezTo>
                    <a:pt x="4927" y="2065"/>
                    <a:pt x="4807" y="2096"/>
                    <a:pt x="4705" y="2157"/>
                  </a:cubicBezTo>
                  <a:cubicBezTo>
                    <a:pt x="4561" y="2251"/>
                    <a:pt x="4431" y="2363"/>
                    <a:pt x="4371" y="2500"/>
                  </a:cubicBezTo>
                  <a:lnTo>
                    <a:pt x="4371" y="2500"/>
                  </a:lnTo>
                  <a:cubicBezTo>
                    <a:pt x="4415" y="2021"/>
                    <a:pt x="4435" y="1539"/>
                    <a:pt x="4302" y="1082"/>
                  </a:cubicBezTo>
                  <a:cubicBezTo>
                    <a:pt x="4134" y="533"/>
                    <a:pt x="3697" y="51"/>
                    <a:pt x="3137" y="6"/>
                  </a:cubicBezTo>
                  <a:cubicBezTo>
                    <a:pt x="3103" y="3"/>
                    <a:pt x="3069" y="1"/>
                    <a:pt x="30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4" name="Google Shape;1144;p61"/>
            <p:cNvGrpSpPr/>
            <p:nvPr/>
          </p:nvGrpSpPr>
          <p:grpSpPr>
            <a:xfrm>
              <a:off x="4468016" y="3297879"/>
              <a:ext cx="875218" cy="1008693"/>
              <a:chOff x="4356978" y="3009079"/>
              <a:chExt cx="875218" cy="1008693"/>
            </a:xfrm>
          </p:grpSpPr>
          <p:sp>
            <p:nvSpPr>
              <p:cNvPr id="1145" name="Google Shape;1145;p61"/>
              <p:cNvSpPr/>
              <p:nvPr/>
            </p:nvSpPr>
            <p:spPr>
              <a:xfrm>
                <a:off x="4447406" y="3684638"/>
                <a:ext cx="784790" cy="333135"/>
              </a:xfrm>
              <a:custGeom>
                <a:rect b="b" l="l" r="r" t="t"/>
                <a:pathLst>
                  <a:path extrusionOk="0" h="2763" w="6509">
                    <a:moveTo>
                      <a:pt x="840" y="0"/>
                    </a:moveTo>
                    <a:cubicBezTo>
                      <a:pt x="699" y="0"/>
                      <a:pt x="561" y="71"/>
                      <a:pt x="471" y="177"/>
                    </a:cubicBezTo>
                    <a:cubicBezTo>
                      <a:pt x="1" y="759"/>
                      <a:pt x="359" y="1521"/>
                      <a:pt x="975" y="2227"/>
                    </a:cubicBezTo>
                    <a:cubicBezTo>
                      <a:pt x="1358" y="2664"/>
                      <a:pt x="2004" y="2763"/>
                      <a:pt x="2509" y="2763"/>
                    </a:cubicBezTo>
                    <a:cubicBezTo>
                      <a:pt x="2921" y="2763"/>
                      <a:pt x="3238" y="2697"/>
                      <a:pt x="3238" y="2697"/>
                    </a:cubicBezTo>
                    <a:cubicBezTo>
                      <a:pt x="3238" y="2697"/>
                      <a:pt x="3548" y="2759"/>
                      <a:pt x="3954" y="2759"/>
                    </a:cubicBezTo>
                    <a:cubicBezTo>
                      <a:pt x="4461" y="2759"/>
                      <a:pt x="5120" y="2662"/>
                      <a:pt x="5512" y="2227"/>
                    </a:cubicBezTo>
                    <a:cubicBezTo>
                      <a:pt x="6150" y="1521"/>
                      <a:pt x="6508" y="771"/>
                      <a:pt x="6038" y="177"/>
                    </a:cubicBezTo>
                    <a:cubicBezTo>
                      <a:pt x="5948" y="71"/>
                      <a:pt x="5811" y="0"/>
                      <a:pt x="5669" y="0"/>
                    </a:cubicBezTo>
                    <a:cubicBezTo>
                      <a:pt x="5616" y="0"/>
                      <a:pt x="5563" y="10"/>
                      <a:pt x="5512" y="31"/>
                    </a:cubicBezTo>
                    <a:cubicBezTo>
                      <a:pt x="4761" y="278"/>
                      <a:pt x="3944" y="1174"/>
                      <a:pt x="3944" y="1174"/>
                    </a:cubicBezTo>
                    <a:lnTo>
                      <a:pt x="3260" y="1353"/>
                    </a:lnTo>
                    <a:lnTo>
                      <a:pt x="2566" y="1174"/>
                    </a:lnTo>
                    <a:cubicBezTo>
                      <a:pt x="2566" y="1174"/>
                      <a:pt x="1737" y="278"/>
                      <a:pt x="998" y="31"/>
                    </a:cubicBezTo>
                    <a:cubicBezTo>
                      <a:pt x="946" y="10"/>
                      <a:pt x="893" y="0"/>
                      <a:pt x="840" y="0"/>
                    </a:cubicBezTo>
                    <a:close/>
                  </a:path>
                </a:pathLst>
              </a:custGeom>
              <a:solidFill>
                <a:srgbClr val="E7C1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1"/>
              <p:cNvSpPr/>
              <p:nvPr/>
            </p:nvSpPr>
            <p:spPr>
              <a:xfrm>
                <a:off x="4972732" y="3730214"/>
                <a:ext cx="135280" cy="104172"/>
              </a:xfrm>
              <a:custGeom>
                <a:rect b="b" l="l" r="r" t="t"/>
                <a:pathLst>
                  <a:path extrusionOk="0" h="864" w="1122">
                    <a:moveTo>
                      <a:pt x="1121" y="1"/>
                    </a:moveTo>
                    <a:lnTo>
                      <a:pt x="1121" y="1"/>
                    </a:lnTo>
                    <a:cubicBezTo>
                      <a:pt x="1121" y="1"/>
                      <a:pt x="583" y="717"/>
                      <a:pt x="1" y="751"/>
                    </a:cubicBezTo>
                    <a:lnTo>
                      <a:pt x="57" y="863"/>
                    </a:lnTo>
                    <a:lnTo>
                      <a:pt x="259" y="841"/>
                    </a:lnTo>
                    <a:cubicBezTo>
                      <a:pt x="259" y="841"/>
                      <a:pt x="863" y="617"/>
                      <a:pt x="112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1"/>
              <p:cNvSpPr/>
              <p:nvPr/>
            </p:nvSpPr>
            <p:spPr>
              <a:xfrm>
                <a:off x="4573040" y="3730214"/>
                <a:ext cx="135159" cy="104172"/>
              </a:xfrm>
              <a:custGeom>
                <a:rect b="b" l="l" r="r" t="t"/>
                <a:pathLst>
                  <a:path extrusionOk="0" h="864" w="1121">
                    <a:moveTo>
                      <a:pt x="1" y="1"/>
                    </a:moveTo>
                    <a:lnTo>
                      <a:pt x="1" y="1"/>
                    </a:lnTo>
                    <a:cubicBezTo>
                      <a:pt x="269" y="617"/>
                      <a:pt x="874" y="841"/>
                      <a:pt x="874" y="841"/>
                    </a:cubicBezTo>
                    <a:lnTo>
                      <a:pt x="1065" y="863"/>
                    </a:lnTo>
                    <a:lnTo>
                      <a:pt x="1121" y="751"/>
                    </a:lnTo>
                    <a:cubicBezTo>
                      <a:pt x="549" y="717"/>
                      <a:pt x="1" y="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1"/>
              <p:cNvSpPr/>
              <p:nvPr/>
            </p:nvSpPr>
            <p:spPr>
              <a:xfrm>
                <a:off x="4814784" y="3412871"/>
                <a:ext cx="54136" cy="64987"/>
              </a:xfrm>
              <a:custGeom>
                <a:rect b="b" l="l" r="r" t="t"/>
                <a:pathLst>
                  <a:path extrusionOk="0" h="539" w="449">
                    <a:moveTo>
                      <a:pt x="0" y="1"/>
                    </a:moveTo>
                    <a:lnTo>
                      <a:pt x="0" y="538"/>
                    </a:lnTo>
                    <a:lnTo>
                      <a:pt x="449" y="538"/>
                    </a:lnTo>
                    <a:lnTo>
                      <a:pt x="449" y="1"/>
                    </a:lnTo>
                    <a:close/>
                  </a:path>
                </a:pathLst>
              </a:custGeom>
              <a:solidFill>
                <a:srgbClr val="D382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1"/>
              <p:cNvSpPr/>
              <p:nvPr/>
            </p:nvSpPr>
            <p:spPr>
              <a:xfrm>
                <a:off x="4841792" y="3021257"/>
                <a:ext cx="302631" cy="642879"/>
              </a:xfrm>
              <a:custGeom>
                <a:rect b="b" l="l" r="r" t="t"/>
                <a:pathLst>
                  <a:path extrusionOk="0" h="5332" w="2510">
                    <a:moveTo>
                      <a:pt x="1" y="0"/>
                    </a:moveTo>
                    <a:lnTo>
                      <a:pt x="1" y="863"/>
                    </a:lnTo>
                    <a:lnTo>
                      <a:pt x="1345" y="2352"/>
                    </a:lnTo>
                    <a:cubicBezTo>
                      <a:pt x="1345" y="2352"/>
                      <a:pt x="1277" y="3092"/>
                      <a:pt x="628" y="3641"/>
                    </a:cubicBezTo>
                    <a:lnTo>
                      <a:pt x="348" y="3999"/>
                    </a:lnTo>
                    <a:lnTo>
                      <a:pt x="493" y="4380"/>
                    </a:lnTo>
                    <a:lnTo>
                      <a:pt x="908" y="5332"/>
                    </a:lnTo>
                    <a:lnTo>
                      <a:pt x="1165" y="5085"/>
                    </a:lnTo>
                    <a:lnTo>
                      <a:pt x="1244" y="4425"/>
                    </a:lnTo>
                    <a:cubicBezTo>
                      <a:pt x="1244" y="4425"/>
                      <a:pt x="2509" y="3361"/>
                      <a:pt x="2073" y="2196"/>
                    </a:cubicBezTo>
                    <a:cubicBezTo>
                      <a:pt x="1636" y="1031"/>
                      <a:pt x="348" y="784"/>
                      <a:pt x="348" y="784"/>
                    </a:cubicBezTo>
                    <a:cubicBezTo>
                      <a:pt x="348" y="784"/>
                      <a:pt x="281" y="124"/>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1"/>
              <p:cNvSpPr/>
              <p:nvPr/>
            </p:nvSpPr>
            <p:spPr>
              <a:xfrm>
                <a:off x="4537954" y="3021257"/>
                <a:ext cx="302631" cy="642879"/>
              </a:xfrm>
              <a:custGeom>
                <a:rect b="b" l="l" r="r" t="t"/>
                <a:pathLst>
                  <a:path extrusionOk="0" h="5332" w="2510">
                    <a:moveTo>
                      <a:pt x="2509" y="0"/>
                    </a:moveTo>
                    <a:cubicBezTo>
                      <a:pt x="2229" y="124"/>
                      <a:pt x="2151" y="784"/>
                      <a:pt x="2151" y="784"/>
                    </a:cubicBezTo>
                    <a:cubicBezTo>
                      <a:pt x="2151" y="784"/>
                      <a:pt x="863" y="1031"/>
                      <a:pt x="426" y="2196"/>
                    </a:cubicBezTo>
                    <a:cubicBezTo>
                      <a:pt x="0" y="3361"/>
                      <a:pt x="1255" y="4425"/>
                      <a:pt x="1255" y="4425"/>
                    </a:cubicBezTo>
                    <a:lnTo>
                      <a:pt x="1344" y="5085"/>
                    </a:lnTo>
                    <a:lnTo>
                      <a:pt x="1591" y="5332"/>
                    </a:lnTo>
                    <a:lnTo>
                      <a:pt x="2016" y="4380"/>
                    </a:lnTo>
                    <a:lnTo>
                      <a:pt x="2151" y="3999"/>
                    </a:lnTo>
                    <a:lnTo>
                      <a:pt x="1871" y="3641"/>
                    </a:lnTo>
                    <a:cubicBezTo>
                      <a:pt x="1232" y="3092"/>
                      <a:pt x="1165" y="2352"/>
                      <a:pt x="1165" y="2352"/>
                    </a:cubicBezTo>
                    <a:lnTo>
                      <a:pt x="2509" y="863"/>
                    </a:lnTo>
                    <a:lnTo>
                      <a:pt x="250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1"/>
              <p:cNvSpPr/>
              <p:nvPr/>
            </p:nvSpPr>
            <p:spPr>
              <a:xfrm>
                <a:off x="4674320" y="3673545"/>
                <a:ext cx="328312" cy="210756"/>
              </a:xfrm>
              <a:custGeom>
                <a:rect b="b" l="l" r="r" t="t"/>
                <a:pathLst>
                  <a:path extrusionOk="0" h="1748" w="2723">
                    <a:moveTo>
                      <a:pt x="1378" y="0"/>
                    </a:moveTo>
                    <a:lnTo>
                      <a:pt x="505" y="179"/>
                    </a:lnTo>
                    <a:lnTo>
                      <a:pt x="1" y="1322"/>
                    </a:lnTo>
                    <a:cubicBezTo>
                      <a:pt x="505" y="1748"/>
                      <a:pt x="1356" y="1748"/>
                      <a:pt x="1356" y="1748"/>
                    </a:cubicBezTo>
                    <a:cubicBezTo>
                      <a:pt x="1356" y="1748"/>
                      <a:pt x="2230" y="1748"/>
                      <a:pt x="2722" y="1322"/>
                    </a:cubicBezTo>
                    <a:lnTo>
                      <a:pt x="2241" y="179"/>
                    </a:lnTo>
                    <a:lnTo>
                      <a:pt x="13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1"/>
              <p:cNvSpPr/>
              <p:nvPr/>
            </p:nvSpPr>
            <p:spPr>
              <a:xfrm>
                <a:off x="4700001" y="3216341"/>
                <a:ext cx="283701" cy="224742"/>
              </a:xfrm>
              <a:custGeom>
                <a:rect b="b" l="l" r="r" t="t"/>
                <a:pathLst>
                  <a:path extrusionOk="0" h="1864" w="2353">
                    <a:moveTo>
                      <a:pt x="1192" y="1"/>
                    </a:moveTo>
                    <a:cubicBezTo>
                      <a:pt x="1153" y="1"/>
                      <a:pt x="1114" y="3"/>
                      <a:pt x="1076" y="6"/>
                    </a:cubicBezTo>
                    <a:cubicBezTo>
                      <a:pt x="852" y="51"/>
                      <a:pt x="628" y="242"/>
                      <a:pt x="639" y="466"/>
                    </a:cubicBezTo>
                    <a:cubicBezTo>
                      <a:pt x="639" y="488"/>
                      <a:pt x="650" y="533"/>
                      <a:pt x="639" y="566"/>
                    </a:cubicBezTo>
                    <a:cubicBezTo>
                      <a:pt x="616" y="645"/>
                      <a:pt x="504" y="645"/>
                      <a:pt x="426" y="690"/>
                    </a:cubicBezTo>
                    <a:cubicBezTo>
                      <a:pt x="348" y="734"/>
                      <a:pt x="292" y="824"/>
                      <a:pt x="303" y="925"/>
                    </a:cubicBezTo>
                    <a:cubicBezTo>
                      <a:pt x="325" y="981"/>
                      <a:pt x="336" y="1048"/>
                      <a:pt x="348" y="1104"/>
                    </a:cubicBezTo>
                    <a:cubicBezTo>
                      <a:pt x="359" y="1182"/>
                      <a:pt x="348" y="1250"/>
                      <a:pt x="292" y="1272"/>
                    </a:cubicBezTo>
                    <a:cubicBezTo>
                      <a:pt x="269" y="1295"/>
                      <a:pt x="247" y="1295"/>
                      <a:pt x="224" y="1306"/>
                    </a:cubicBezTo>
                    <a:cubicBezTo>
                      <a:pt x="79" y="1362"/>
                      <a:pt x="0" y="1541"/>
                      <a:pt x="56" y="1664"/>
                    </a:cubicBezTo>
                    <a:cubicBezTo>
                      <a:pt x="519" y="1813"/>
                      <a:pt x="924" y="1863"/>
                      <a:pt x="1257" y="1863"/>
                    </a:cubicBezTo>
                    <a:cubicBezTo>
                      <a:pt x="1924" y="1863"/>
                      <a:pt x="2308" y="1664"/>
                      <a:pt x="2308" y="1664"/>
                    </a:cubicBezTo>
                    <a:cubicBezTo>
                      <a:pt x="2353" y="1530"/>
                      <a:pt x="2308" y="1373"/>
                      <a:pt x="2196" y="1272"/>
                    </a:cubicBezTo>
                    <a:cubicBezTo>
                      <a:pt x="2140" y="1238"/>
                      <a:pt x="2084" y="1205"/>
                      <a:pt x="2050" y="1149"/>
                    </a:cubicBezTo>
                    <a:cubicBezTo>
                      <a:pt x="2017" y="1082"/>
                      <a:pt x="2028" y="992"/>
                      <a:pt x="2028" y="925"/>
                    </a:cubicBezTo>
                    <a:cubicBezTo>
                      <a:pt x="2028" y="768"/>
                      <a:pt x="1972" y="578"/>
                      <a:pt x="1815" y="522"/>
                    </a:cubicBezTo>
                    <a:cubicBezTo>
                      <a:pt x="1770" y="510"/>
                      <a:pt x="1714" y="499"/>
                      <a:pt x="1692" y="466"/>
                    </a:cubicBezTo>
                    <a:cubicBezTo>
                      <a:pt x="1669" y="421"/>
                      <a:pt x="1669" y="387"/>
                      <a:pt x="1669" y="342"/>
                    </a:cubicBezTo>
                    <a:cubicBezTo>
                      <a:pt x="1636" y="219"/>
                      <a:pt x="1557" y="107"/>
                      <a:pt x="1445" y="51"/>
                    </a:cubicBezTo>
                    <a:cubicBezTo>
                      <a:pt x="1368" y="13"/>
                      <a:pt x="1280" y="1"/>
                      <a:pt x="11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1"/>
              <p:cNvSpPr/>
              <p:nvPr/>
            </p:nvSpPr>
            <p:spPr>
              <a:xfrm>
                <a:off x="4702654" y="3460135"/>
                <a:ext cx="281049" cy="270197"/>
              </a:xfrm>
              <a:custGeom>
                <a:rect b="b" l="l" r="r" t="t"/>
                <a:pathLst>
                  <a:path extrusionOk="0" h="2241" w="2331">
                    <a:moveTo>
                      <a:pt x="527" y="1"/>
                    </a:moveTo>
                    <a:cubicBezTo>
                      <a:pt x="617" y="885"/>
                      <a:pt x="1" y="1423"/>
                      <a:pt x="1" y="1423"/>
                    </a:cubicBezTo>
                    <a:lnTo>
                      <a:pt x="146" y="2073"/>
                    </a:lnTo>
                    <a:cubicBezTo>
                      <a:pt x="348" y="2185"/>
                      <a:pt x="760" y="2241"/>
                      <a:pt x="1170" y="2241"/>
                    </a:cubicBezTo>
                    <a:cubicBezTo>
                      <a:pt x="1580" y="2241"/>
                      <a:pt x="1989" y="2185"/>
                      <a:pt x="2185" y="2073"/>
                    </a:cubicBezTo>
                    <a:lnTo>
                      <a:pt x="2331" y="1423"/>
                    </a:lnTo>
                    <a:lnTo>
                      <a:pt x="2331" y="1423"/>
                    </a:lnTo>
                    <a:cubicBezTo>
                      <a:pt x="2330" y="1423"/>
                      <a:pt x="2329" y="1424"/>
                      <a:pt x="2328" y="1424"/>
                    </a:cubicBezTo>
                    <a:cubicBezTo>
                      <a:pt x="2273" y="1424"/>
                      <a:pt x="1683" y="868"/>
                      <a:pt x="1782" y="1"/>
                    </a:cubicBezTo>
                    <a:close/>
                  </a:path>
                </a:pathLst>
              </a:custGeom>
              <a:solidFill>
                <a:srgbClr val="E7C1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1"/>
              <p:cNvSpPr/>
              <p:nvPr/>
            </p:nvSpPr>
            <p:spPr>
              <a:xfrm>
                <a:off x="4356978" y="3009079"/>
                <a:ext cx="195926" cy="195926"/>
              </a:xfrm>
              <a:custGeom>
                <a:rect b="b" l="l" r="r" t="t"/>
                <a:pathLst>
                  <a:path extrusionOk="0" h="1625" w="1625">
                    <a:moveTo>
                      <a:pt x="807" y="1"/>
                    </a:moveTo>
                    <a:cubicBezTo>
                      <a:pt x="359" y="1"/>
                      <a:pt x="0" y="359"/>
                      <a:pt x="0" y="818"/>
                    </a:cubicBezTo>
                    <a:cubicBezTo>
                      <a:pt x="0" y="1266"/>
                      <a:pt x="359" y="1625"/>
                      <a:pt x="807" y="1625"/>
                    </a:cubicBezTo>
                    <a:cubicBezTo>
                      <a:pt x="1266" y="1625"/>
                      <a:pt x="1625" y="1266"/>
                      <a:pt x="1625" y="818"/>
                    </a:cubicBezTo>
                    <a:cubicBezTo>
                      <a:pt x="1625" y="359"/>
                      <a:pt x="1266" y="1"/>
                      <a:pt x="807"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5" name="Google Shape;1155;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62"/>
          <p:cNvSpPr/>
          <p:nvPr/>
        </p:nvSpPr>
        <p:spPr>
          <a:xfrm>
            <a:off x="6319425" y="1504950"/>
            <a:ext cx="2125641" cy="3094490"/>
          </a:xfrm>
          <a:custGeom>
            <a:rect b="b" l="l" r="r" t="t"/>
            <a:pathLst>
              <a:path extrusionOk="0" h="12591" w="9611">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2"/>
          <p:cNvSpPr/>
          <p:nvPr/>
        </p:nvSpPr>
        <p:spPr>
          <a:xfrm>
            <a:off x="756825" y="1504950"/>
            <a:ext cx="2125641" cy="3094490"/>
          </a:xfrm>
          <a:custGeom>
            <a:rect b="b" l="l" r="r" t="t"/>
            <a:pathLst>
              <a:path extrusionOk="0" h="12591" w="9611">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2"/>
          <p:cNvSpPr/>
          <p:nvPr/>
        </p:nvSpPr>
        <p:spPr>
          <a:xfrm>
            <a:off x="3500025" y="1504950"/>
            <a:ext cx="2125641" cy="3094490"/>
          </a:xfrm>
          <a:custGeom>
            <a:rect b="b" l="l" r="r" t="t"/>
            <a:pathLst>
              <a:path extrusionOk="0" h="12591" w="9611">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2"/>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Plans</a:t>
            </a:r>
            <a:endParaRPr/>
          </a:p>
        </p:txBody>
      </p:sp>
      <p:sp>
        <p:nvSpPr>
          <p:cNvPr id="1164" name="Google Shape;1164;p62"/>
          <p:cNvSpPr txBox="1"/>
          <p:nvPr>
            <p:ph idx="4" type="subTitle"/>
          </p:nvPr>
        </p:nvSpPr>
        <p:spPr>
          <a:xfrm>
            <a:off x="3648445" y="2980944"/>
            <a:ext cx="1828800" cy="914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Saturn i</a:t>
            </a:r>
            <a:r>
              <a:rPr lang="en"/>
              <a:t>s composed mostly of hydrogen and helium </a:t>
            </a:r>
            <a:endParaRPr/>
          </a:p>
        </p:txBody>
      </p:sp>
      <p:sp>
        <p:nvSpPr>
          <p:cNvPr id="1165" name="Google Shape;1165;p62"/>
          <p:cNvSpPr txBox="1"/>
          <p:nvPr>
            <p:ph idx="6" type="subTitle"/>
          </p:nvPr>
        </p:nvSpPr>
        <p:spPr>
          <a:xfrm>
            <a:off x="6467845" y="2980944"/>
            <a:ext cx="1828800" cy="91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 is</a:t>
            </a:r>
            <a:r>
              <a:rPr lang="en"/>
              <a:t> the biggest planet in the entire Solar System</a:t>
            </a:r>
            <a:endParaRPr/>
          </a:p>
          <a:p>
            <a:pPr indent="0" lvl="0" marL="0" rtl="0" algn="ctr">
              <a:spcBef>
                <a:spcPts val="0"/>
              </a:spcBef>
              <a:spcAft>
                <a:spcPts val="0"/>
              </a:spcAft>
              <a:buNone/>
            </a:pPr>
            <a:r>
              <a:t/>
            </a:r>
            <a:endParaRPr/>
          </a:p>
        </p:txBody>
      </p:sp>
      <p:sp>
        <p:nvSpPr>
          <p:cNvPr id="1166" name="Google Shape;1166;p62"/>
          <p:cNvSpPr txBox="1"/>
          <p:nvPr>
            <p:ph idx="1" type="subTitle"/>
          </p:nvPr>
        </p:nvSpPr>
        <p:spPr>
          <a:xfrm>
            <a:off x="905245" y="2980944"/>
            <a:ext cx="1828800" cy="914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actually a very cold place</a:t>
            </a:r>
            <a:endParaRPr/>
          </a:p>
          <a:p>
            <a:pPr indent="0" lvl="0" marL="0" rtl="0" algn="ctr">
              <a:spcBef>
                <a:spcPts val="0"/>
              </a:spcBef>
              <a:spcAft>
                <a:spcPts val="0"/>
              </a:spcAft>
              <a:buNone/>
            </a:pPr>
            <a:r>
              <a:t/>
            </a:r>
            <a:endParaRPr/>
          </a:p>
        </p:txBody>
      </p:sp>
      <p:sp>
        <p:nvSpPr>
          <p:cNvPr id="1167" name="Google Shape;1167;p62"/>
          <p:cNvSpPr txBox="1"/>
          <p:nvPr>
            <p:ph idx="2" type="title"/>
          </p:nvPr>
        </p:nvSpPr>
        <p:spPr>
          <a:xfrm>
            <a:off x="905245" y="2271750"/>
            <a:ext cx="1828800" cy="594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Basic</a:t>
            </a:r>
            <a:endParaRPr/>
          </a:p>
        </p:txBody>
      </p:sp>
      <p:sp>
        <p:nvSpPr>
          <p:cNvPr id="1168" name="Google Shape;1168;p62"/>
          <p:cNvSpPr txBox="1"/>
          <p:nvPr>
            <p:ph idx="3" type="title"/>
          </p:nvPr>
        </p:nvSpPr>
        <p:spPr>
          <a:xfrm>
            <a:off x="3648445" y="2271750"/>
            <a:ext cx="1828800" cy="594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Pro</a:t>
            </a:r>
            <a:endParaRPr/>
          </a:p>
        </p:txBody>
      </p:sp>
      <p:sp>
        <p:nvSpPr>
          <p:cNvPr id="1169" name="Google Shape;1169;p62"/>
          <p:cNvSpPr txBox="1"/>
          <p:nvPr>
            <p:ph idx="5" type="title"/>
          </p:nvPr>
        </p:nvSpPr>
        <p:spPr>
          <a:xfrm>
            <a:off x="6467845" y="2271750"/>
            <a:ext cx="1828800" cy="594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Premium</a:t>
            </a:r>
            <a:endParaRPr/>
          </a:p>
        </p:txBody>
      </p:sp>
      <p:grpSp>
        <p:nvGrpSpPr>
          <p:cNvPr id="1170" name="Google Shape;1170;p62"/>
          <p:cNvGrpSpPr/>
          <p:nvPr/>
        </p:nvGrpSpPr>
        <p:grpSpPr>
          <a:xfrm>
            <a:off x="4376938" y="1823637"/>
            <a:ext cx="371814" cy="369974"/>
            <a:chOff x="-41893475" y="3584850"/>
            <a:chExt cx="318225" cy="316650"/>
          </a:xfrm>
        </p:grpSpPr>
        <p:sp>
          <p:nvSpPr>
            <p:cNvPr id="1171" name="Google Shape;1171;p6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62"/>
          <p:cNvGrpSpPr/>
          <p:nvPr/>
        </p:nvGrpSpPr>
        <p:grpSpPr>
          <a:xfrm>
            <a:off x="7197258" y="1823643"/>
            <a:ext cx="369974" cy="369945"/>
            <a:chOff x="-40011050" y="3972375"/>
            <a:chExt cx="316650" cy="316625"/>
          </a:xfrm>
        </p:grpSpPr>
        <p:sp>
          <p:nvSpPr>
            <p:cNvPr id="1176" name="Google Shape;1176;p6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2"/>
          <p:cNvGrpSpPr/>
          <p:nvPr/>
        </p:nvGrpSpPr>
        <p:grpSpPr>
          <a:xfrm>
            <a:off x="1643217" y="1846302"/>
            <a:ext cx="352857" cy="347301"/>
            <a:chOff x="2404875" y="3592725"/>
            <a:chExt cx="298525" cy="293825"/>
          </a:xfrm>
        </p:grpSpPr>
        <p:sp>
          <p:nvSpPr>
            <p:cNvPr id="1179" name="Google Shape;1179;p6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82" name="Google Shape;1182;p62"/>
          <p:cNvCxnSpPr/>
          <p:nvPr/>
        </p:nvCxnSpPr>
        <p:spPr>
          <a:xfrm>
            <a:off x="3543300" y="1084725"/>
            <a:ext cx="2052600" cy="0"/>
          </a:xfrm>
          <a:prstGeom prst="straightConnector1">
            <a:avLst/>
          </a:prstGeom>
          <a:noFill/>
          <a:ln cap="flat" cmpd="sng" w="76200">
            <a:solidFill>
              <a:schemeClr val="accent5"/>
            </a:solidFill>
            <a:prstDash val="solid"/>
            <a:round/>
            <a:headEnd len="med" w="med" type="none"/>
            <a:tailEnd len="med" w="med" type="none"/>
          </a:ln>
        </p:spPr>
      </p:cxnSp>
      <p:sp>
        <p:nvSpPr>
          <p:cNvPr id="1183" name="Google Shape;1183;p62"/>
          <p:cNvSpPr txBox="1"/>
          <p:nvPr>
            <p:ph idx="7" type="title"/>
          </p:nvPr>
        </p:nvSpPr>
        <p:spPr>
          <a:xfrm>
            <a:off x="905245" y="3845450"/>
            <a:ext cx="1828800" cy="44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$25 </a:t>
            </a:r>
            <a:endParaRPr/>
          </a:p>
        </p:txBody>
      </p:sp>
      <p:sp>
        <p:nvSpPr>
          <p:cNvPr id="1184" name="Google Shape;1184;p62"/>
          <p:cNvSpPr txBox="1"/>
          <p:nvPr>
            <p:ph idx="8" type="title"/>
          </p:nvPr>
        </p:nvSpPr>
        <p:spPr>
          <a:xfrm>
            <a:off x="3648445" y="3845450"/>
            <a:ext cx="1828800" cy="44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$35</a:t>
            </a:r>
            <a:endParaRPr/>
          </a:p>
        </p:txBody>
      </p:sp>
      <p:sp>
        <p:nvSpPr>
          <p:cNvPr id="1185" name="Google Shape;1185;p62"/>
          <p:cNvSpPr txBox="1"/>
          <p:nvPr>
            <p:ph idx="9" type="title"/>
          </p:nvPr>
        </p:nvSpPr>
        <p:spPr>
          <a:xfrm>
            <a:off x="6467845" y="3845450"/>
            <a:ext cx="1828800" cy="44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$55</a:t>
            </a:r>
            <a:endParaRPr/>
          </a:p>
        </p:txBody>
      </p:sp>
      <p:sp>
        <p:nvSpPr>
          <p:cNvPr id="1186" name="Google Shape;1186;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5"/>
          <p:cNvSpPr txBox="1"/>
          <p:nvPr>
            <p:ph type="title"/>
          </p:nvPr>
        </p:nvSpPr>
        <p:spPr>
          <a:xfrm>
            <a:off x="676656" y="448056"/>
            <a:ext cx="76992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SoulSync app introduction</a:t>
            </a:r>
            <a:endParaRPr/>
          </a:p>
        </p:txBody>
      </p:sp>
      <p:sp>
        <p:nvSpPr>
          <p:cNvPr id="743" name="Google Shape;743;p45"/>
          <p:cNvSpPr txBox="1"/>
          <p:nvPr>
            <p:ph idx="1" type="subTitle"/>
          </p:nvPr>
        </p:nvSpPr>
        <p:spPr>
          <a:xfrm>
            <a:off x="435425" y="1469600"/>
            <a:ext cx="5486400" cy="158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p:txBody>
      </p:sp>
      <p:cxnSp>
        <p:nvCxnSpPr>
          <p:cNvPr id="744" name="Google Shape;744;p45"/>
          <p:cNvCxnSpPr/>
          <p:nvPr/>
        </p:nvCxnSpPr>
        <p:spPr>
          <a:xfrm>
            <a:off x="709625" y="1084725"/>
            <a:ext cx="2657400" cy="0"/>
          </a:xfrm>
          <a:prstGeom prst="straightConnector1">
            <a:avLst/>
          </a:prstGeom>
          <a:noFill/>
          <a:ln cap="flat" cmpd="sng" w="76200">
            <a:solidFill>
              <a:schemeClr val="accent5"/>
            </a:solidFill>
            <a:prstDash val="solid"/>
            <a:round/>
            <a:headEnd len="med" w="med" type="none"/>
            <a:tailEnd len="med" w="med" type="none"/>
          </a:ln>
        </p:spPr>
      </p:cxnSp>
      <p:grpSp>
        <p:nvGrpSpPr>
          <p:cNvPr id="745" name="Google Shape;745;p45"/>
          <p:cNvGrpSpPr/>
          <p:nvPr/>
        </p:nvGrpSpPr>
        <p:grpSpPr>
          <a:xfrm>
            <a:off x="2781853" y="1750709"/>
            <a:ext cx="585201" cy="585222"/>
            <a:chOff x="-59029025" y="3711650"/>
            <a:chExt cx="316650" cy="315875"/>
          </a:xfrm>
        </p:grpSpPr>
        <p:sp>
          <p:nvSpPr>
            <p:cNvPr id="746" name="Google Shape;746;p4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53" name="Google Shape;753;p45"/>
          <p:cNvPicPr preferRelativeResize="0"/>
          <p:nvPr/>
        </p:nvPicPr>
        <p:blipFill>
          <a:blip r:embed="rId3">
            <a:alphaModFix/>
          </a:blip>
          <a:stretch>
            <a:fillRect/>
          </a:stretch>
        </p:blipFill>
        <p:spPr>
          <a:xfrm>
            <a:off x="877988" y="1750700"/>
            <a:ext cx="585216" cy="585216"/>
          </a:xfrm>
          <a:prstGeom prst="rect">
            <a:avLst/>
          </a:prstGeom>
          <a:noFill/>
          <a:ln>
            <a:noFill/>
          </a:ln>
        </p:spPr>
      </p:pic>
      <p:pic>
        <p:nvPicPr>
          <p:cNvPr id="754" name="Google Shape;754;p45"/>
          <p:cNvPicPr preferRelativeResize="0"/>
          <p:nvPr/>
        </p:nvPicPr>
        <p:blipFill>
          <a:blip r:embed="rId4">
            <a:alphaModFix/>
          </a:blip>
          <a:stretch>
            <a:fillRect/>
          </a:stretch>
        </p:blipFill>
        <p:spPr>
          <a:xfrm>
            <a:off x="4685688" y="1750662"/>
            <a:ext cx="585277" cy="585300"/>
          </a:xfrm>
          <a:prstGeom prst="rect">
            <a:avLst/>
          </a:prstGeom>
          <a:noFill/>
          <a:ln>
            <a:noFill/>
          </a:ln>
        </p:spPr>
      </p:pic>
      <p:pic>
        <p:nvPicPr>
          <p:cNvPr id="755" name="Google Shape;755;p45"/>
          <p:cNvPicPr preferRelativeResize="0"/>
          <p:nvPr/>
        </p:nvPicPr>
        <p:blipFill>
          <a:blip r:embed="rId5">
            <a:alphaModFix/>
          </a:blip>
          <a:stretch>
            <a:fillRect/>
          </a:stretch>
        </p:blipFill>
        <p:spPr>
          <a:xfrm>
            <a:off x="6589625" y="1750688"/>
            <a:ext cx="585216" cy="585216"/>
          </a:xfrm>
          <a:prstGeom prst="rect">
            <a:avLst/>
          </a:prstGeom>
          <a:noFill/>
          <a:ln>
            <a:noFill/>
          </a:ln>
        </p:spPr>
      </p:pic>
      <p:sp>
        <p:nvSpPr>
          <p:cNvPr id="756" name="Google Shape;756;p45"/>
          <p:cNvSpPr txBox="1"/>
          <p:nvPr/>
        </p:nvSpPr>
        <p:spPr>
          <a:xfrm>
            <a:off x="3478338" y="25651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Open Sans"/>
                <a:ea typeface="Open Sans"/>
                <a:cs typeface="Open Sans"/>
                <a:sym typeface="Open Sans"/>
              </a:rPr>
              <a:t>Objective</a:t>
            </a:r>
            <a:endParaRPr/>
          </a:p>
        </p:txBody>
      </p:sp>
      <p:sp>
        <p:nvSpPr>
          <p:cNvPr id="757" name="Google Shape;757;p45"/>
          <p:cNvSpPr txBox="1"/>
          <p:nvPr/>
        </p:nvSpPr>
        <p:spPr>
          <a:xfrm>
            <a:off x="5375850" y="25651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Open Sans"/>
                <a:ea typeface="Open Sans"/>
                <a:cs typeface="Open Sans"/>
                <a:sym typeface="Open Sans"/>
              </a:rPr>
              <a:t>Features</a:t>
            </a:r>
            <a:endParaRPr/>
          </a:p>
        </p:txBody>
      </p:sp>
      <p:sp>
        <p:nvSpPr>
          <p:cNvPr id="758" name="Google Shape;758;p45"/>
          <p:cNvSpPr txBox="1"/>
          <p:nvPr/>
        </p:nvSpPr>
        <p:spPr>
          <a:xfrm>
            <a:off x="-274550" y="25651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Open Sans"/>
                <a:ea typeface="Open Sans"/>
                <a:cs typeface="Open Sans"/>
                <a:sym typeface="Open Sans"/>
              </a:rPr>
              <a:t>Category</a:t>
            </a:r>
            <a:r>
              <a:rPr b="1" lang="en">
                <a:solidFill>
                  <a:schemeClr val="accent6"/>
                </a:solidFill>
                <a:latin typeface="Open Sans"/>
                <a:ea typeface="Open Sans"/>
                <a:cs typeface="Open Sans"/>
                <a:sym typeface="Open Sans"/>
              </a:rPr>
              <a:t> </a:t>
            </a:r>
            <a:endParaRPr/>
          </a:p>
        </p:txBody>
      </p:sp>
      <p:sp>
        <p:nvSpPr>
          <p:cNvPr id="759" name="Google Shape;759;p45"/>
          <p:cNvSpPr txBox="1"/>
          <p:nvPr/>
        </p:nvSpPr>
        <p:spPr>
          <a:xfrm>
            <a:off x="1574450" y="25651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accent6"/>
                </a:solidFill>
                <a:latin typeface="Open Sans"/>
                <a:ea typeface="Open Sans"/>
                <a:cs typeface="Open Sans"/>
                <a:sym typeface="Open Sans"/>
              </a:rPr>
              <a:t>Target Audience</a:t>
            </a:r>
            <a:endParaRPr/>
          </a:p>
        </p:txBody>
      </p:sp>
      <p:sp>
        <p:nvSpPr>
          <p:cNvPr id="760" name="Google Shape;760;p45"/>
          <p:cNvSpPr txBox="1"/>
          <p:nvPr/>
        </p:nvSpPr>
        <p:spPr>
          <a:xfrm>
            <a:off x="4338425" y="3053250"/>
            <a:ext cx="17418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Promote a stress-free lifestyle</a:t>
            </a:r>
            <a:endParaRPr sz="1300">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accent6"/>
              </a:solidFill>
              <a:latin typeface="Open Sans"/>
              <a:ea typeface="Open Sans"/>
              <a:cs typeface="Open Sans"/>
              <a:sym typeface="Open Sans"/>
            </a:endParaRPr>
          </a:p>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Focus on practice of mindfulness and meditation</a:t>
            </a:r>
            <a:endParaRPr sz="1100"/>
          </a:p>
        </p:txBody>
      </p:sp>
      <p:sp>
        <p:nvSpPr>
          <p:cNvPr id="761" name="Google Shape;761;p45"/>
          <p:cNvSpPr txBox="1"/>
          <p:nvPr/>
        </p:nvSpPr>
        <p:spPr>
          <a:xfrm>
            <a:off x="2151800" y="3001900"/>
            <a:ext cx="18453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Primarily Adults</a:t>
            </a:r>
            <a:endParaRPr/>
          </a:p>
        </p:txBody>
      </p:sp>
      <p:sp>
        <p:nvSpPr>
          <p:cNvPr id="762" name="Google Shape;762;p45"/>
          <p:cNvSpPr txBox="1"/>
          <p:nvPr/>
        </p:nvSpPr>
        <p:spPr>
          <a:xfrm>
            <a:off x="583775" y="3001900"/>
            <a:ext cx="16722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Health &amp; Wellness</a:t>
            </a:r>
            <a:endParaRPr/>
          </a:p>
        </p:txBody>
      </p:sp>
      <p:sp>
        <p:nvSpPr>
          <p:cNvPr id="763" name="Google Shape;763;p45"/>
          <p:cNvSpPr txBox="1"/>
          <p:nvPr/>
        </p:nvSpPr>
        <p:spPr>
          <a:xfrm>
            <a:off x="6261150" y="2953200"/>
            <a:ext cx="2114700" cy="2185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R</a:t>
            </a:r>
            <a:r>
              <a:rPr lang="en" sz="1300">
                <a:solidFill>
                  <a:schemeClr val="accent6"/>
                </a:solidFill>
                <a:latin typeface="Open Sans"/>
                <a:ea typeface="Open Sans"/>
                <a:cs typeface="Open Sans"/>
                <a:sym typeface="Open Sans"/>
              </a:rPr>
              <a:t>elaxing sounds </a:t>
            </a:r>
            <a:endParaRPr sz="1300">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accent6"/>
              </a:solidFill>
              <a:latin typeface="Open Sans"/>
              <a:ea typeface="Open Sans"/>
              <a:cs typeface="Open Sans"/>
              <a:sym typeface="Open Sans"/>
            </a:endParaRPr>
          </a:p>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Guided meditation exercises</a:t>
            </a:r>
            <a:endParaRPr sz="1300">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accent6"/>
              </a:solidFill>
              <a:latin typeface="Open Sans"/>
              <a:ea typeface="Open Sans"/>
              <a:cs typeface="Open Sans"/>
              <a:sym typeface="Open Sans"/>
            </a:endParaRPr>
          </a:p>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Mood journals</a:t>
            </a:r>
            <a:endParaRPr sz="1300">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accent6"/>
              </a:solidFill>
              <a:latin typeface="Open Sans"/>
              <a:ea typeface="Open Sans"/>
              <a:cs typeface="Open Sans"/>
              <a:sym typeface="Open Sans"/>
            </a:endParaRPr>
          </a:p>
          <a:p>
            <a:pPr indent="-311150" lvl="0" marL="457200" rtl="0" algn="l">
              <a:spcBef>
                <a:spcPts val="0"/>
              </a:spcBef>
              <a:spcAft>
                <a:spcPts val="0"/>
              </a:spcAft>
              <a:buClr>
                <a:schemeClr val="accent6"/>
              </a:buClr>
              <a:buSzPts val="1300"/>
              <a:buFont typeface="Open Sans"/>
              <a:buChar char="●"/>
            </a:pPr>
            <a:r>
              <a:rPr lang="en" sz="1300">
                <a:solidFill>
                  <a:schemeClr val="accent6"/>
                </a:solidFill>
                <a:latin typeface="Open Sans"/>
                <a:ea typeface="Open Sans"/>
                <a:cs typeface="Open Sans"/>
                <a:sym typeface="Open Sans"/>
              </a:rPr>
              <a:t>Meditation time tracking </a:t>
            </a:r>
            <a:endParaRPr sz="1300">
              <a:solidFill>
                <a:schemeClr val="accent6"/>
              </a:solidFill>
              <a:latin typeface="Open Sans"/>
              <a:ea typeface="Open Sans"/>
              <a:cs typeface="Open Sans"/>
              <a:sym typeface="Open Sans"/>
            </a:endParaRPr>
          </a:p>
          <a:p>
            <a:pPr indent="0" lvl="0" marL="457200" rtl="0" algn="l">
              <a:spcBef>
                <a:spcPts val="0"/>
              </a:spcBef>
              <a:spcAft>
                <a:spcPts val="0"/>
              </a:spcAft>
              <a:buNone/>
            </a:pPr>
            <a:r>
              <a:t/>
            </a:r>
            <a:endParaRPr sz="1300">
              <a:solidFill>
                <a:schemeClr val="accent6"/>
              </a:solidFill>
              <a:latin typeface="Open Sans"/>
              <a:ea typeface="Open Sans"/>
              <a:cs typeface="Open Sans"/>
              <a:sym typeface="Open Sans"/>
            </a:endParaRPr>
          </a:p>
        </p:txBody>
      </p:sp>
      <p:sp>
        <p:nvSpPr>
          <p:cNvPr id="764" name="Google Shape;764;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grpSp>
        <p:nvGrpSpPr>
          <p:cNvPr id="1191" name="Google Shape;1191;p63"/>
          <p:cNvGrpSpPr/>
          <p:nvPr/>
        </p:nvGrpSpPr>
        <p:grpSpPr>
          <a:xfrm>
            <a:off x="910963" y="2313400"/>
            <a:ext cx="7322074" cy="1823443"/>
            <a:chOff x="1524000" y="2313432"/>
            <a:chExt cx="6486600" cy="1823443"/>
          </a:xfrm>
        </p:grpSpPr>
        <p:sp>
          <p:nvSpPr>
            <p:cNvPr id="1192" name="Google Shape;1192;p63"/>
            <p:cNvSpPr/>
            <p:nvPr/>
          </p:nvSpPr>
          <p:spPr>
            <a:xfrm>
              <a:off x="1524000" y="2971803"/>
              <a:ext cx="6486600" cy="506700"/>
            </a:xfrm>
            <a:prstGeom prst="roundRect">
              <a:avLst>
                <a:gd fmla="val 3148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1524000" y="2313432"/>
              <a:ext cx="6486600" cy="506700"/>
            </a:xfrm>
            <a:prstGeom prst="roundRect">
              <a:avLst>
                <a:gd fmla="val 3148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1524000" y="3630175"/>
              <a:ext cx="6486600" cy="506700"/>
            </a:xfrm>
            <a:prstGeom prst="roundRect">
              <a:avLst>
                <a:gd fmla="val 31485"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5" name="Google Shape;1195;p63"/>
          <p:cNvGrpSpPr/>
          <p:nvPr/>
        </p:nvGrpSpPr>
        <p:grpSpPr>
          <a:xfrm>
            <a:off x="1337304" y="2313368"/>
            <a:ext cx="1474404" cy="1823443"/>
            <a:chOff x="1524000" y="2313432"/>
            <a:chExt cx="6486600" cy="1823443"/>
          </a:xfrm>
        </p:grpSpPr>
        <p:sp>
          <p:nvSpPr>
            <p:cNvPr id="1196" name="Google Shape;1196;p63"/>
            <p:cNvSpPr/>
            <p:nvPr/>
          </p:nvSpPr>
          <p:spPr>
            <a:xfrm>
              <a:off x="1524000" y="2971803"/>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1524000" y="2313432"/>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1524000" y="3630175"/>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63"/>
          <p:cNvGrpSpPr/>
          <p:nvPr/>
        </p:nvGrpSpPr>
        <p:grpSpPr>
          <a:xfrm>
            <a:off x="911079" y="2313353"/>
            <a:ext cx="1866843" cy="1823443"/>
            <a:chOff x="1524000" y="2313432"/>
            <a:chExt cx="6486600" cy="1823443"/>
          </a:xfrm>
        </p:grpSpPr>
        <p:sp>
          <p:nvSpPr>
            <p:cNvPr id="1200" name="Google Shape;1200;p63"/>
            <p:cNvSpPr/>
            <p:nvPr/>
          </p:nvSpPr>
          <p:spPr>
            <a:xfrm>
              <a:off x="1524000" y="2971803"/>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a:off x="1524000" y="2313432"/>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1524000" y="3630175"/>
              <a:ext cx="6486600" cy="506700"/>
            </a:xfrm>
            <a:prstGeom prst="roundRect">
              <a:avLst>
                <a:gd fmla="val 31485"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3" name="Google Shape;1203;p63"/>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Competitors</a:t>
            </a:r>
            <a:endParaRPr/>
          </a:p>
        </p:txBody>
      </p:sp>
      <p:cxnSp>
        <p:nvCxnSpPr>
          <p:cNvPr id="1204" name="Google Shape;1204;p63"/>
          <p:cNvCxnSpPr/>
          <p:nvPr/>
        </p:nvCxnSpPr>
        <p:spPr>
          <a:xfrm>
            <a:off x="3300425" y="1084725"/>
            <a:ext cx="2565000" cy="8100"/>
          </a:xfrm>
          <a:prstGeom prst="straightConnector1">
            <a:avLst/>
          </a:prstGeom>
          <a:noFill/>
          <a:ln cap="flat" cmpd="sng" w="76200">
            <a:solidFill>
              <a:schemeClr val="accent5"/>
            </a:solidFill>
            <a:prstDash val="solid"/>
            <a:round/>
            <a:headEnd len="med" w="med" type="none"/>
            <a:tailEnd len="med" w="med" type="none"/>
          </a:ln>
        </p:spPr>
      </p:cxnSp>
      <p:graphicFrame>
        <p:nvGraphicFramePr>
          <p:cNvPr id="1205" name="Google Shape;1205;p63"/>
          <p:cNvGraphicFramePr/>
          <p:nvPr/>
        </p:nvGraphicFramePr>
        <p:xfrm>
          <a:off x="917539" y="1809750"/>
          <a:ext cx="3000000" cy="3000000"/>
        </p:xfrm>
        <a:graphic>
          <a:graphicData uri="http://schemas.openxmlformats.org/drawingml/2006/table">
            <a:tbl>
              <a:tblPr>
                <a:noFill/>
                <a:tableStyleId>{89505FD4-7284-40A5-A346-FFC8C8866612}</a:tableStyleId>
              </a:tblPr>
              <a:tblGrid>
                <a:gridCol w="1809750"/>
                <a:gridCol w="1809750"/>
                <a:gridCol w="1809750"/>
                <a:gridCol w="1809750"/>
              </a:tblGrid>
              <a:tr h="5140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Raleway SemiBold"/>
                          <a:ea typeface="Raleway SemiBold"/>
                          <a:cs typeface="Raleway SemiBold"/>
                          <a:sym typeface="Raleway SemiBold"/>
                        </a:rPr>
                        <a:t>Mass</a:t>
                      </a:r>
                      <a:endParaRPr>
                        <a:solidFill>
                          <a:schemeClr val="accent6"/>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SemiBold"/>
                          <a:ea typeface="Open Sans SemiBold"/>
                          <a:cs typeface="Open Sans SemiBold"/>
                          <a:sym typeface="Open Sans SemiBold"/>
                        </a:rPr>
                        <a:t>Diameter</a:t>
                      </a:r>
                      <a:endParaRPr>
                        <a:solidFill>
                          <a:schemeClr val="accent6"/>
                        </a:solidFill>
                        <a:latin typeface="Open Sans SemiBold"/>
                        <a:ea typeface="Open Sans SemiBold"/>
                        <a:cs typeface="Open Sans SemiBold"/>
                        <a:sym typeface="Open Sans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Raleway SemiBold"/>
                          <a:ea typeface="Raleway SemiBold"/>
                          <a:cs typeface="Raleway SemiBold"/>
                          <a:sym typeface="Raleway SemiBold"/>
                        </a:rPr>
                        <a:t>Surface</a:t>
                      </a:r>
                      <a:endParaRPr>
                        <a:solidFill>
                          <a:schemeClr val="accent6"/>
                        </a:solidFill>
                        <a:latin typeface="Raleway SemiBold"/>
                        <a:ea typeface="Raleway SemiBold"/>
                        <a:cs typeface="Raleway SemiBold"/>
                        <a:sym typeface="Raleway SemiBold"/>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7400">
                <a:tc>
                  <a:txBody>
                    <a:bodyPr/>
                    <a:lstStyle/>
                    <a:p>
                      <a:pPr indent="0" lvl="0" marL="0" rtl="0" algn="ctr">
                        <a:spcBef>
                          <a:spcPts val="0"/>
                        </a:spcBef>
                        <a:spcAft>
                          <a:spcPts val="0"/>
                        </a:spcAft>
                        <a:buNone/>
                      </a:pPr>
                      <a:r>
                        <a:rPr b="1" lang="en" sz="2100">
                          <a:solidFill>
                            <a:schemeClr val="accent6"/>
                          </a:solidFill>
                          <a:latin typeface="Raleway"/>
                          <a:ea typeface="Raleway"/>
                          <a:cs typeface="Raleway"/>
                          <a:sym typeface="Raleway"/>
                        </a:rPr>
                        <a:t>Mercury</a:t>
                      </a:r>
                      <a:endParaRPr b="1" sz="2100">
                        <a:solidFill>
                          <a:schemeClr val="accent6"/>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0.06</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0.38</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0.38</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7400">
                <a:tc>
                  <a:txBody>
                    <a:bodyPr/>
                    <a:lstStyle/>
                    <a:p>
                      <a:pPr indent="0" lvl="0" marL="0" rtl="0" algn="ctr">
                        <a:spcBef>
                          <a:spcPts val="0"/>
                        </a:spcBef>
                        <a:spcAft>
                          <a:spcPts val="0"/>
                        </a:spcAft>
                        <a:buNone/>
                      </a:pPr>
                      <a:r>
                        <a:rPr b="1" lang="en" sz="2100">
                          <a:solidFill>
                            <a:schemeClr val="accent6"/>
                          </a:solidFill>
                          <a:latin typeface="Raleway"/>
                          <a:ea typeface="Raleway"/>
                          <a:cs typeface="Raleway"/>
                          <a:sym typeface="Raleway"/>
                        </a:rPr>
                        <a:t>Saturn</a:t>
                      </a:r>
                      <a:endParaRPr b="1" sz="2100">
                        <a:solidFill>
                          <a:schemeClr val="accent6"/>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0.11</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0.53</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0.38</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57400">
                <a:tc>
                  <a:txBody>
                    <a:bodyPr/>
                    <a:lstStyle/>
                    <a:p>
                      <a:pPr indent="0" lvl="0" marL="0" rtl="0" algn="ctr">
                        <a:spcBef>
                          <a:spcPts val="0"/>
                        </a:spcBef>
                        <a:spcAft>
                          <a:spcPts val="0"/>
                        </a:spcAft>
                        <a:buNone/>
                      </a:pPr>
                      <a:r>
                        <a:rPr b="1" lang="en" sz="2100">
                          <a:solidFill>
                            <a:schemeClr val="accent6"/>
                          </a:solidFill>
                          <a:latin typeface="Raleway"/>
                          <a:ea typeface="Raleway"/>
                          <a:cs typeface="Raleway"/>
                          <a:sym typeface="Raleway"/>
                        </a:rPr>
                        <a:t>Mars</a:t>
                      </a:r>
                      <a:endParaRPr b="1" sz="2100">
                        <a:solidFill>
                          <a:schemeClr val="accent6"/>
                        </a:solidFill>
                        <a:latin typeface="Raleway"/>
                        <a:ea typeface="Raleway"/>
                        <a:cs typeface="Raleway"/>
                        <a:sym typeface="Raleway"/>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0.06</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0.11</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accent6"/>
                          </a:solidFill>
                          <a:latin typeface="Open Sans"/>
                          <a:ea typeface="Open Sans"/>
                          <a:cs typeface="Open Sans"/>
                          <a:sym typeface="Open Sans"/>
                        </a:rPr>
                        <a:t>95.2</a:t>
                      </a:r>
                      <a:endParaRPr>
                        <a:solidFill>
                          <a:schemeClr val="accent6"/>
                        </a:solidFill>
                        <a:latin typeface="Open Sans"/>
                        <a:ea typeface="Open Sans"/>
                        <a:cs typeface="Open Sans"/>
                        <a:sym typeface="Open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206" name="Google Shape;1206;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64"/>
          <p:cNvSpPr txBox="1"/>
          <p:nvPr>
            <p:ph type="title"/>
          </p:nvPr>
        </p:nvSpPr>
        <p:spPr>
          <a:xfrm>
            <a:off x="676275" y="445025"/>
            <a:ext cx="77547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Product Demo</a:t>
            </a:r>
            <a:endParaRPr/>
          </a:p>
        </p:txBody>
      </p:sp>
      <p:cxnSp>
        <p:nvCxnSpPr>
          <p:cNvPr id="1212" name="Google Shape;1212;p64"/>
          <p:cNvCxnSpPr/>
          <p:nvPr/>
        </p:nvCxnSpPr>
        <p:spPr>
          <a:xfrm>
            <a:off x="709625" y="1084725"/>
            <a:ext cx="3030300" cy="0"/>
          </a:xfrm>
          <a:prstGeom prst="straightConnector1">
            <a:avLst/>
          </a:prstGeom>
          <a:noFill/>
          <a:ln cap="flat" cmpd="sng" w="76200">
            <a:solidFill>
              <a:schemeClr val="accent5"/>
            </a:solidFill>
            <a:prstDash val="solid"/>
            <a:round/>
            <a:headEnd len="med" w="med" type="none"/>
            <a:tailEnd len="med" w="med" type="none"/>
          </a:ln>
        </p:spPr>
      </p:cxnSp>
      <p:sp>
        <p:nvSpPr>
          <p:cNvPr id="1213" name="Google Shape;1213;p64"/>
          <p:cNvSpPr/>
          <p:nvPr/>
        </p:nvSpPr>
        <p:spPr>
          <a:xfrm>
            <a:off x="3000450" y="1626500"/>
            <a:ext cx="3143100" cy="2038200"/>
          </a:xfrm>
          <a:prstGeom prst="roundRect">
            <a:avLst>
              <a:gd fmla="val 8878"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4"/>
          <p:cNvSpPr/>
          <p:nvPr/>
        </p:nvSpPr>
        <p:spPr>
          <a:xfrm>
            <a:off x="2805150" y="3709975"/>
            <a:ext cx="3533700" cy="228600"/>
          </a:xfrm>
          <a:prstGeom prst="roundRect">
            <a:avLst>
              <a:gd fmla="val 4212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saver" id="1215" name="Google Shape;1215;p64" title="Screensaver"/>
          <p:cNvPicPr preferRelativeResize="0"/>
          <p:nvPr/>
        </p:nvPicPr>
        <p:blipFill rotWithShape="1">
          <a:blip r:embed="rId3">
            <a:alphaModFix/>
          </a:blip>
          <a:srcRect b="0" l="2444" r="2435" t="0"/>
          <a:stretch/>
        </p:blipFill>
        <p:spPr>
          <a:xfrm>
            <a:off x="3093325" y="1819300"/>
            <a:ext cx="2971800" cy="1757400"/>
          </a:xfrm>
          <a:prstGeom prst="roundRect">
            <a:avLst>
              <a:gd fmla="val 4877" name="adj"/>
            </a:avLst>
          </a:prstGeom>
          <a:noFill/>
          <a:ln>
            <a:noFill/>
          </a:ln>
        </p:spPr>
      </p:pic>
      <p:sp>
        <p:nvSpPr>
          <p:cNvPr id="1216" name="Google Shape;1216;p64"/>
          <p:cNvSpPr/>
          <p:nvPr/>
        </p:nvSpPr>
        <p:spPr>
          <a:xfrm>
            <a:off x="4533900" y="1693125"/>
            <a:ext cx="76200" cy="76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4"/>
          <p:cNvSpPr txBox="1"/>
          <p:nvPr/>
        </p:nvSpPr>
        <p:spPr>
          <a:xfrm>
            <a:off x="727675" y="4282675"/>
            <a:ext cx="7703100" cy="393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lang="en">
                <a:solidFill>
                  <a:schemeClr val="accent6"/>
                </a:solidFill>
                <a:latin typeface="Open Sans"/>
                <a:ea typeface="Open Sans"/>
                <a:cs typeface="Open Sans"/>
                <a:sym typeface="Open Sans"/>
              </a:rPr>
              <a:t>Insert your multimedia content here</a:t>
            </a:r>
            <a:endParaRPr/>
          </a:p>
        </p:txBody>
      </p:sp>
      <p:sp>
        <p:nvSpPr>
          <p:cNvPr id="1218" name="Google Shape;1218;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65"/>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Timing</a:t>
            </a:r>
            <a:endParaRPr/>
          </a:p>
        </p:txBody>
      </p:sp>
      <p:sp>
        <p:nvSpPr>
          <p:cNvPr id="1224" name="Google Shape;1224;p65"/>
          <p:cNvSpPr/>
          <p:nvPr/>
        </p:nvSpPr>
        <p:spPr>
          <a:xfrm>
            <a:off x="1257771" y="2540690"/>
            <a:ext cx="297512" cy="297512"/>
          </a:xfrm>
          <a:custGeom>
            <a:rect b="b" l="l" r="r" t="t"/>
            <a:pathLst>
              <a:path extrusionOk="0" h="2409" w="2409">
                <a:moveTo>
                  <a:pt x="1210" y="1"/>
                </a:moveTo>
                <a:cubicBezTo>
                  <a:pt x="549" y="1"/>
                  <a:pt x="0" y="539"/>
                  <a:pt x="0" y="1211"/>
                </a:cubicBezTo>
                <a:cubicBezTo>
                  <a:pt x="0" y="1871"/>
                  <a:pt x="549" y="2409"/>
                  <a:pt x="1210" y="2409"/>
                </a:cubicBezTo>
                <a:cubicBezTo>
                  <a:pt x="1871" y="2409"/>
                  <a:pt x="2408" y="1871"/>
                  <a:pt x="2408" y="1211"/>
                </a:cubicBezTo>
                <a:cubicBezTo>
                  <a:pt x="2408" y="539"/>
                  <a:pt x="1871" y="1"/>
                  <a:pt x="1210"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5"/>
          <p:cNvSpPr/>
          <p:nvPr/>
        </p:nvSpPr>
        <p:spPr>
          <a:xfrm>
            <a:off x="1371145" y="2615408"/>
            <a:ext cx="125970" cy="146718"/>
          </a:xfrm>
          <a:custGeom>
            <a:rect b="b" l="l" r="r" t="t"/>
            <a:pathLst>
              <a:path extrusionOk="0" h="1188" w="1020">
                <a:moveTo>
                  <a:pt x="1" y="1"/>
                </a:moveTo>
                <a:lnTo>
                  <a:pt x="1" y="1188"/>
                </a:lnTo>
                <a:lnTo>
                  <a:pt x="1020" y="60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5"/>
          <p:cNvSpPr txBox="1"/>
          <p:nvPr>
            <p:ph idx="4294967295" type="subTitle"/>
          </p:nvPr>
        </p:nvSpPr>
        <p:spPr>
          <a:xfrm>
            <a:off x="730700" y="3566160"/>
            <a:ext cx="13443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Jupiter is the biggest one</a:t>
            </a:r>
            <a:endParaRPr/>
          </a:p>
          <a:p>
            <a:pPr indent="0" lvl="0" marL="0" rtl="0" algn="ctr">
              <a:spcBef>
                <a:spcPts val="0"/>
              </a:spcBef>
              <a:spcAft>
                <a:spcPts val="0"/>
              </a:spcAft>
              <a:buClr>
                <a:schemeClr val="dk1"/>
              </a:buClr>
              <a:buSzPts val="1100"/>
              <a:buFont typeface="Arial"/>
              <a:buNone/>
            </a:pPr>
            <a:r>
              <a:t/>
            </a:r>
            <a:endParaRPr/>
          </a:p>
        </p:txBody>
      </p:sp>
      <p:sp>
        <p:nvSpPr>
          <p:cNvPr id="1227" name="Google Shape;1227;p65"/>
          <p:cNvSpPr txBox="1"/>
          <p:nvPr>
            <p:ph idx="4294967295" type="subTitle"/>
          </p:nvPr>
        </p:nvSpPr>
        <p:spPr>
          <a:xfrm>
            <a:off x="2329308" y="3566160"/>
            <a:ext cx="13443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t>
            </a:r>
            <a:r>
              <a:rPr lang="en"/>
              <a:t>as a</a:t>
            </a:r>
            <a:endParaRPr/>
          </a:p>
          <a:p>
            <a:pPr indent="0" lvl="0" marL="0" rtl="0" algn="ctr">
              <a:spcBef>
                <a:spcPts val="0"/>
              </a:spcBef>
              <a:spcAft>
                <a:spcPts val="0"/>
              </a:spcAft>
              <a:buClr>
                <a:schemeClr val="dk1"/>
              </a:buClr>
              <a:buSzPts val="1100"/>
              <a:buFont typeface="Arial"/>
              <a:buNone/>
            </a:pPr>
            <a:r>
              <a:rPr lang="en"/>
              <a:t>beautiful name</a:t>
            </a:r>
            <a:endParaRPr/>
          </a:p>
        </p:txBody>
      </p:sp>
      <p:sp>
        <p:nvSpPr>
          <p:cNvPr id="1228" name="Google Shape;1228;p65"/>
          <p:cNvSpPr txBox="1"/>
          <p:nvPr>
            <p:ph idx="4294967295" type="subTitle"/>
          </p:nvPr>
        </p:nvSpPr>
        <p:spPr>
          <a:xfrm>
            <a:off x="3920670" y="3566160"/>
            <a:ext cx="13443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accent6"/>
                </a:solidFill>
              </a:rPr>
              <a:t>Mars is a very cold place</a:t>
            </a:r>
            <a:endParaRPr>
              <a:solidFill>
                <a:schemeClr val="accent6"/>
              </a:solidFill>
            </a:endParaRPr>
          </a:p>
        </p:txBody>
      </p:sp>
      <p:sp>
        <p:nvSpPr>
          <p:cNvPr id="1229" name="Google Shape;1229;p65"/>
          <p:cNvSpPr txBox="1"/>
          <p:nvPr>
            <p:ph idx="4294967295" type="subTitle"/>
          </p:nvPr>
        </p:nvSpPr>
        <p:spPr>
          <a:xfrm>
            <a:off x="5520870" y="3566160"/>
            <a:ext cx="13443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smallest planet</a:t>
            </a:r>
            <a:endParaRPr/>
          </a:p>
          <a:p>
            <a:pPr indent="0" lvl="0" marL="0" rtl="0" algn="ctr">
              <a:spcBef>
                <a:spcPts val="0"/>
              </a:spcBef>
              <a:spcAft>
                <a:spcPts val="0"/>
              </a:spcAft>
              <a:buClr>
                <a:schemeClr val="dk1"/>
              </a:buClr>
              <a:buSzPts val="1100"/>
              <a:buFont typeface="Arial"/>
              <a:buNone/>
            </a:pPr>
            <a:r>
              <a:t/>
            </a:r>
            <a:endParaRPr/>
          </a:p>
        </p:txBody>
      </p:sp>
      <p:sp>
        <p:nvSpPr>
          <p:cNvPr id="1230" name="Google Shape;1230;p65"/>
          <p:cNvSpPr txBox="1"/>
          <p:nvPr>
            <p:ph idx="4294967295" type="subTitle"/>
          </p:nvPr>
        </p:nvSpPr>
        <p:spPr>
          <a:xfrm>
            <a:off x="7123845" y="3566160"/>
            <a:ext cx="13443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Pluto is an icy dwarf planet</a:t>
            </a:r>
            <a:endParaRPr/>
          </a:p>
        </p:txBody>
      </p:sp>
      <p:cxnSp>
        <p:nvCxnSpPr>
          <p:cNvPr id="1231" name="Google Shape;1231;p65"/>
          <p:cNvCxnSpPr/>
          <p:nvPr/>
        </p:nvCxnSpPr>
        <p:spPr>
          <a:xfrm>
            <a:off x="3866025" y="1084725"/>
            <a:ext cx="1412100" cy="0"/>
          </a:xfrm>
          <a:prstGeom prst="straightConnector1">
            <a:avLst/>
          </a:prstGeom>
          <a:noFill/>
          <a:ln cap="flat" cmpd="sng" w="76200">
            <a:solidFill>
              <a:schemeClr val="accent5"/>
            </a:solidFill>
            <a:prstDash val="solid"/>
            <a:round/>
            <a:headEnd len="med" w="med" type="none"/>
            <a:tailEnd len="med" w="med" type="none"/>
          </a:ln>
        </p:spPr>
      </p:cxnSp>
      <p:sp>
        <p:nvSpPr>
          <p:cNvPr id="1232" name="Google Shape;1232;p65"/>
          <p:cNvSpPr/>
          <p:nvPr/>
        </p:nvSpPr>
        <p:spPr>
          <a:xfrm>
            <a:off x="735401" y="1828800"/>
            <a:ext cx="1342413" cy="1199111"/>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5"/>
          <p:cNvSpPr/>
          <p:nvPr/>
        </p:nvSpPr>
        <p:spPr>
          <a:xfrm>
            <a:off x="1267979" y="2238335"/>
            <a:ext cx="296964" cy="296964"/>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5"/>
          <p:cNvSpPr/>
          <p:nvPr/>
        </p:nvSpPr>
        <p:spPr>
          <a:xfrm>
            <a:off x="1013650" y="2328671"/>
            <a:ext cx="126162" cy="125647"/>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5"/>
          <p:cNvSpPr/>
          <p:nvPr/>
        </p:nvSpPr>
        <p:spPr>
          <a:xfrm>
            <a:off x="1057747" y="2371222"/>
            <a:ext cx="38456" cy="40517"/>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5"/>
          <p:cNvSpPr/>
          <p:nvPr/>
        </p:nvSpPr>
        <p:spPr>
          <a:xfrm>
            <a:off x="1690532" y="2327641"/>
            <a:ext cx="125647" cy="126162"/>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5"/>
          <p:cNvSpPr/>
          <p:nvPr/>
        </p:nvSpPr>
        <p:spPr>
          <a:xfrm>
            <a:off x="1723238" y="2399264"/>
            <a:ext cx="58145" cy="2495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5"/>
          <p:cNvSpPr/>
          <p:nvPr/>
        </p:nvSpPr>
        <p:spPr>
          <a:xfrm>
            <a:off x="1774088" y="2398749"/>
            <a:ext cx="12502" cy="7811"/>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5"/>
          <p:cNvSpPr/>
          <p:nvPr/>
        </p:nvSpPr>
        <p:spPr>
          <a:xfrm>
            <a:off x="1725815" y="2357228"/>
            <a:ext cx="58172" cy="24923"/>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5"/>
          <p:cNvSpPr/>
          <p:nvPr/>
        </p:nvSpPr>
        <p:spPr>
          <a:xfrm>
            <a:off x="1720120" y="2375399"/>
            <a:ext cx="12475" cy="7811"/>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5"/>
          <p:cNvSpPr/>
          <p:nvPr/>
        </p:nvSpPr>
        <p:spPr>
          <a:xfrm>
            <a:off x="1184938" y="28114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5"/>
          <p:cNvSpPr/>
          <p:nvPr/>
        </p:nvSpPr>
        <p:spPr>
          <a:xfrm>
            <a:off x="1289783" y="28249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5"/>
          <p:cNvSpPr/>
          <p:nvPr/>
        </p:nvSpPr>
        <p:spPr>
          <a:xfrm>
            <a:off x="1342748" y="28249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5"/>
          <p:cNvSpPr/>
          <p:nvPr/>
        </p:nvSpPr>
        <p:spPr>
          <a:xfrm>
            <a:off x="1316795" y="2763157"/>
            <a:ext cx="27" cy="148997"/>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5"/>
          <p:cNvSpPr/>
          <p:nvPr/>
        </p:nvSpPr>
        <p:spPr>
          <a:xfrm>
            <a:off x="1237361" y="28373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5"/>
          <p:cNvSpPr/>
          <p:nvPr/>
        </p:nvSpPr>
        <p:spPr>
          <a:xfrm>
            <a:off x="1263830" y="27948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5"/>
          <p:cNvSpPr/>
          <p:nvPr/>
        </p:nvSpPr>
        <p:spPr>
          <a:xfrm>
            <a:off x="1158469" y="2848801"/>
            <a:ext cx="27" cy="63352"/>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5"/>
          <p:cNvSpPr/>
          <p:nvPr/>
        </p:nvSpPr>
        <p:spPr>
          <a:xfrm>
            <a:off x="1000660" y="2829600"/>
            <a:ext cx="27" cy="60234"/>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5"/>
          <p:cNvSpPr/>
          <p:nvPr/>
        </p:nvSpPr>
        <p:spPr>
          <a:xfrm>
            <a:off x="1026613" y="28488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5"/>
          <p:cNvSpPr/>
          <p:nvPr/>
        </p:nvSpPr>
        <p:spPr>
          <a:xfrm>
            <a:off x="1395171" y="27994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5"/>
          <p:cNvSpPr/>
          <p:nvPr/>
        </p:nvSpPr>
        <p:spPr>
          <a:xfrm>
            <a:off x="1053082" y="2801043"/>
            <a:ext cx="27" cy="7062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5"/>
          <p:cNvSpPr/>
          <p:nvPr/>
        </p:nvSpPr>
        <p:spPr>
          <a:xfrm>
            <a:off x="1106047" y="2823363"/>
            <a:ext cx="27" cy="88791"/>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5"/>
          <p:cNvSpPr/>
          <p:nvPr/>
        </p:nvSpPr>
        <p:spPr>
          <a:xfrm>
            <a:off x="1132516" y="28488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5"/>
          <p:cNvSpPr/>
          <p:nvPr/>
        </p:nvSpPr>
        <p:spPr>
          <a:xfrm>
            <a:off x="1080093" y="2864368"/>
            <a:ext cx="27" cy="19228"/>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5"/>
          <p:cNvSpPr/>
          <p:nvPr/>
        </p:nvSpPr>
        <p:spPr>
          <a:xfrm>
            <a:off x="1210892" y="2781327"/>
            <a:ext cx="27" cy="7062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5"/>
          <p:cNvSpPr/>
          <p:nvPr/>
        </p:nvSpPr>
        <p:spPr>
          <a:xfrm>
            <a:off x="1369217" y="28373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5"/>
          <p:cNvSpPr/>
          <p:nvPr/>
        </p:nvSpPr>
        <p:spPr>
          <a:xfrm>
            <a:off x="1612671" y="28114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5"/>
          <p:cNvSpPr/>
          <p:nvPr/>
        </p:nvSpPr>
        <p:spPr>
          <a:xfrm>
            <a:off x="1718031" y="28249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5"/>
          <p:cNvSpPr/>
          <p:nvPr/>
        </p:nvSpPr>
        <p:spPr>
          <a:xfrm>
            <a:off x="1770996" y="28249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5"/>
          <p:cNvSpPr/>
          <p:nvPr/>
        </p:nvSpPr>
        <p:spPr>
          <a:xfrm>
            <a:off x="1743985" y="2763157"/>
            <a:ext cx="27" cy="148997"/>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5"/>
          <p:cNvSpPr/>
          <p:nvPr/>
        </p:nvSpPr>
        <p:spPr>
          <a:xfrm>
            <a:off x="1665609" y="28373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5"/>
          <p:cNvSpPr/>
          <p:nvPr/>
        </p:nvSpPr>
        <p:spPr>
          <a:xfrm>
            <a:off x="1691562" y="27948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5"/>
          <p:cNvSpPr/>
          <p:nvPr/>
        </p:nvSpPr>
        <p:spPr>
          <a:xfrm>
            <a:off x="1586717" y="2832692"/>
            <a:ext cx="27" cy="79462"/>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5"/>
          <p:cNvSpPr/>
          <p:nvPr/>
        </p:nvSpPr>
        <p:spPr>
          <a:xfrm>
            <a:off x="1428392" y="2829600"/>
            <a:ext cx="27" cy="60234"/>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5"/>
          <p:cNvSpPr/>
          <p:nvPr/>
        </p:nvSpPr>
        <p:spPr>
          <a:xfrm>
            <a:off x="1454861" y="28488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5"/>
          <p:cNvSpPr/>
          <p:nvPr/>
        </p:nvSpPr>
        <p:spPr>
          <a:xfrm>
            <a:off x="1823419" y="27994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5"/>
          <p:cNvSpPr/>
          <p:nvPr/>
        </p:nvSpPr>
        <p:spPr>
          <a:xfrm>
            <a:off x="1481330" y="2836326"/>
            <a:ext cx="27" cy="35337"/>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5"/>
          <p:cNvSpPr/>
          <p:nvPr/>
        </p:nvSpPr>
        <p:spPr>
          <a:xfrm>
            <a:off x="1534295" y="2792202"/>
            <a:ext cx="27" cy="119952"/>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5"/>
          <p:cNvSpPr/>
          <p:nvPr/>
        </p:nvSpPr>
        <p:spPr>
          <a:xfrm>
            <a:off x="1560249" y="28488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5"/>
          <p:cNvSpPr/>
          <p:nvPr/>
        </p:nvSpPr>
        <p:spPr>
          <a:xfrm>
            <a:off x="1507284" y="2864368"/>
            <a:ext cx="27" cy="19228"/>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5"/>
          <p:cNvSpPr/>
          <p:nvPr/>
        </p:nvSpPr>
        <p:spPr>
          <a:xfrm>
            <a:off x="1639140" y="2818698"/>
            <a:ext cx="27" cy="33249"/>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5"/>
          <p:cNvSpPr/>
          <p:nvPr/>
        </p:nvSpPr>
        <p:spPr>
          <a:xfrm>
            <a:off x="1796950" y="28373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5"/>
          <p:cNvSpPr/>
          <p:nvPr/>
        </p:nvSpPr>
        <p:spPr>
          <a:xfrm>
            <a:off x="1369830" y="2313456"/>
            <a:ext cx="125970" cy="146718"/>
          </a:xfrm>
          <a:custGeom>
            <a:rect b="b" l="l" r="r" t="t"/>
            <a:pathLst>
              <a:path extrusionOk="0" h="1188" w="1020">
                <a:moveTo>
                  <a:pt x="1" y="1"/>
                </a:moveTo>
                <a:lnTo>
                  <a:pt x="1" y="1188"/>
                </a:lnTo>
                <a:lnTo>
                  <a:pt x="1020" y="60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5"/>
          <p:cNvSpPr txBox="1"/>
          <p:nvPr>
            <p:ph idx="4294967295" type="subTitle"/>
          </p:nvPr>
        </p:nvSpPr>
        <p:spPr>
          <a:xfrm>
            <a:off x="752450" y="3044952"/>
            <a:ext cx="13008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accent6"/>
                </a:solidFill>
                <a:latin typeface="Raleway ExtraBold"/>
                <a:ea typeface="Raleway ExtraBold"/>
                <a:cs typeface="Raleway ExtraBold"/>
                <a:sym typeface="Raleway ExtraBold"/>
              </a:rPr>
              <a:t>Day 1</a:t>
            </a:r>
            <a:endParaRPr sz="1600">
              <a:solidFill>
                <a:schemeClr val="accent6"/>
              </a:solidFill>
              <a:latin typeface="Raleway ExtraBold"/>
              <a:ea typeface="Raleway ExtraBold"/>
              <a:cs typeface="Raleway ExtraBold"/>
              <a:sym typeface="Raleway ExtraBold"/>
            </a:endParaRPr>
          </a:p>
        </p:txBody>
      </p:sp>
      <p:sp>
        <p:nvSpPr>
          <p:cNvPr id="1275" name="Google Shape;1275;p65"/>
          <p:cNvSpPr/>
          <p:nvPr/>
        </p:nvSpPr>
        <p:spPr>
          <a:xfrm>
            <a:off x="2829271" y="2540690"/>
            <a:ext cx="297512" cy="297512"/>
          </a:xfrm>
          <a:custGeom>
            <a:rect b="b" l="l" r="r" t="t"/>
            <a:pathLst>
              <a:path extrusionOk="0" h="2409" w="2409">
                <a:moveTo>
                  <a:pt x="1210" y="1"/>
                </a:moveTo>
                <a:cubicBezTo>
                  <a:pt x="549" y="1"/>
                  <a:pt x="0" y="539"/>
                  <a:pt x="0" y="1211"/>
                </a:cubicBezTo>
                <a:cubicBezTo>
                  <a:pt x="0" y="1871"/>
                  <a:pt x="549" y="2409"/>
                  <a:pt x="1210" y="2409"/>
                </a:cubicBezTo>
                <a:cubicBezTo>
                  <a:pt x="1871" y="2409"/>
                  <a:pt x="2408" y="1871"/>
                  <a:pt x="2408" y="1211"/>
                </a:cubicBezTo>
                <a:cubicBezTo>
                  <a:pt x="2408" y="539"/>
                  <a:pt x="1871" y="1"/>
                  <a:pt x="1210"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5"/>
          <p:cNvSpPr/>
          <p:nvPr/>
        </p:nvSpPr>
        <p:spPr>
          <a:xfrm>
            <a:off x="2942645" y="2615408"/>
            <a:ext cx="125970" cy="146718"/>
          </a:xfrm>
          <a:custGeom>
            <a:rect b="b" l="l" r="r" t="t"/>
            <a:pathLst>
              <a:path extrusionOk="0" h="1188" w="1020">
                <a:moveTo>
                  <a:pt x="1" y="1"/>
                </a:moveTo>
                <a:lnTo>
                  <a:pt x="1" y="1188"/>
                </a:lnTo>
                <a:lnTo>
                  <a:pt x="1020" y="60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5"/>
          <p:cNvSpPr/>
          <p:nvPr/>
        </p:nvSpPr>
        <p:spPr>
          <a:xfrm>
            <a:off x="2306901" y="1828800"/>
            <a:ext cx="1342413" cy="1199111"/>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5"/>
          <p:cNvSpPr/>
          <p:nvPr/>
        </p:nvSpPr>
        <p:spPr>
          <a:xfrm>
            <a:off x="2839479" y="2238335"/>
            <a:ext cx="296964" cy="296964"/>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5"/>
          <p:cNvSpPr/>
          <p:nvPr/>
        </p:nvSpPr>
        <p:spPr>
          <a:xfrm>
            <a:off x="2585150" y="2328671"/>
            <a:ext cx="126162" cy="125647"/>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5"/>
          <p:cNvSpPr/>
          <p:nvPr/>
        </p:nvSpPr>
        <p:spPr>
          <a:xfrm>
            <a:off x="2629247" y="2371222"/>
            <a:ext cx="38456" cy="40517"/>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5"/>
          <p:cNvSpPr/>
          <p:nvPr/>
        </p:nvSpPr>
        <p:spPr>
          <a:xfrm>
            <a:off x="3262032" y="2327641"/>
            <a:ext cx="125647" cy="126162"/>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5"/>
          <p:cNvSpPr/>
          <p:nvPr/>
        </p:nvSpPr>
        <p:spPr>
          <a:xfrm>
            <a:off x="3294738" y="2399264"/>
            <a:ext cx="58145" cy="2495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5"/>
          <p:cNvSpPr/>
          <p:nvPr/>
        </p:nvSpPr>
        <p:spPr>
          <a:xfrm>
            <a:off x="3345588" y="2398749"/>
            <a:ext cx="12502" cy="7811"/>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5"/>
          <p:cNvSpPr/>
          <p:nvPr/>
        </p:nvSpPr>
        <p:spPr>
          <a:xfrm>
            <a:off x="3297315" y="2357228"/>
            <a:ext cx="58172" cy="24923"/>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5"/>
          <p:cNvSpPr/>
          <p:nvPr/>
        </p:nvSpPr>
        <p:spPr>
          <a:xfrm>
            <a:off x="3291620" y="2375399"/>
            <a:ext cx="12475" cy="7811"/>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5"/>
          <p:cNvSpPr/>
          <p:nvPr/>
        </p:nvSpPr>
        <p:spPr>
          <a:xfrm>
            <a:off x="2756438" y="28114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5"/>
          <p:cNvSpPr/>
          <p:nvPr/>
        </p:nvSpPr>
        <p:spPr>
          <a:xfrm>
            <a:off x="2861283" y="28249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5"/>
          <p:cNvSpPr/>
          <p:nvPr/>
        </p:nvSpPr>
        <p:spPr>
          <a:xfrm>
            <a:off x="2914248" y="28249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5"/>
          <p:cNvSpPr/>
          <p:nvPr/>
        </p:nvSpPr>
        <p:spPr>
          <a:xfrm>
            <a:off x="2888295" y="2763157"/>
            <a:ext cx="27" cy="148997"/>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5"/>
          <p:cNvSpPr/>
          <p:nvPr/>
        </p:nvSpPr>
        <p:spPr>
          <a:xfrm>
            <a:off x="2808861" y="28373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5"/>
          <p:cNvSpPr/>
          <p:nvPr/>
        </p:nvSpPr>
        <p:spPr>
          <a:xfrm>
            <a:off x="2835330" y="27948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5"/>
          <p:cNvSpPr/>
          <p:nvPr/>
        </p:nvSpPr>
        <p:spPr>
          <a:xfrm>
            <a:off x="2729969" y="2848801"/>
            <a:ext cx="27" cy="63352"/>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5"/>
          <p:cNvSpPr/>
          <p:nvPr/>
        </p:nvSpPr>
        <p:spPr>
          <a:xfrm>
            <a:off x="2572160" y="2829600"/>
            <a:ext cx="27" cy="60234"/>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5"/>
          <p:cNvSpPr/>
          <p:nvPr/>
        </p:nvSpPr>
        <p:spPr>
          <a:xfrm>
            <a:off x="2598113" y="28488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5"/>
          <p:cNvSpPr/>
          <p:nvPr/>
        </p:nvSpPr>
        <p:spPr>
          <a:xfrm>
            <a:off x="2966671" y="27994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5"/>
          <p:cNvSpPr/>
          <p:nvPr/>
        </p:nvSpPr>
        <p:spPr>
          <a:xfrm>
            <a:off x="2624582" y="2801043"/>
            <a:ext cx="27" cy="7062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5"/>
          <p:cNvSpPr/>
          <p:nvPr/>
        </p:nvSpPr>
        <p:spPr>
          <a:xfrm>
            <a:off x="2677547" y="2823363"/>
            <a:ext cx="27" cy="88791"/>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5"/>
          <p:cNvSpPr/>
          <p:nvPr/>
        </p:nvSpPr>
        <p:spPr>
          <a:xfrm>
            <a:off x="2704016" y="28488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5"/>
          <p:cNvSpPr/>
          <p:nvPr/>
        </p:nvSpPr>
        <p:spPr>
          <a:xfrm>
            <a:off x="2651593" y="2864368"/>
            <a:ext cx="27" cy="19228"/>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5"/>
          <p:cNvSpPr/>
          <p:nvPr/>
        </p:nvSpPr>
        <p:spPr>
          <a:xfrm>
            <a:off x="2782392" y="2781327"/>
            <a:ext cx="27" cy="7062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5"/>
          <p:cNvSpPr/>
          <p:nvPr/>
        </p:nvSpPr>
        <p:spPr>
          <a:xfrm>
            <a:off x="2940717" y="28373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5"/>
          <p:cNvSpPr/>
          <p:nvPr/>
        </p:nvSpPr>
        <p:spPr>
          <a:xfrm>
            <a:off x="3184171" y="28114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5"/>
          <p:cNvSpPr/>
          <p:nvPr/>
        </p:nvSpPr>
        <p:spPr>
          <a:xfrm>
            <a:off x="3289531" y="28249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5"/>
          <p:cNvSpPr/>
          <p:nvPr/>
        </p:nvSpPr>
        <p:spPr>
          <a:xfrm>
            <a:off x="3342496" y="28249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5"/>
          <p:cNvSpPr/>
          <p:nvPr/>
        </p:nvSpPr>
        <p:spPr>
          <a:xfrm>
            <a:off x="3315485" y="2763157"/>
            <a:ext cx="27" cy="148997"/>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5"/>
          <p:cNvSpPr/>
          <p:nvPr/>
        </p:nvSpPr>
        <p:spPr>
          <a:xfrm>
            <a:off x="3237109" y="28373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5"/>
          <p:cNvSpPr/>
          <p:nvPr/>
        </p:nvSpPr>
        <p:spPr>
          <a:xfrm>
            <a:off x="3263062" y="27948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5"/>
          <p:cNvSpPr/>
          <p:nvPr/>
        </p:nvSpPr>
        <p:spPr>
          <a:xfrm>
            <a:off x="3158217" y="2832692"/>
            <a:ext cx="27" cy="79462"/>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5"/>
          <p:cNvSpPr/>
          <p:nvPr/>
        </p:nvSpPr>
        <p:spPr>
          <a:xfrm>
            <a:off x="2999892" y="2829600"/>
            <a:ext cx="27" cy="60234"/>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p:nvPr/>
        </p:nvSpPr>
        <p:spPr>
          <a:xfrm>
            <a:off x="3026361" y="28488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5"/>
          <p:cNvSpPr/>
          <p:nvPr/>
        </p:nvSpPr>
        <p:spPr>
          <a:xfrm>
            <a:off x="3394919" y="27994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5"/>
          <p:cNvSpPr/>
          <p:nvPr/>
        </p:nvSpPr>
        <p:spPr>
          <a:xfrm>
            <a:off x="3052830" y="2836326"/>
            <a:ext cx="27" cy="35337"/>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5"/>
          <p:cNvSpPr/>
          <p:nvPr/>
        </p:nvSpPr>
        <p:spPr>
          <a:xfrm>
            <a:off x="3105795" y="2792202"/>
            <a:ext cx="27" cy="119952"/>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a:off x="3131749" y="28488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a:off x="3078784" y="2864368"/>
            <a:ext cx="27" cy="19228"/>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a:off x="3210640" y="2818698"/>
            <a:ext cx="27" cy="33249"/>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5"/>
          <p:cNvSpPr/>
          <p:nvPr/>
        </p:nvSpPr>
        <p:spPr>
          <a:xfrm>
            <a:off x="3368450" y="28373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5"/>
          <p:cNvSpPr/>
          <p:nvPr/>
        </p:nvSpPr>
        <p:spPr>
          <a:xfrm>
            <a:off x="2941330" y="2313456"/>
            <a:ext cx="125970" cy="146718"/>
          </a:xfrm>
          <a:custGeom>
            <a:rect b="b" l="l" r="r" t="t"/>
            <a:pathLst>
              <a:path extrusionOk="0" h="1188" w="1020">
                <a:moveTo>
                  <a:pt x="1" y="1"/>
                </a:moveTo>
                <a:lnTo>
                  <a:pt x="1" y="1188"/>
                </a:lnTo>
                <a:lnTo>
                  <a:pt x="1020" y="60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5"/>
          <p:cNvSpPr txBox="1"/>
          <p:nvPr>
            <p:ph idx="4294967295" type="subTitle"/>
          </p:nvPr>
        </p:nvSpPr>
        <p:spPr>
          <a:xfrm>
            <a:off x="2351058" y="3044952"/>
            <a:ext cx="13008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accent6"/>
                </a:solidFill>
                <a:latin typeface="Raleway ExtraBold"/>
                <a:ea typeface="Raleway ExtraBold"/>
                <a:cs typeface="Raleway ExtraBold"/>
                <a:sym typeface="Raleway ExtraBold"/>
              </a:rPr>
              <a:t>Day </a:t>
            </a:r>
            <a:r>
              <a:rPr lang="en" sz="1600">
                <a:latin typeface="Raleway ExtraBold"/>
                <a:ea typeface="Raleway ExtraBold"/>
                <a:cs typeface="Raleway ExtraBold"/>
                <a:sym typeface="Raleway ExtraBold"/>
              </a:rPr>
              <a:t>2</a:t>
            </a:r>
            <a:endParaRPr sz="1600">
              <a:solidFill>
                <a:schemeClr val="accent6"/>
              </a:solidFill>
              <a:latin typeface="Raleway ExtraBold"/>
              <a:ea typeface="Raleway ExtraBold"/>
              <a:cs typeface="Raleway ExtraBold"/>
              <a:sym typeface="Raleway ExtraBold"/>
            </a:endParaRPr>
          </a:p>
        </p:txBody>
      </p:sp>
      <p:sp>
        <p:nvSpPr>
          <p:cNvPr id="1320" name="Google Shape;1320;p65"/>
          <p:cNvSpPr/>
          <p:nvPr/>
        </p:nvSpPr>
        <p:spPr>
          <a:xfrm>
            <a:off x="4411796" y="2524090"/>
            <a:ext cx="297511" cy="297512"/>
          </a:xfrm>
          <a:custGeom>
            <a:rect b="b" l="l" r="r" t="t"/>
            <a:pathLst>
              <a:path extrusionOk="0" h="2409" w="2409">
                <a:moveTo>
                  <a:pt x="1210" y="1"/>
                </a:moveTo>
                <a:cubicBezTo>
                  <a:pt x="549" y="1"/>
                  <a:pt x="0" y="539"/>
                  <a:pt x="0" y="1211"/>
                </a:cubicBezTo>
                <a:cubicBezTo>
                  <a:pt x="0" y="1871"/>
                  <a:pt x="549" y="2409"/>
                  <a:pt x="1210" y="2409"/>
                </a:cubicBezTo>
                <a:cubicBezTo>
                  <a:pt x="1871" y="2409"/>
                  <a:pt x="2408" y="1871"/>
                  <a:pt x="2408" y="1211"/>
                </a:cubicBezTo>
                <a:cubicBezTo>
                  <a:pt x="2408" y="539"/>
                  <a:pt x="1871" y="1"/>
                  <a:pt x="1210"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5"/>
          <p:cNvSpPr/>
          <p:nvPr/>
        </p:nvSpPr>
        <p:spPr>
          <a:xfrm>
            <a:off x="4525170" y="2598808"/>
            <a:ext cx="125970" cy="146718"/>
          </a:xfrm>
          <a:custGeom>
            <a:rect b="b" l="l" r="r" t="t"/>
            <a:pathLst>
              <a:path extrusionOk="0" h="1188" w="1020">
                <a:moveTo>
                  <a:pt x="1" y="1"/>
                </a:moveTo>
                <a:lnTo>
                  <a:pt x="1" y="1188"/>
                </a:lnTo>
                <a:lnTo>
                  <a:pt x="1020" y="60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5"/>
          <p:cNvSpPr/>
          <p:nvPr/>
        </p:nvSpPr>
        <p:spPr>
          <a:xfrm>
            <a:off x="3889426" y="1812200"/>
            <a:ext cx="1342413" cy="1199111"/>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5"/>
          <p:cNvSpPr/>
          <p:nvPr/>
        </p:nvSpPr>
        <p:spPr>
          <a:xfrm>
            <a:off x="4422004" y="2221735"/>
            <a:ext cx="296964" cy="296964"/>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5"/>
          <p:cNvSpPr/>
          <p:nvPr/>
        </p:nvSpPr>
        <p:spPr>
          <a:xfrm>
            <a:off x="4167675" y="2312071"/>
            <a:ext cx="126162" cy="125647"/>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5"/>
          <p:cNvSpPr/>
          <p:nvPr/>
        </p:nvSpPr>
        <p:spPr>
          <a:xfrm>
            <a:off x="4211772" y="2354622"/>
            <a:ext cx="38456" cy="40517"/>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5"/>
          <p:cNvSpPr/>
          <p:nvPr/>
        </p:nvSpPr>
        <p:spPr>
          <a:xfrm>
            <a:off x="4844557" y="2311041"/>
            <a:ext cx="125647" cy="126162"/>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4877263" y="2382664"/>
            <a:ext cx="58145" cy="2495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a:off x="4928113" y="2382149"/>
            <a:ext cx="12502" cy="7811"/>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4879840" y="2340628"/>
            <a:ext cx="58172" cy="24923"/>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4874145" y="2358799"/>
            <a:ext cx="12475" cy="7811"/>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4338963" y="27948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4443808" y="28083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4496773" y="28083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4470820" y="2746557"/>
            <a:ext cx="27" cy="148997"/>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4391386" y="28207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5"/>
          <p:cNvSpPr/>
          <p:nvPr/>
        </p:nvSpPr>
        <p:spPr>
          <a:xfrm>
            <a:off x="4417855" y="27782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5"/>
          <p:cNvSpPr/>
          <p:nvPr/>
        </p:nvSpPr>
        <p:spPr>
          <a:xfrm>
            <a:off x="4312494" y="2832201"/>
            <a:ext cx="27" cy="63352"/>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5"/>
          <p:cNvSpPr/>
          <p:nvPr/>
        </p:nvSpPr>
        <p:spPr>
          <a:xfrm>
            <a:off x="4154685" y="2813000"/>
            <a:ext cx="27" cy="60234"/>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5"/>
          <p:cNvSpPr/>
          <p:nvPr/>
        </p:nvSpPr>
        <p:spPr>
          <a:xfrm>
            <a:off x="4180638" y="28322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4549196" y="27828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4207107" y="2784443"/>
            <a:ext cx="27" cy="7062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4260072" y="2806763"/>
            <a:ext cx="27" cy="88791"/>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5"/>
          <p:cNvSpPr/>
          <p:nvPr/>
        </p:nvSpPr>
        <p:spPr>
          <a:xfrm>
            <a:off x="4286541" y="28322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4234118" y="2847768"/>
            <a:ext cx="27" cy="19228"/>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4364917" y="2764727"/>
            <a:ext cx="27" cy="7062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4523242" y="28207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5"/>
          <p:cNvSpPr/>
          <p:nvPr/>
        </p:nvSpPr>
        <p:spPr>
          <a:xfrm>
            <a:off x="4766696" y="27948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5"/>
          <p:cNvSpPr/>
          <p:nvPr/>
        </p:nvSpPr>
        <p:spPr>
          <a:xfrm>
            <a:off x="4872056" y="28083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4925021" y="28083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5"/>
          <p:cNvSpPr/>
          <p:nvPr/>
        </p:nvSpPr>
        <p:spPr>
          <a:xfrm>
            <a:off x="4898010" y="2746557"/>
            <a:ext cx="27" cy="148997"/>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5"/>
          <p:cNvSpPr/>
          <p:nvPr/>
        </p:nvSpPr>
        <p:spPr>
          <a:xfrm>
            <a:off x="4819634" y="28207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5"/>
          <p:cNvSpPr/>
          <p:nvPr/>
        </p:nvSpPr>
        <p:spPr>
          <a:xfrm>
            <a:off x="4845587" y="27782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5"/>
          <p:cNvSpPr/>
          <p:nvPr/>
        </p:nvSpPr>
        <p:spPr>
          <a:xfrm>
            <a:off x="4740742" y="2816092"/>
            <a:ext cx="27" cy="79462"/>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5"/>
          <p:cNvSpPr/>
          <p:nvPr/>
        </p:nvSpPr>
        <p:spPr>
          <a:xfrm>
            <a:off x="4582417" y="2813000"/>
            <a:ext cx="27" cy="60234"/>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5"/>
          <p:cNvSpPr/>
          <p:nvPr/>
        </p:nvSpPr>
        <p:spPr>
          <a:xfrm>
            <a:off x="4608886" y="28322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5"/>
          <p:cNvSpPr/>
          <p:nvPr/>
        </p:nvSpPr>
        <p:spPr>
          <a:xfrm>
            <a:off x="4977444" y="27828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4635355" y="2819726"/>
            <a:ext cx="27" cy="35337"/>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4688320" y="2775602"/>
            <a:ext cx="27" cy="119952"/>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4714274" y="28322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5"/>
          <p:cNvSpPr/>
          <p:nvPr/>
        </p:nvSpPr>
        <p:spPr>
          <a:xfrm>
            <a:off x="4661309" y="2847768"/>
            <a:ext cx="27" cy="19228"/>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5"/>
          <p:cNvSpPr/>
          <p:nvPr/>
        </p:nvSpPr>
        <p:spPr>
          <a:xfrm>
            <a:off x="4793165" y="2802098"/>
            <a:ext cx="27" cy="33249"/>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5"/>
          <p:cNvSpPr/>
          <p:nvPr/>
        </p:nvSpPr>
        <p:spPr>
          <a:xfrm>
            <a:off x="4950975" y="28207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5"/>
          <p:cNvSpPr/>
          <p:nvPr/>
        </p:nvSpPr>
        <p:spPr>
          <a:xfrm>
            <a:off x="4523855" y="2296856"/>
            <a:ext cx="125970" cy="146718"/>
          </a:xfrm>
          <a:custGeom>
            <a:rect b="b" l="l" r="r" t="t"/>
            <a:pathLst>
              <a:path extrusionOk="0" h="1188" w="1020">
                <a:moveTo>
                  <a:pt x="1" y="1"/>
                </a:moveTo>
                <a:lnTo>
                  <a:pt x="1" y="1188"/>
                </a:lnTo>
                <a:lnTo>
                  <a:pt x="1020" y="60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5"/>
          <p:cNvSpPr txBox="1"/>
          <p:nvPr>
            <p:ph idx="4294967295" type="subTitle"/>
          </p:nvPr>
        </p:nvSpPr>
        <p:spPr>
          <a:xfrm>
            <a:off x="3942420" y="3044952"/>
            <a:ext cx="13008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accent6"/>
                </a:solidFill>
                <a:latin typeface="Raleway ExtraBold"/>
                <a:ea typeface="Raleway ExtraBold"/>
                <a:cs typeface="Raleway ExtraBold"/>
                <a:sym typeface="Raleway ExtraBold"/>
              </a:rPr>
              <a:t>Day </a:t>
            </a:r>
            <a:r>
              <a:rPr lang="en" sz="1600">
                <a:latin typeface="Raleway ExtraBold"/>
                <a:ea typeface="Raleway ExtraBold"/>
                <a:cs typeface="Raleway ExtraBold"/>
                <a:sym typeface="Raleway ExtraBold"/>
              </a:rPr>
              <a:t>3</a:t>
            </a:r>
            <a:endParaRPr sz="1600">
              <a:solidFill>
                <a:schemeClr val="accent6"/>
              </a:solidFill>
              <a:latin typeface="Raleway ExtraBold"/>
              <a:ea typeface="Raleway ExtraBold"/>
              <a:cs typeface="Raleway ExtraBold"/>
              <a:sym typeface="Raleway ExtraBold"/>
            </a:endParaRPr>
          </a:p>
        </p:txBody>
      </p:sp>
      <p:sp>
        <p:nvSpPr>
          <p:cNvPr id="1365" name="Google Shape;1365;p65"/>
          <p:cNvSpPr/>
          <p:nvPr/>
        </p:nvSpPr>
        <p:spPr>
          <a:xfrm>
            <a:off x="6011996" y="2524090"/>
            <a:ext cx="297511" cy="297512"/>
          </a:xfrm>
          <a:custGeom>
            <a:rect b="b" l="l" r="r" t="t"/>
            <a:pathLst>
              <a:path extrusionOk="0" h="2409" w="2409">
                <a:moveTo>
                  <a:pt x="1210" y="1"/>
                </a:moveTo>
                <a:cubicBezTo>
                  <a:pt x="549" y="1"/>
                  <a:pt x="0" y="539"/>
                  <a:pt x="0" y="1211"/>
                </a:cubicBezTo>
                <a:cubicBezTo>
                  <a:pt x="0" y="1871"/>
                  <a:pt x="549" y="2409"/>
                  <a:pt x="1210" y="2409"/>
                </a:cubicBezTo>
                <a:cubicBezTo>
                  <a:pt x="1871" y="2409"/>
                  <a:pt x="2408" y="1871"/>
                  <a:pt x="2408" y="1211"/>
                </a:cubicBezTo>
                <a:cubicBezTo>
                  <a:pt x="2408" y="539"/>
                  <a:pt x="1871" y="1"/>
                  <a:pt x="1210"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6125370" y="2598808"/>
            <a:ext cx="125970" cy="146718"/>
          </a:xfrm>
          <a:custGeom>
            <a:rect b="b" l="l" r="r" t="t"/>
            <a:pathLst>
              <a:path extrusionOk="0" h="1188" w="1020">
                <a:moveTo>
                  <a:pt x="1" y="1"/>
                </a:moveTo>
                <a:lnTo>
                  <a:pt x="1" y="1188"/>
                </a:lnTo>
                <a:lnTo>
                  <a:pt x="1020" y="60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5"/>
          <p:cNvSpPr/>
          <p:nvPr/>
        </p:nvSpPr>
        <p:spPr>
          <a:xfrm>
            <a:off x="5489626" y="1812200"/>
            <a:ext cx="1342413" cy="1199111"/>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5"/>
          <p:cNvSpPr/>
          <p:nvPr/>
        </p:nvSpPr>
        <p:spPr>
          <a:xfrm>
            <a:off x="6022204" y="2221735"/>
            <a:ext cx="296964" cy="296964"/>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5"/>
          <p:cNvSpPr/>
          <p:nvPr/>
        </p:nvSpPr>
        <p:spPr>
          <a:xfrm>
            <a:off x="5767875" y="2312071"/>
            <a:ext cx="126162" cy="125647"/>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5811972" y="2354622"/>
            <a:ext cx="38456" cy="40517"/>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6444757" y="2311041"/>
            <a:ext cx="125647" cy="126162"/>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p:nvPr/>
        </p:nvSpPr>
        <p:spPr>
          <a:xfrm>
            <a:off x="6477463" y="2382664"/>
            <a:ext cx="58145" cy="2495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5"/>
          <p:cNvSpPr/>
          <p:nvPr/>
        </p:nvSpPr>
        <p:spPr>
          <a:xfrm>
            <a:off x="6528313" y="2382149"/>
            <a:ext cx="12502" cy="7811"/>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5"/>
          <p:cNvSpPr/>
          <p:nvPr/>
        </p:nvSpPr>
        <p:spPr>
          <a:xfrm>
            <a:off x="6480040" y="2340628"/>
            <a:ext cx="58172" cy="24923"/>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6474345" y="2358799"/>
            <a:ext cx="12475" cy="7811"/>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5939163" y="27948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5"/>
          <p:cNvSpPr/>
          <p:nvPr/>
        </p:nvSpPr>
        <p:spPr>
          <a:xfrm>
            <a:off x="6044008" y="28083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5"/>
          <p:cNvSpPr/>
          <p:nvPr/>
        </p:nvSpPr>
        <p:spPr>
          <a:xfrm>
            <a:off x="6096973" y="28083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5"/>
          <p:cNvSpPr/>
          <p:nvPr/>
        </p:nvSpPr>
        <p:spPr>
          <a:xfrm>
            <a:off x="6071020" y="2746557"/>
            <a:ext cx="27" cy="148997"/>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5"/>
          <p:cNvSpPr/>
          <p:nvPr/>
        </p:nvSpPr>
        <p:spPr>
          <a:xfrm>
            <a:off x="5991586" y="28207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5"/>
          <p:cNvSpPr/>
          <p:nvPr/>
        </p:nvSpPr>
        <p:spPr>
          <a:xfrm>
            <a:off x="6018055" y="27782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5"/>
          <p:cNvSpPr/>
          <p:nvPr/>
        </p:nvSpPr>
        <p:spPr>
          <a:xfrm>
            <a:off x="5912694" y="2832201"/>
            <a:ext cx="27" cy="63352"/>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5"/>
          <p:cNvSpPr/>
          <p:nvPr/>
        </p:nvSpPr>
        <p:spPr>
          <a:xfrm>
            <a:off x="5754885" y="2813000"/>
            <a:ext cx="27" cy="60234"/>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5"/>
          <p:cNvSpPr/>
          <p:nvPr/>
        </p:nvSpPr>
        <p:spPr>
          <a:xfrm>
            <a:off x="5780838" y="28322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5"/>
          <p:cNvSpPr/>
          <p:nvPr/>
        </p:nvSpPr>
        <p:spPr>
          <a:xfrm>
            <a:off x="6149396" y="27828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5"/>
          <p:cNvSpPr/>
          <p:nvPr/>
        </p:nvSpPr>
        <p:spPr>
          <a:xfrm>
            <a:off x="5807307" y="2784443"/>
            <a:ext cx="27" cy="7062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5"/>
          <p:cNvSpPr/>
          <p:nvPr/>
        </p:nvSpPr>
        <p:spPr>
          <a:xfrm>
            <a:off x="5860272" y="2806763"/>
            <a:ext cx="27" cy="88791"/>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5"/>
          <p:cNvSpPr/>
          <p:nvPr/>
        </p:nvSpPr>
        <p:spPr>
          <a:xfrm>
            <a:off x="5886741" y="28322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5"/>
          <p:cNvSpPr/>
          <p:nvPr/>
        </p:nvSpPr>
        <p:spPr>
          <a:xfrm>
            <a:off x="5834318" y="2847768"/>
            <a:ext cx="27" cy="19228"/>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5"/>
          <p:cNvSpPr/>
          <p:nvPr/>
        </p:nvSpPr>
        <p:spPr>
          <a:xfrm>
            <a:off x="5965117" y="2764727"/>
            <a:ext cx="27" cy="7062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5"/>
          <p:cNvSpPr/>
          <p:nvPr/>
        </p:nvSpPr>
        <p:spPr>
          <a:xfrm>
            <a:off x="6123442" y="28207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5"/>
          <p:cNvSpPr/>
          <p:nvPr/>
        </p:nvSpPr>
        <p:spPr>
          <a:xfrm>
            <a:off x="6366896" y="2794830"/>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5"/>
          <p:cNvSpPr/>
          <p:nvPr/>
        </p:nvSpPr>
        <p:spPr>
          <a:xfrm>
            <a:off x="6472256" y="2808309"/>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5"/>
          <p:cNvSpPr/>
          <p:nvPr/>
        </p:nvSpPr>
        <p:spPr>
          <a:xfrm>
            <a:off x="6525221" y="2808309"/>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5"/>
          <p:cNvSpPr/>
          <p:nvPr/>
        </p:nvSpPr>
        <p:spPr>
          <a:xfrm>
            <a:off x="6498210" y="2746557"/>
            <a:ext cx="27" cy="148997"/>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5"/>
          <p:cNvSpPr/>
          <p:nvPr/>
        </p:nvSpPr>
        <p:spPr>
          <a:xfrm>
            <a:off x="6419834" y="2820784"/>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5"/>
          <p:cNvSpPr/>
          <p:nvPr/>
        </p:nvSpPr>
        <p:spPr>
          <a:xfrm>
            <a:off x="6445787" y="2778206"/>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5"/>
          <p:cNvSpPr/>
          <p:nvPr/>
        </p:nvSpPr>
        <p:spPr>
          <a:xfrm>
            <a:off x="6340942" y="2816092"/>
            <a:ext cx="27" cy="79462"/>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5"/>
          <p:cNvSpPr/>
          <p:nvPr/>
        </p:nvSpPr>
        <p:spPr>
          <a:xfrm>
            <a:off x="6182617" y="2813000"/>
            <a:ext cx="27" cy="60234"/>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5"/>
          <p:cNvSpPr/>
          <p:nvPr/>
        </p:nvSpPr>
        <p:spPr>
          <a:xfrm>
            <a:off x="6209086" y="2832201"/>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5"/>
          <p:cNvSpPr/>
          <p:nvPr/>
        </p:nvSpPr>
        <p:spPr>
          <a:xfrm>
            <a:off x="6577644" y="2782870"/>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5"/>
          <p:cNvSpPr/>
          <p:nvPr/>
        </p:nvSpPr>
        <p:spPr>
          <a:xfrm>
            <a:off x="6235555" y="2819726"/>
            <a:ext cx="27" cy="35337"/>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5"/>
          <p:cNvSpPr/>
          <p:nvPr/>
        </p:nvSpPr>
        <p:spPr>
          <a:xfrm>
            <a:off x="6288520" y="2775602"/>
            <a:ext cx="27" cy="119952"/>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5"/>
          <p:cNvSpPr/>
          <p:nvPr/>
        </p:nvSpPr>
        <p:spPr>
          <a:xfrm>
            <a:off x="6314474" y="2832201"/>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5"/>
          <p:cNvSpPr/>
          <p:nvPr/>
        </p:nvSpPr>
        <p:spPr>
          <a:xfrm>
            <a:off x="6261509" y="2847768"/>
            <a:ext cx="27" cy="19228"/>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5"/>
          <p:cNvSpPr/>
          <p:nvPr/>
        </p:nvSpPr>
        <p:spPr>
          <a:xfrm>
            <a:off x="6393365" y="2802098"/>
            <a:ext cx="27" cy="33249"/>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p:nvPr/>
        </p:nvSpPr>
        <p:spPr>
          <a:xfrm>
            <a:off x="6551175" y="2820784"/>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p:nvPr/>
        </p:nvSpPr>
        <p:spPr>
          <a:xfrm>
            <a:off x="6124055" y="2296856"/>
            <a:ext cx="125970" cy="146718"/>
          </a:xfrm>
          <a:custGeom>
            <a:rect b="b" l="l" r="r" t="t"/>
            <a:pathLst>
              <a:path extrusionOk="0" h="1188" w="1020">
                <a:moveTo>
                  <a:pt x="1" y="1"/>
                </a:moveTo>
                <a:lnTo>
                  <a:pt x="1" y="1188"/>
                </a:lnTo>
                <a:lnTo>
                  <a:pt x="1020" y="60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294967295" type="subTitle"/>
          </p:nvPr>
        </p:nvSpPr>
        <p:spPr>
          <a:xfrm>
            <a:off x="5542620" y="3044952"/>
            <a:ext cx="13008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accent6"/>
                </a:solidFill>
                <a:latin typeface="Raleway ExtraBold"/>
                <a:ea typeface="Raleway ExtraBold"/>
                <a:cs typeface="Raleway ExtraBold"/>
                <a:sym typeface="Raleway ExtraBold"/>
              </a:rPr>
              <a:t>Day </a:t>
            </a:r>
            <a:r>
              <a:rPr lang="en" sz="1600">
                <a:latin typeface="Raleway ExtraBold"/>
                <a:ea typeface="Raleway ExtraBold"/>
                <a:cs typeface="Raleway ExtraBold"/>
                <a:sym typeface="Raleway ExtraBold"/>
              </a:rPr>
              <a:t>4</a:t>
            </a:r>
            <a:endParaRPr sz="1600">
              <a:solidFill>
                <a:schemeClr val="accent6"/>
              </a:solidFill>
              <a:latin typeface="Raleway ExtraBold"/>
              <a:ea typeface="Raleway ExtraBold"/>
              <a:cs typeface="Raleway ExtraBold"/>
              <a:sym typeface="Raleway ExtraBold"/>
            </a:endParaRPr>
          </a:p>
        </p:txBody>
      </p:sp>
      <p:sp>
        <p:nvSpPr>
          <p:cNvPr id="1410" name="Google Shape;1410;p65"/>
          <p:cNvSpPr/>
          <p:nvPr/>
        </p:nvSpPr>
        <p:spPr>
          <a:xfrm>
            <a:off x="7617746" y="2506315"/>
            <a:ext cx="297512" cy="297512"/>
          </a:xfrm>
          <a:custGeom>
            <a:rect b="b" l="l" r="r" t="t"/>
            <a:pathLst>
              <a:path extrusionOk="0" h="2409" w="2409">
                <a:moveTo>
                  <a:pt x="1210" y="1"/>
                </a:moveTo>
                <a:cubicBezTo>
                  <a:pt x="549" y="1"/>
                  <a:pt x="0" y="539"/>
                  <a:pt x="0" y="1211"/>
                </a:cubicBezTo>
                <a:cubicBezTo>
                  <a:pt x="0" y="1871"/>
                  <a:pt x="549" y="2409"/>
                  <a:pt x="1210" y="2409"/>
                </a:cubicBezTo>
                <a:cubicBezTo>
                  <a:pt x="1871" y="2409"/>
                  <a:pt x="2408" y="1871"/>
                  <a:pt x="2408" y="1211"/>
                </a:cubicBezTo>
                <a:cubicBezTo>
                  <a:pt x="2408" y="539"/>
                  <a:pt x="1871" y="1"/>
                  <a:pt x="1210" y="1"/>
                </a:cubicBezTo>
                <a:close/>
              </a:path>
            </a:pathLst>
          </a:cu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p:nvPr/>
        </p:nvSpPr>
        <p:spPr>
          <a:xfrm>
            <a:off x="7731120" y="2581033"/>
            <a:ext cx="125970" cy="146718"/>
          </a:xfrm>
          <a:custGeom>
            <a:rect b="b" l="l" r="r" t="t"/>
            <a:pathLst>
              <a:path extrusionOk="0" h="1188" w="1020">
                <a:moveTo>
                  <a:pt x="1" y="1"/>
                </a:moveTo>
                <a:lnTo>
                  <a:pt x="1" y="1188"/>
                </a:lnTo>
                <a:lnTo>
                  <a:pt x="1020" y="606"/>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p:nvPr/>
        </p:nvSpPr>
        <p:spPr>
          <a:xfrm>
            <a:off x="7095376" y="1794425"/>
            <a:ext cx="1342413" cy="1199111"/>
          </a:xfrm>
          <a:custGeom>
            <a:rect b="b" l="l" r="r" t="t"/>
            <a:pathLst>
              <a:path extrusionOk="0" h="44215" w="49499">
                <a:moveTo>
                  <a:pt x="5111" y="0"/>
                </a:moveTo>
                <a:cubicBezTo>
                  <a:pt x="2298" y="0"/>
                  <a:pt x="1" y="2297"/>
                  <a:pt x="1" y="5130"/>
                </a:cubicBezTo>
                <a:lnTo>
                  <a:pt x="1" y="39104"/>
                </a:lnTo>
                <a:cubicBezTo>
                  <a:pt x="1" y="41918"/>
                  <a:pt x="2298" y="44215"/>
                  <a:pt x="5111" y="44215"/>
                </a:cubicBezTo>
                <a:lnTo>
                  <a:pt x="44388" y="44215"/>
                </a:lnTo>
                <a:cubicBezTo>
                  <a:pt x="47201" y="44215"/>
                  <a:pt x="49498" y="41918"/>
                  <a:pt x="49498" y="39104"/>
                </a:cubicBezTo>
                <a:lnTo>
                  <a:pt x="49498" y="5130"/>
                </a:lnTo>
                <a:cubicBezTo>
                  <a:pt x="49498" y="2297"/>
                  <a:pt x="47201" y="0"/>
                  <a:pt x="44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5"/>
          <p:cNvSpPr/>
          <p:nvPr/>
        </p:nvSpPr>
        <p:spPr>
          <a:xfrm>
            <a:off x="7627954" y="2203960"/>
            <a:ext cx="296964" cy="296964"/>
          </a:xfrm>
          <a:custGeom>
            <a:rect b="b" l="l" r="r" t="t"/>
            <a:pathLst>
              <a:path extrusionOk="0" h="10950" w="10950">
                <a:moveTo>
                  <a:pt x="5475" y="1"/>
                </a:moveTo>
                <a:cubicBezTo>
                  <a:pt x="2451" y="1"/>
                  <a:pt x="1" y="2451"/>
                  <a:pt x="1" y="5475"/>
                </a:cubicBezTo>
                <a:cubicBezTo>
                  <a:pt x="1" y="8499"/>
                  <a:pt x="2451" y="10949"/>
                  <a:pt x="5475" y="10949"/>
                </a:cubicBezTo>
                <a:cubicBezTo>
                  <a:pt x="8499" y="10949"/>
                  <a:pt x="10949" y="8499"/>
                  <a:pt x="10949" y="5475"/>
                </a:cubicBezTo>
                <a:cubicBezTo>
                  <a:pt x="10949" y="2451"/>
                  <a:pt x="8499" y="1"/>
                  <a:pt x="54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5"/>
          <p:cNvSpPr/>
          <p:nvPr/>
        </p:nvSpPr>
        <p:spPr>
          <a:xfrm>
            <a:off x="7373625" y="2294296"/>
            <a:ext cx="126162" cy="125647"/>
          </a:xfrm>
          <a:custGeom>
            <a:rect b="b" l="l" r="r" t="t"/>
            <a:pathLst>
              <a:path extrusionOk="0" h="4633" w="4652">
                <a:moveTo>
                  <a:pt x="2316" y="0"/>
                </a:moveTo>
                <a:cubicBezTo>
                  <a:pt x="1034" y="0"/>
                  <a:pt x="0" y="1034"/>
                  <a:pt x="0" y="2316"/>
                </a:cubicBezTo>
                <a:cubicBezTo>
                  <a:pt x="0" y="3599"/>
                  <a:pt x="1034" y="4632"/>
                  <a:pt x="2316" y="4632"/>
                </a:cubicBezTo>
                <a:cubicBezTo>
                  <a:pt x="3598" y="4632"/>
                  <a:pt x="4651" y="3599"/>
                  <a:pt x="4651" y="2316"/>
                </a:cubicBezTo>
                <a:cubicBezTo>
                  <a:pt x="4651" y="1034"/>
                  <a:pt x="3598"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5"/>
          <p:cNvSpPr/>
          <p:nvPr/>
        </p:nvSpPr>
        <p:spPr>
          <a:xfrm>
            <a:off x="7417722" y="2336847"/>
            <a:ext cx="38456" cy="40517"/>
          </a:xfrm>
          <a:custGeom>
            <a:rect b="b" l="l" r="r" t="t"/>
            <a:pathLst>
              <a:path extrusionOk="0" h="1494" w="1418">
                <a:moveTo>
                  <a:pt x="192" y="1"/>
                </a:moveTo>
                <a:cubicBezTo>
                  <a:pt x="78" y="1"/>
                  <a:pt x="1" y="97"/>
                  <a:pt x="1" y="192"/>
                </a:cubicBezTo>
                <a:lnTo>
                  <a:pt x="1" y="1303"/>
                </a:lnTo>
                <a:cubicBezTo>
                  <a:pt x="1" y="1417"/>
                  <a:pt x="97" y="1494"/>
                  <a:pt x="192" y="1494"/>
                </a:cubicBezTo>
                <a:lnTo>
                  <a:pt x="1226" y="1494"/>
                </a:lnTo>
                <a:cubicBezTo>
                  <a:pt x="1322" y="1494"/>
                  <a:pt x="1398" y="1398"/>
                  <a:pt x="1417" y="1303"/>
                </a:cubicBezTo>
                <a:lnTo>
                  <a:pt x="1417" y="192"/>
                </a:lnTo>
                <a:cubicBezTo>
                  <a:pt x="1417" y="78"/>
                  <a:pt x="1322" y="1"/>
                  <a:pt x="12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5"/>
          <p:cNvSpPr/>
          <p:nvPr/>
        </p:nvSpPr>
        <p:spPr>
          <a:xfrm>
            <a:off x="8050507" y="2293266"/>
            <a:ext cx="125647" cy="126162"/>
          </a:xfrm>
          <a:custGeom>
            <a:rect b="b" l="l" r="r" t="t"/>
            <a:pathLst>
              <a:path extrusionOk="0" h="4652" w="4633">
                <a:moveTo>
                  <a:pt x="2316" y="0"/>
                </a:moveTo>
                <a:cubicBezTo>
                  <a:pt x="1034" y="0"/>
                  <a:pt x="0" y="1053"/>
                  <a:pt x="0" y="2316"/>
                </a:cubicBezTo>
                <a:cubicBezTo>
                  <a:pt x="0" y="3599"/>
                  <a:pt x="1034" y="4651"/>
                  <a:pt x="2316" y="4651"/>
                </a:cubicBezTo>
                <a:cubicBezTo>
                  <a:pt x="3599" y="4651"/>
                  <a:pt x="4632" y="3599"/>
                  <a:pt x="4632" y="2316"/>
                </a:cubicBezTo>
                <a:cubicBezTo>
                  <a:pt x="4632" y="1053"/>
                  <a:pt x="3599" y="0"/>
                  <a:pt x="231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5"/>
          <p:cNvSpPr/>
          <p:nvPr/>
        </p:nvSpPr>
        <p:spPr>
          <a:xfrm>
            <a:off x="8083213" y="2364889"/>
            <a:ext cx="58145" cy="24950"/>
          </a:xfrm>
          <a:custGeom>
            <a:rect b="b" l="l" r="r" t="t"/>
            <a:pathLst>
              <a:path extrusionOk="0" fill="none" h="920" w="2144">
                <a:moveTo>
                  <a:pt x="2144" y="39"/>
                </a:moveTo>
                <a:cubicBezTo>
                  <a:pt x="2010" y="383"/>
                  <a:pt x="1761" y="632"/>
                  <a:pt x="1378" y="766"/>
                </a:cubicBezTo>
                <a:cubicBezTo>
                  <a:pt x="766" y="919"/>
                  <a:pt x="172" y="594"/>
                  <a:pt x="0" y="1"/>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5"/>
          <p:cNvSpPr/>
          <p:nvPr/>
        </p:nvSpPr>
        <p:spPr>
          <a:xfrm>
            <a:off x="8134063" y="2364374"/>
            <a:ext cx="12502" cy="7811"/>
          </a:xfrm>
          <a:custGeom>
            <a:rect b="b" l="l" r="r" t="t"/>
            <a:pathLst>
              <a:path extrusionOk="0" fill="none" h="288" w="461">
                <a:moveTo>
                  <a:pt x="460" y="288"/>
                </a:moveTo>
                <a:lnTo>
                  <a:pt x="307" y="39"/>
                </a:lnTo>
                <a:cubicBezTo>
                  <a:pt x="288" y="20"/>
                  <a:pt x="250" y="0"/>
                  <a:pt x="212" y="20"/>
                </a:cubicBezTo>
                <a:lnTo>
                  <a:pt x="1"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5"/>
          <p:cNvSpPr/>
          <p:nvPr/>
        </p:nvSpPr>
        <p:spPr>
          <a:xfrm>
            <a:off x="8085790" y="2322853"/>
            <a:ext cx="58172" cy="24923"/>
          </a:xfrm>
          <a:custGeom>
            <a:rect b="b" l="l" r="r" t="t"/>
            <a:pathLst>
              <a:path extrusionOk="0" fill="none" h="919" w="2145">
                <a:moveTo>
                  <a:pt x="1" y="881"/>
                </a:moveTo>
                <a:cubicBezTo>
                  <a:pt x="135" y="536"/>
                  <a:pt x="403" y="268"/>
                  <a:pt x="786" y="153"/>
                </a:cubicBezTo>
                <a:cubicBezTo>
                  <a:pt x="1379" y="0"/>
                  <a:pt x="1972" y="326"/>
                  <a:pt x="2145" y="919"/>
                </a:cubicBez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5"/>
          <p:cNvSpPr/>
          <p:nvPr/>
        </p:nvSpPr>
        <p:spPr>
          <a:xfrm>
            <a:off x="8080095" y="2341024"/>
            <a:ext cx="12475" cy="7811"/>
          </a:xfrm>
          <a:custGeom>
            <a:rect b="b" l="l" r="r" t="t"/>
            <a:pathLst>
              <a:path extrusionOk="0" fill="none" h="288" w="460">
                <a:moveTo>
                  <a:pt x="0" y="0"/>
                </a:moveTo>
                <a:lnTo>
                  <a:pt x="153" y="230"/>
                </a:lnTo>
                <a:cubicBezTo>
                  <a:pt x="173" y="249"/>
                  <a:pt x="211" y="287"/>
                  <a:pt x="249" y="249"/>
                </a:cubicBezTo>
                <a:lnTo>
                  <a:pt x="460" y="134"/>
                </a:lnTo>
              </a:path>
            </a:pathLst>
          </a:custGeom>
          <a:noFill/>
          <a:ln cap="rnd" cmpd="sng" w="2875">
            <a:solidFill>
              <a:schemeClr val="accent1"/>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5"/>
          <p:cNvSpPr/>
          <p:nvPr/>
        </p:nvSpPr>
        <p:spPr>
          <a:xfrm>
            <a:off x="7544913" y="2777055"/>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5"/>
          <p:cNvSpPr/>
          <p:nvPr/>
        </p:nvSpPr>
        <p:spPr>
          <a:xfrm>
            <a:off x="7649758" y="2790534"/>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5"/>
          <p:cNvSpPr/>
          <p:nvPr/>
        </p:nvSpPr>
        <p:spPr>
          <a:xfrm>
            <a:off x="7702723" y="2790534"/>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5"/>
          <p:cNvSpPr/>
          <p:nvPr/>
        </p:nvSpPr>
        <p:spPr>
          <a:xfrm>
            <a:off x="7676770" y="2728782"/>
            <a:ext cx="27" cy="148997"/>
          </a:xfrm>
          <a:custGeom>
            <a:rect b="b" l="l" r="r" t="t"/>
            <a:pathLst>
              <a:path extrusionOk="0" fill="none" h="5494" w="1">
                <a:moveTo>
                  <a:pt x="0" y="0"/>
                </a:moveTo>
                <a:lnTo>
                  <a:pt x="0"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5"/>
          <p:cNvSpPr/>
          <p:nvPr/>
        </p:nvSpPr>
        <p:spPr>
          <a:xfrm>
            <a:off x="7597336" y="2803009"/>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5"/>
          <p:cNvSpPr/>
          <p:nvPr/>
        </p:nvSpPr>
        <p:spPr>
          <a:xfrm>
            <a:off x="7623805" y="2760431"/>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5"/>
          <p:cNvSpPr/>
          <p:nvPr/>
        </p:nvSpPr>
        <p:spPr>
          <a:xfrm>
            <a:off x="7518444" y="2814426"/>
            <a:ext cx="27" cy="63352"/>
          </a:xfrm>
          <a:custGeom>
            <a:rect b="b" l="l" r="r" t="t"/>
            <a:pathLst>
              <a:path extrusionOk="0" fill="none" h="2336" w="1">
                <a:moveTo>
                  <a:pt x="0" y="0"/>
                </a:moveTo>
                <a:lnTo>
                  <a:pt x="0"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5"/>
          <p:cNvSpPr/>
          <p:nvPr/>
        </p:nvSpPr>
        <p:spPr>
          <a:xfrm>
            <a:off x="7360635" y="2795225"/>
            <a:ext cx="27" cy="60234"/>
          </a:xfrm>
          <a:custGeom>
            <a:rect b="b" l="l" r="r" t="t"/>
            <a:pathLst>
              <a:path extrusionOk="0" fill="none" h="2221" w="1">
                <a:moveTo>
                  <a:pt x="1" y="0"/>
                </a:moveTo>
                <a:lnTo>
                  <a:pt x="1"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5"/>
          <p:cNvSpPr/>
          <p:nvPr/>
        </p:nvSpPr>
        <p:spPr>
          <a:xfrm>
            <a:off x="7386588" y="2814426"/>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5"/>
          <p:cNvSpPr/>
          <p:nvPr/>
        </p:nvSpPr>
        <p:spPr>
          <a:xfrm>
            <a:off x="7755146" y="2765095"/>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5"/>
          <p:cNvSpPr/>
          <p:nvPr/>
        </p:nvSpPr>
        <p:spPr>
          <a:xfrm>
            <a:off x="7413057" y="2766668"/>
            <a:ext cx="27" cy="70620"/>
          </a:xfrm>
          <a:custGeom>
            <a:rect b="b" l="l" r="r" t="t"/>
            <a:pathLst>
              <a:path extrusionOk="0" fill="none" h="2604" w="1">
                <a:moveTo>
                  <a:pt x="1" y="0"/>
                </a:moveTo>
                <a:lnTo>
                  <a:pt x="1"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5"/>
          <p:cNvSpPr/>
          <p:nvPr/>
        </p:nvSpPr>
        <p:spPr>
          <a:xfrm>
            <a:off x="7466022" y="2788988"/>
            <a:ext cx="27" cy="88791"/>
          </a:xfrm>
          <a:custGeom>
            <a:rect b="b" l="l" r="r" t="t"/>
            <a:pathLst>
              <a:path extrusionOk="0" fill="none" h="3274" w="1">
                <a:moveTo>
                  <a:pt x="0" y="0"/>
                </a:moveTo>
                <a:lnTo>
                  <a:pt x="0" y="327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5"/>
          <p:cNvSpPr/>
          <p:nvPr/>
        </p:nvSpPr>
        <p:spPr>
          <a:xfrm>
            <a:off x="7492491" y="2814426"/>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5"/>
          <p:cNvSpPr/>
          <p:nvPr/>
        </p:nvSpPr>
        <p:spPr>
          <a:xfrm>
            <a:off x="7440068" y="2829993"/>
            <a:ext cx="27" cy="19228"/>
          </a:xfrm>
          <a:custGeom>
            <a:rect b="b" l="l" r="r" t="t"/>
            <a:pathLst>
              <a:path extrusionOk="0" fill="none" h="709" w="1">
                <a:moveTo>
                  <a:pt x="0" y="1"/>
                </a:moveTo>
                <a:lnTo>
                  <a:pt x="0"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5"/>
          <p:cNvSpPr/>
          <p:nvPr/>
        </p:nvSpPr>
        <p:spPr>
          <a:xfrm>
            <a:off x="7570867" y="2746952"/>
            <a:ext cx="27" cy="70620"/>
          </a:xfrm>
          <a:custGeom>
            <a:rect b="b" l="l" r="r" t="t"/>
            <a:pathLst>
              <a:path extrusionOk="0" fill="none" h="2604" w="1">
                <a:moveTo>
                  <a:pt x="0" y="0"/>
                </a:moveTo>
                <a:lnTo>
                  <a:pt x="0" y="260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5"/>
          <p:cNvSpPr/>
          <p:nvPr/>
        </p:nvSpPr>
        <p:spPr>
          <a:xfrm>
            <a:off x="7729192" y="2803009"/>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5"/>
          <p:cNvSpPr/>
          <p:nvPr/>
        </p:nvSpPr>
        <p:spPr>
          <a:xfrm>
            <a:off x="7972646" y="2777055"/>
            <a:ext cx="27" cy="69048"/>
          </a:xfrm>
          <a:custGeom>
            <a:rect b="b" l="l" r="r" t="t"/>
            <a:pathLst>
              <a:path extrusionOk="0" fill="none" h="2546" w="1">
                <a:moveTo>
                  <a:pt x="0" y="0"/>
                </a:moveTo>
                <a:lnTo>
                  <a:pt x="0" y="2546"/>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5"/>
          <p:cNvSpPr/>
          <p:nvPr/>
        </p:nvSpPr>
        <p:spPr>
          <a:xfrm>
            <a:off x="8078006" y="2790534"/>
            <a:ext cx="27" cy="44151"/>
          </a:xfrm>
          <a:custGeom>
            <a:rect b="b" l="l" r="r" t="t"/>
            <a:pathLst>
              <a:path extrusionOk="0" fill="none" h="1628" w="1">
                <a:moveTo>
                  <a:pt x="1" y="1"/>
                </a:moveTo>
                <a:lnTo>
                  <a:pt x="1"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5"/>
          <p:cNvSpPr/>
          <p:nvPr/>
        </p:nvSpPr>
        <p:spPr>
          <a:xfrm>
            <a:off x="8130971" y="2790534"/>
            <a:ext cx="27" cy="44151"/>
          </a:xfrm>
          <a:custGeom>
            <a:rect b="b" l="l" r="r" t="t"/>
            <a:pathLst>
              <a:path extrusionOk="0" fill="none" h="1628" w="1">
                <a:moveTo>
                  <a:pt x="0" y="1"/>
                </a:moveTo>
                <a:lnTo>
                  <a:pt x="0" y="162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5"/>
          <p:cNvSpPr/>
          <p:nvPr/>
        </p:nvSpPr>
        <p:spPr>
          <a:xfrm>
            <a:off x="8103960" y="2728782"/>
            <a:ext cx="27" cy="148997"/>
          </a:xfrm>
          <a:custGeom>
            <a:rect b="b" l="l" r="r" t="t"/>
            <a:pathLst>
              <a:path extrusionOk="0" fill="none" h="5494" w="1">
                <a:moveTo>
                  <a:pt x="1" y="0"/>
                </a:moveTo>
                <a:lnTo>
                  <a:pt x="1" y="549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5"/>
          <p:cNvSpPr/>
          <p:nvPr/>
        </p:nvSpPr>
        <p:spPr>
          <a:xfrm>
            <a:off x="8025584" y="2803009"/>
            <a:ext cx="27" cy="43094"/>
          </a:xfrm>
          <a:custGeom>
            <a:rect b="b" l="l" r="r" t="t"/>
            <a:pathLst>
              <a:path extrusionOk="0" fill="none" h="1589" w="1">
                <a:moveTo>
                  <a:pt x="1" y="0"/>
                </a:moveTo>
                <a:lnTo>
                  <a:pt x="1" y="158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5"/>
          <p:cNvSpPr/>
          <p:nvPr/>
        </p:nvSpPr>
        <p:spPr>
          <a:xfrm>
            <a:off x="8051537" y="2760431"/>
            <a:ext cx="27" cy="61806"/>
          </a:xfrm>
          <a:custGeom>
            <a:rect b="b" l="l" r="r" t="t"/>
            <a:pathLst>
              <a:path extrusionOk="0" fill="none" h="2279" w="1">
                <a:moveTo>
                  <a:pt x="1" y="1"/>
                </a:moveTo>
                <a:lnTo>
                  <a:pt x="1" y="2278"/>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5"/>
          <p:cNvSpPr/>
          <p:nvPr/>
        </p:nvSpPr>
        <p:spPr>
          <a:xfrm>
            <a:off x="7946692" y="2798317"/>
            <a:ext cx="27" cy="79462"/>
          </a:xfrm>
          <a:custGeom>
            <a:rect b="b" l="l" r="r" t="t"/>
            <a:pathLst>
              <a:path extrusionOk="0" fill="none" h="2930" w="1">
                <a:moveTo>
                  <a:pt x="0" y="1"/>
                </a:moveTo>
                <a:lnTo>
                  <a:pt x="0" y="292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5"/>
          <p:cNvSpPr/>
          <p:nvPr/>
        </p:nvSpPr>
        <p:spPr>
          <a:xfrm>
            <a:off x="7788367" y="2795225"/>
            <a:ext cx="27" cy="60234"/>
          </a:xfrm>
          <a:custGeom>
            <a:rect b="b" l="l" r="r" t="t"/>
            <a:pathLst>
              <a:path extrusionOk="0" fill="none" h="2221" w="1">
                <a:moveTo>
                  <a:pt x="0" y="0"/>
                </a:moveTo>
                <a:lnTo>
                  <a:pt x="0" y="2220"/>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5"/>
          <p:cNvSpPr/>
          <p:nvPr/>
        </p:nvSpPr>
        <p:spPr>
          <a:xfrm>
            <a:off x="7814836" y="2814426"/>
            <a:ext cx="27" cy="63352"/>
          </a:xfrm>
          <a:custGeom>
            <a:rect b="b" l="l" r="r" t="t"/>
            <a:pathLst>
              <a:path extrusionOk="0" fill="none" h="2336" w="1">
                <a:moveTo>
                  <a:pt x="1" y="0"/>
                </a:moveTo>
                <a:lnTo>
                  <a:pt x="1" y="233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5"/>
          <p:cNvSpPr/>
          <p:nvPr/>
        </p:nvSpPr>
        <p:spPr>
          <a:xfrm>
            <a:off x="8183394" y="2765095"/>
            <a:ext cx="27" cy="112684"/>
          </a:xfrm>
          <a:custGeom>
            <a:rect b="b" l="l" r="r" t="t"/>
            <a:pathLst>
              <a:path extrusionOk="0" fill="none" h="4155" w="1">
                <a:moveTo>
                  <a:pt x="0" y="1"/>
                </a:moveTo>
                <a:lnTo>
                  <a:pt x="0" y="4154"/>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5"/>
          <p:cNvSpPr/>
          <p:nvPr/>
        </p:nvSpPr>
        <p:spPr>
          <a:xfrm>
            <a:off x="7841305" y="2801951"/>
            <a:ext cx="27" cy="35337"/>
          </a:xfrm>
          <a:custGeom>
            <a:rect b="b" l="l" r="r" t="t"/>
            <a:pathLst>
              <a:path extrusionOk="0" fill="none" h="1303" w="1">
                <a:moveTo>
                  <a:pt x="1" y="1"/>
                </a:moveTo>
                <a:lnTo>
                  <a:pt x="1" y="130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5"/>
          <p:cNvSpPr/>
          <p:nvPr/>
        </p:nvSpPr>
        <p:spPr>
          <a:xfrm>
            <a:off x="7894270" y="2757827"/>
            <a:ext cx="27" cy="119952"/>
          </a:xfrm>
          <a:custGeom>
            <a:rect b="b" l="l" r="r" t="t"/>
            <a:pathLst>
              <a:path extrusionOk="0" fill="none" h="4423" w="1">
                <a:moveTo>
                  <a:pt x="0" y="1"/>
                </a:moveTo>
                <a:lnTo>
                  <a:pt x="0" y="4422"/>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5"/>
          <p:cNvSpPr/>
          <p:nvPr/>
        </p:nvSpPr>
        <p:spPr>
          <a:xfrm>
            <a:off x="7920224" y="2814426"/>
            <a:ext cx="27" cy="34795"/>
          </a:xfrm>
          <a:custGeom>
            <a:rect b="b" l="l" r="r" t="t"/>
            <a:pathLst>
              <a:path extrusionOk="0" fill="none" h="1283" w="1">
                <a:moveTo>
                  <a:pt x="0" y="0"/>
                </a:moveTo>
                <a:lnTo>
                  <a:pt x="0" y="1283"/>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5"/>
          <p:cNvSpPr/>
          <p:nvPr/>
        </p:nvSpPr>
        <p:spPr>
          <a:xfrm>
            <a:off x="7867259" y="2829993"/>
            <a:ext cx="27" cy="19228"/>
          </a:xfrm>
          <a:custGeom>
            <a:rect b="b" l="l" r="r" t="t"/>
            <a:pathLst>
              <a:path extrusionOk="0" fill="none" h="709" w="1">
                <a:moveTo>
                  <a:pt x="1" y="1"/>
                </a:moveTo>
                <a:lnTo>
                  <a:pt x="1" y="709"/>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5"/>
          <p:cNvSpPr/>
          <p:nvPr/>
        </p:nvSpPr>
        <p:spPr>
          <a:xfrm>
            <a:off x="7999115" y="2784323"/>
            <a:ext cx="27" cy="33249"/>
          </a:xfrm>
          <a:custGeom>
            <a:rect b="b" l="l" r="r" t="t"/>
            <a:pathLst>
              <a:path extrusionOk="0" fill="none" h="1226" w="1">
                <a:moveTo>
                  <a:pt x="0" y="0"/>
                </a:moveTo>
                <a:lnTo>
                  <a:pt x="0" y="12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5"/>
          <p:cNvSpPr/>
          <p:nvPr/>
        </p:nvSpPr>
        <p:spPr>
          <a:xfrm>
            <a:off x="8156925" y="2803009"/>
            <a:ext cx="27" cy="57630"/>
          </a:xfrm>
          <a:custGeom>
            <a:rect b="b" l="l" r="r" t="t"/>
            <a:pathLst>
              <a:path extrusionOk="0" fill="none" h="2125" w="1">
                <a:moveTo>
                  <a:pt x="0" y="0"/>
                </a:moveTo>
                <a:lnTo>
                  <a:pt x="0" y="2125"/>
                </a:lnTo>
              </a:path>
            </a:pathLst>
          </a:custGeom>
          <a:noFill/>
          <a:ln cap="rnd" cmpd="sng" w="8625">
            <a:solidFill>
              <a:schemeClr val="dk2"/>
            </a:solidFill>
            <a:prstDash val="solid"/>
            <a:miter lim="1914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5"/>
          <p:cNvSpPr/>
          <p:nvPr/>
        </p:nvSpPr>
        <p:spPr>
          <a:xfrm>
            <a:off x="7729805" y="2279081"/>
            <a:ext cx="125970" cy="146718"/>
          </a:xfrm>
          <a:custGeom>
            <a:rect b="b" l="l" r="r" t="t"/>
            <a:pathLst>
              <a:path extrusionOk="0" h="1188" w="1020">
                <a:moveTo>
                  <a:pt x="1" y="1"/>
                </a:moveTo>
                <a:lnTo>
                  <a:pt x="1" y="1188"/>
                </a:lnTo>
                <a:lnTo>
                  <a:pt x="1020" y="60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5"/>
          <p:cNvSpPr txBox="1"/>
          <p:nvPr>
            <p:ph idx="4294967295" type="subTitle"/>
          </p:nvPr>
        </p:nvSpPr>
        <p:spPr>
          <a:xfrm>
            <a:off x="7145595" y="3044952"/>
            <a:ext cx="1300800" cy="393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chemeClr val="accent6"/>
                </a:solidFill>
                <a:latin typeface="Raleway ExtraBold"/>
                <a:ea typeface="Raleway ExtraBold"/>
                <a:cs typeface="Raleway ExtraBold"/>
                <a:sym typeface="Raleway ExtraBold"/>
              </a:rPr>
              <a:t>Day </a:t>
            </a:r>
            <a:r>
              <a:rPr lang="en" sz="1600">
                <a:latin typeface="Raleway ExtraBold"/>
                <a:ea typeface="Raleway ExtraBold"/>
                <a:cs typeface="Raleway ExtraBold"/>
                <a:sym typeface="Raleway ExtraBold"/>
              </a:rPr>
              <a:t>5</a:t>
            </a:r>
            <a:endParaRPr sz="1600">
              <a:solidFill>
                <a:schemeClr val="accent6"/>
              </a:solidFill>
              <a:latin typeface="Raleway ExtraBold"/>
              <a:ea typeface="Raleway ExtraBold"/>
              <a:cs typeface="Raleway ExtraBold"/>
              <a:sym typeface="Raleway ExtraBold"/>
            </a:endParaRPr>
          </a:p>
        </p:txBody>
      </p:sp>
      <p:sp>
        <p:nvSpPr>
          <p:cNvPr id="1455" name="Google Shape;1455;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pic>
        <p:nvPicPr>
          <p:cNvPr id="1460" name="Google Shape;1460;p66" title="Gráfico">
            <a:hlinkClick r:id="rId3"/>
          </p:cNvPr>
          <p:cNvPicPr preferRelativeResize="0"/>
          <p:nvPr/>
        </p:nvPicPr>
        <p:blipFill>
          <a:blip r:embed="rId4">
            <a:alphaModFix/>
          </a:blip>
          <a:stretch>
            <a:fillRect/>
          </a:stretch>
        </p:blipFill>
        <p:spPr>
          <a:xfrm>
            <a:off x="2244019" y="1442250"/>
            <a:ext cx="4670412" cy="2883976"/>
          </a:xfrm>
          <a:prstGeom prst="rect">
            <a:avLst/>
          </a:prstGeom>
          <a:noFill/>
          <a:ln>
            <a:noFill/>
          </a:ln>
        </p:spPr>
      </p:pic>
      <p:sp>
        <p:nvSpPr>
          <p:cNvPr id="1461" name="Google Shape;1461;p66"/>
          <p:cNvSpPr txBox="1"/>
          <p:nvPr>
            <p:ph idx="4294967295" type="title"/>
          </p:nvPr>
        </p:nvSpPr>
        <p:spPr>
          <a:xfrm>
            <a:off x="1261075" y="3263808"/>
            <a:ext cx="1828800" cy="51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5"/>
                </a:solidFill>
              </a:rPr>
              <a:t>$</a:t>
            </a:r>
            <a:r>
              <a:rPr lang="en">
                <a:solidFill>
                  <a:schemeClr val="accent5"/>
                </a:solidFill>
              </a:rPr>
              <a:t>15,000</a:t>
            </a:r>
            <a:endParaRPr>
              <a:solidFill>
                <a:schemeClr val="accent5"/>
              </a:solidFill>
            </a:endParaRPr>
          </a:p>
        </p:txBody>
      </p:sp>
      <p:sp>
        <p:nvSpPr>
          <p:cNvPr id="1462" name="Google Shape;1462;p66"/>
          <p:cNvSpPr txBox="1"/>
          <p:nvPr>
            <p:ph idx="4294967295" type="subTitle"/>
          </p:nvPr>
        </p:nvSpPr>
        <p:spPr>
          <a:xfrm>
            <a:off x="1261075" y="3869030"/>
            <a:ext cx="1828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Revenue</a:t>
            </a:r>
            <a:endParaRPr/>
          </a:p>
        </p:txBody>
      </p:sp>
      <p:sp>
        <p:nvSpPr>
          <p:cNvPr id="1463" name="Google Shape;1463;p66"/>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Traction</a:t>
            </a:r>
            <a:endParaRPr/>
          </a:p>
        </p:txBody>
      </p:sp>
      <p:sp>
        <p:nvSpPr>
          <p:cNvPr id="1464" name="Google Shape;1464;p66"/>
          <p:cNvSpPr txBox="1"/>
          <p:nvPr>
            <p:ph idx="4294967295" type="title"/>
          </p:nvPr>
        </p:nvSpPr>
        <p:spPr>
          <a:xfrm>
            <a:off x="6325406" y="1664208"/>
            <a:ext cx="1828800" cy="51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12,000</a:t>
            </a:r>
            <a:endParaRPr/>
          </a:p>
          <a:p>
            <a:pPr indent="0" lvl="0" marL="0" rtl="0" algn="l">
              <a:spcBef>
                <a:spcPts val="0"/>
              </a:spcBef>
              <a:spcAft>
                <a:spcPts val="0"/>
              </a:spcAft>
              <a:buNone/>
            </a:pPr>
            <a:r>
              <a:t/>
            </a:r>
            <a:endParaRPr/>
          </a:p>
        </p:txBody>
      </p:sp>
      <p:sp>
        <p:nvSpPr>
          <p:cNvPr id="1465" name="Google Shape;1465;p66"/>
          <p:cNvSpPr txBox="1"/>
          <p:nvPr>
            <p:ph idx="4294967295" type="subTitle"/>
          </p:nvPr>
        </p:nvSpPr>
        <p:spPr>
          <a:xfrm>
            <a:off x="6325406" y="2296262"/>
            <a:ext cx="1828800" cy="457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Registered</a:t>
            </a:r>
            <a:endParaRPr/>
          </a:p>
          <a:p>
            <a:pPr indent="0" lvl="0" marL="0" rtl="0" algn="l">
              <a:spcBef>
                <a:spcPts val="0"/>
              </a:spcBef>
              <a:spcAft>
                <a:spcPts val="0"/>
              </a:spcAft>
              <a:buNone/>
            </a:pPr>
            <a:r>
              <a:t/>
            </a:r>
            <a:endParaRPr/>
          </a:p>
        </p:txBody>
      </p:sp>
      <p:sp>
        <p:nvSpPr>
          <p:cNvPr id="1466" name="Google Shape;1466;p66"/>
          <p:cNvSpPr txBox="1"/>
          <p:nvPr>
            <p:ph idx="4294967295" type="title"/>
          </p:nvPr>
        </p:nvSpPr>
        <p:spPr>
          <a:xfrm>
            <a:off x="6325406" y="3263808"/>
            <a:ext cx="1828800" cy="51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accent1"/>
                </a:solidFill>
              </a:rPr>
              <a:t>140,000</a:t>
            </a:r>
            <a:endParaRPr>
              <a:solidFill>
                <a:schemeClr val="accent1"/>
              </a:solidFill>
            </a:endParaRPr>
          </a:p>
          <a:p>
            <a:pPr indent="0" lvl="0" marL="0" rtl="0" algn="l">
              <a:spcBef>
                <a:spcPts val="0"/>
              </a:spcBef>
              <a:spcAft>
                <a:spcPts val="0"/>
              </a:spcAft>
              <a:buNone/>
            </a:pPr>
            <a:r>
              <a:t/>
            </a:r>
            <a:endParaRPr>
              <a:solidFill>
                <a:schemeClr val="accent5"/>
              </a:solidFill>
            </a:endParaRPr>
          </a:p>
        </p:txBody>
      </p:sp>
      <p:sp>
        <p:nvSpPr>
          <p:cNvPr id="1467" name="Google Shape;1467;p66"/>
          <p:cNvSpPr txBox="1"/>
          <p:nvPr>
            <p:ph idx="4294967295" type="subTitle"/>
          </p:nvPr>
        </p:nvSpPr>
        <p:spPr>
          <a:xfrm>
            <a:off x="6325406" y="3869030"/>
            <a:ext cx="1828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Average</a:t>
            </a:r>
            <a:endParaRPr/>
          </a:p>
        </p:txBody>
      </p:sp>
      <p:cxnSp>
        <p:nvCxnSpPr>
          <p:cNvPr id="1468" name="Google Shape;1468;p66"/>
          <p:cNvCxnSpPr/>
          <p:nvPr/>
        </p:nvCxnSpPr>
        <p:spPr>
          <a:xfrm>
            <a:off x="3700975" y="1084725"/>
            <a:ext cx="1756500" cy="0"/>
          </a:xfrm>
          <a:prstGeom prst="straightConnector1">
            <a:avLst/>
          </a:prstGeom>
          <a:noFill/>
          <a:ln cap="flat" cmpd="sng" w="76200">
            <a:solidFill>
              <a:schemeClr val="accent5"/>
            </a:solidFill>
            <a:prstDash val="solid"/>
            <a:round/>
            <a:headEnd len="med" w="med" type="none"/>
            <a:tailEnd len="med" w="med" type="none"/>
          </a:ln>
        </p:spPr>
      </p:cxnSp>
      <p:sp>
        <p:nvSpPr>
          <p:cNvPr id="1469" name="Google Shape;1469;p66"/>
          <p:cNvSpPr txBox="1"/>
          <p:nvPr/>
        </p:nvSpPr>
        <p:spPr>
          <a:xfrm>
            <a:off x="713225" y="1755648"/>
            <a:ext cx="2368200" cy="108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accent6"/>
                </a:solidFill>
                <a:latin typeface="Open Sans"/>
                <a:ea typeface="Open Sans"/>
                <a:cs typeface="Open Sans"/>
                <a:sym typeface="Open Sans"/>
              </a:rPr>
              <a:t>To modify this graph, click on it, follow the link, change the data and paste the resulting graph here</a:t>
            </a:r>
            <a:endParaRPr/>
          </a:p>
        </p:txBody>
      </p:sp>
      <p:sp>
        <p:nvSpPr>
          <p:cNvPr id="1470" name="Google Shape;1470;p66"/>
          <p:cNvSpPr/>
          <p:nvPr/>
        </p:nvSpPr>
        <p:spPr>
          <a:xfrm>
            <a:off x="911713" y="4168972"/>
            <a:ext cx="955205" cy="1194694"/>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6"/>
          <p:cNvSpPr/>
          <p:nvPr/>
        </p:nvSpPr>
        <p:spPr>
          <a:xfrm>
            <a:off x="-4766947" y="2569487"/>
            <a:ext cx="7723932" cy="3269880"/>
          </a:xfrm>
          <a:custGeom>
            <a:rect b="b" l="l" r="r" t="t"/>
            <a:pathLst>
              <a:path extrusionOk="0" h="6354" w="15009">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6"/>
          <p:cNvSpPr/>
          <p:nvPr/>
        </p:nvSpPr>
        <p:spPr>
          <a:xfrm flipH="1" rot="2519586">
            <a:off x="277003" y="4002083"/>
            <a:ext cx="955194" cy="1194681"/>
          </a:xfrm>
          <a:custGeom>
            <a:rect b="b" l="l" r="r" t="t"/>
            <a:pathLst>
              <a:path extrusionOk="0" h="13464" w="10765">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6"/>
          <p:cNvSpPr txBox="1"/>
          <p:nvPr>
            <p:ph idx="4294967295" type="title"/>
          </p:nvPr>
        </p:nvSpPr>
        <p:spPr>
          <a:xfrm>
            <a:off x="3607613" y="3477101"/>
            <a:ext cx="955200" cy="51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1"/>
                </a:solidFill>
              </a:rPr>
              <a:t>55%</a:t>
            </a:r>
            <a:endParaRPr sz="2100">
              <a:solidFill>
                <a:schemeClr val="lt1"/>
              </a:solidFill>
            </a:endParaRPr>
          </a:p>
        </p:txBody>
      </p:sp>
      <p:sp>
        <p:nvSpPr>
          <p:cNvPr id="1474" name="Google Shape;1474;p66"/>
          <p:cNvSpPr txBox="1"/>
          <p:nvPr>
            <p:ph idx="4294967295" type="title"/>
          </p:nvPr>
        </p:nvSpPr>
        <p:spPr>
          <a:xfrm>
            <a:off x="4661888" y="1825325"/>
            <a:ext cx="955200" cy="51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1"/>
                </a:solidFill>
              </a:rPr>
              <a:t>15</a:t>
            </a:r>
            <a:r>
              <a:rPr lang="en" sz="2100">
                <a:solidFill>
                  <a:schemeClr val="lt1"/>
                </a:solidFill>
              </a:rPr>
              <a:t>%</a:t>
            </a:r>
            <a:endParaRPr sz="2100">
              <a:solidFill>
                <a:schemeClr val="lt1"/>
              </a:solidFill>
            </a:endParaRPr>
          </a:p>
        </p:txBody>
      </p:sp>
      <p:sp>
        <p:nvSpPr>
          <p:cNvPr id="1475" name="Google Shape;1475;p66"/>
          <p:cNvSpPr txBox="1"/>
          <p:nvPr>
            <p:ph idx="4294967295" type="title"/>
          </p:nvPr>
        </p:nvSpPr>
        <p:spPr>
          <a:xfrm>
            <a:off x="4998374" y="2906725"/>
            <a:ext cx="955200" cy="515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lt1"/>
                </a:solidFill>
              </a:rPr>
              <a:t>30</a:t>
            </a:r>
            <a:r>
              <a:rPr lang="en" sz="2100">
                <a:solidFill>
                  <a:schemeClr val="lt1"/>
                </a:solidFill>
              </a:rPr>
              <a:t>%</a:t>
            </a:r>
            <a:endParaRPr sz="2100">
              <a:solidFill>
                <a:schemeClr val="lt1"/>
              </a:solidFill>
            </a:endParaRPr>
          </a:p>
        </p:txBody>
      </p:sp>
      <p:sp>
        <p:nvSpPr>
          <p:cNvPr id="1476" name="Google Shape;1476;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80" name="Shape 1480"/>
        <p:cNvGrpSpPr/>
        <p:nvPr/>
      </p:nvGrpSpPr>
      <p:grpSpPr>
        <a:xfrm>
          <a:off x="0" y="0"/>
          <a:ext cx="0" cy="0"/>
          <a:chOff x="0" y="0"/>
          <a:chExt cx="0" cy="0"/>
        </a:xfrm>
      </p:grpSpPr>
      <p:sp>
        <p:nvSpPr>
          <p:cNvPr id="1481" name="Google Shape;1481;p67"/>
          <p:cNvSpPr txBox="1"/>
          <p:nvPr>
            <p:ph type="title"/>
          </p:nvPr>
        </p:nvSpPr>
        <p:spPr>
          <a:xfrm>
            <a:off x="709625" y="445025"/>
            <a:ext cx="77211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Case Study</a:t>
            </a:r>
            <a:endParaRPr/>
          </a:p>
        </p:txBody>
      </p:sp>
      <p:sp>
        <p:nvSpPr>
          <p:cNvPr id="1482" name="Google Shape;1482;p67"/>
          <p:cNvSpPr txBox="1"/>
          <p:nvPr>
            <p:ph idx="1" type="subTitle"/>
          </p:nvPr>
        </p:nvSpPr>
        <p:spPr>
          <a:xfrm>
            <a:off x="3467100" y="2990088"/>
            <a:ext cx="2286000" cy="137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accent6"/>
                </a:solidFill>
              </a:rPr>
              <a:t>Jupiter is the biggest planet in </a:t>
            </a:r>
            <a:r>
              <a:rPr lang="en"/>
              <a:t>the </a:t>
            </a:r>
            <a:r>
              <a:rPr lang="en">
                <a:solidFill>
                  <a:schemeClr val="accent6"/>
                </a:solidFill>
              </a:rPr>
              <a:t>Solar System. Jupiter is also the</a:t>
            </a:r>
            <a:r>
              <a:rPr lang="en"/>
              <a:t> </a:t>
            </a:r>
            <a:r>
              <a:rPr lang="en">
                <a:solidFill>
                  <a:schemeClr val="accent6"/>
                </a:solidFill>
              </a:rPr>
              <a:t>fourth-brightest object in</a:t>
            </a:r>
            <a:r>
              <a:rPr lang="en"/>
              <a:t> </a:t>
            </a:r>
            <a:r>
              <a:rPr lang="en">
                <a:solidFill>
                  <a:schemeClr val="accent6"/>
                </a:solidFill>
              </a:rPr>
              <a:t>the sky</a:t>
            </a:r>
            <a:endParaRPr>
              <a:solidFill>
                <a:schemeClr val="accent6"/>
              </a:solidFill>
            </a:endParaRPr>
          </a:p>
          <a:p>
            <a:pPr indent="0" lvl="0" marL="0" rtl="0" algn="ctr">
              <a:spcBef>
                <a:spcPts val="0"/>
              </a:spcBef>
              <a:spcAft>
                <a:spcPts val="0"/>
              </a:spcAft>
              <a:buNone/>
            </a:pPr>
            <a:r>
              <a:t/>
            </a:r>
            <a:endParaRPr>
              <a:solidFill>
                <a:schemeClr val="accent6"/>
              </a:solidFill>
            </a:endParaRPr>
          </a:p>
        </p:txBody>
      </p:sp>
      <p:sp>
        <p:nvSpPr>
          <p:cNvPr id="1483" name="Google Shape;1483;p67"/>
          <p:cNvSpPr txBox="1"/>
          <p:nvPr>
            <p:ph idx="2" type="subTitle"/>
          </p:nvPr>
        </p:nvSpPr>
        <p:spPr>
          <a:xfrm>
            <a:off x="3467100" y="2517075"/>
            <a:ext cx="2286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Result</a:t>
            </a:r>
            <a:r>
              <a:rPr lang="en"/>
              <a:t>s</a:t>
            </a:r>
            <a:endParaRPr/>
          </a:p>
        </p:txBody>
      </p:sp>
      <p:sp>
        <p:nvSpPr>
          <p:cNvPr id="1484" name="Google Shape;1484;p67"/>
          <p:cNvSpPr txBox="1"/>
          <p:nvPr>
            <p:ph idx="3" type="subTitle"/>
          </p:nvPr>
        </p:nvSpPr>
        <p:spPr>
          <a:xfrm>
            <a:off x="6134100" y="2990088"/>
            <a:ext cx="2286000" cy="137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has a beautiful name and is the second planet from the Sun. It’s terribly hot!</a:t>
            </a:r>
            <a:endParaRPr/>
          </a:p>
        </p:txBody>
      </p:sp>
      <p:sp>
        <p:nvSpPr>
          <p:cNvPr id="1485" name="Google Shape;1485;p67"/>
          <p:cNvSpPr txBox="1"/>
          <p:nvPr>
            <p:ph idx="4" type="subTitle"/>
          </p:nvPr>
        </p:nvSpPr>
        <p:spPr>
          <a:xfrm>
            <a:off x="6134100" y="2517150"/>
            <a:ext cx="2286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Solution</a:t>
            </a:r>
            <a:endParaRPr/>
          </a:p>
        </p:txBody>
      </p:sp>
      <p:sp>
        <p:nvSpPr>
          <p:cNvPr id="1486" name="Google Shape;1486;p67"/>
          <p:cNvSpPr txBox="1"/>
          <p:nvPr>
            <p:ph idx="5" type="subTitle"/>
          </p:nvPr>
        </p:nvSpPr>
        <p:spPr>
          <a:xfrm>
            <a:off x="723900" y="2990088"/>
            <a:ext cx="2286000" cy="137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 cold place. It’s full of iron oxide dust, which gives the planet its reddish cast</a:t>
            </a:r>
            <a:endParaRPr/>
          </a:p>
          <a:p>
            <a:pPr indent="0" lvl="0" marL="0" rtl="0" algn="ctr">
              <a:spcBef>
                <a:spcPts val="0"/>
              </a:spcBef>
              <a:spcAft>
                <a:spcPts val="0"/>
              </a:spcAft>
              <a:buNone/>
            </a:pPr>
            <a:r>
              <a:t/>
            </a:r>
            <a:endParaRPr/>
          </a:p>
        </p:txBody>
      </p:sp>
      <p:sp>
        <p:nvSpPr>
          <p:cNvPr id="1487" name="Google Shape;1487;p67"/>
          <p:cNvSpPr txBox="1"/>
          <p:nvPr>
            <p:ph idx="6" type="subTitle"/>
          </p:nvPr>
        </p:nvSpPr>
        <p:spPr>
          <a:xfrm>
            <a:off x="723900" y="2517175"/>
            <a:ext cx="2286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Challenge</a:t>
            </a:r>
            <a:endParaRPr/>
          </a:p>
        </p:txBody>
      </p:sp>
      <p:cxnSp>
        <p:nvCxnSpPr>
          <p:cNvPr id="1488" name="Google Shape;1488;p67"/>
          <p:cNvCxnSpPr/>
          <p:nvPr/>
        </p:nvCxnSpPr>
        <p:spPr>
          <a:xfrm>
            <a:off x="709625" y="1084725"/>
            <a:ext cx="2452500" cy="0"/>
          </a:xfrm>
          <a:prstGeom prst="straightConnector1">
            <a:avLst/>
          </a:prstGeom>
          <a:noFill/>
          <a:ln cap="flat" cmpd="sng" w="76200">
            <a:solidFill>
              <a:schemeClr val="accent5"/>
            </a:solidFill>
            <a:prstDash val="solid"/>
            <a:round/>
            <a:headEnd len="med" w="med" type="none"/>
            <a:tailEnd len="med" w="med" type="none"/>
          </a:ln>
        </p:spPr>
      </p:cxnSp>
      <p:grpSp>
        <p:nvGrpSpPr>
          <p:cNvPr id="1489" name="Google Shape;1489;p67"/>
          <p:cNvGrpSpPr/>
          <p:nvPr/>
        </p:nvGrpSpPr>
        <p:grpSpPr>
          <a:xfrm>
            <a:off x="7099456" y="1782419"/>
            <a:ext cx="355288" cy="312375"/>
            <a:chOff x="-46779900" y="3588000"/>
            <a:chExt cx="300125" cy="263875"/>
          </a:xfrm>
        </p:grpSpPr>
        <p:sp>
          <p:nvSpPr>
            <p:cNvPr id="1490" name="Google Shape;1490;p6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4" name="Google Shape;1494;p67"/>
          <p:cNvGrpSpPr/>
          <p:nvPr/>
        </p:nvGrpSpPr>
        <p:grpSpPr>
          <a:xfrm>
            <a:off x="4460912" y="1761347"/>
            <a:ext cx="298377" cy="354519"/>
            <a:chOff x="-48233050" y="3569725"/>
            <a:chExt cx="252050" cy="299475"/>
          </a:xfrm>
        </p:grpSpPr>
        <p:sp>
          <p:nvSpPr>
            <p:cNvPr id="1495" name="Google Shape;1495;p6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8" name="Google Shape;1498;p67"/>
          <p:cNvGrpSpPr/>
          <p:nvPr/>
        </p:nvGrpSpPr>
        <p:grpSpPr>
          <a:xfrm>
            <a:off x="1688797" y="1772164"/>
            <a:ext cx="356205" cy="332885"/>
            <a:chOff x="-49397175" y="3192625"/>
            <a:chExt cx="300900" cy="281200"/>
          </a:xfrm>
        </p:grpSpPr>
        <p:sp>
          <p:nvSpPr>
            <p:cNvPr id="1499" name="Google Shape;1499;p6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6" name="Google Shape;1506;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68"/>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Reviews</a:t>
            </a:r>
            <a:endParaRPr/>
          </a:p>
        </p:txBody>
      </p:sp>
      <p:sp>
        <p:nvSpPr>
          <p:cNvPr id="1512" name="Google Shape;1512;p68"/>
          <p:cNvSpPr txBox="1"/>
          <p:nvPr>
            <p:ph idx="1" type="subTitle"/>
          </p:nvPr>
        </p:nvSpPr>
        <p:spPr>
          <a:xfrm>
            <a:off x="5791200" y="2167128"/>
            <a:ext cx="2286000" cy="137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a:t>
            </a:r>
            <a:r>
              <a:rPr lang="en"/>
              <a:t>Despite being red, Mars is actually a cold place. The planet is full of iron oxide dust, which gives the planet its reddish cast”</a:t>
            </a:r>
            <a:endParaRPr/>
          </a:p>
          <a:p>
            <a:pPr indent="0" lvl="0" marL="0" rtl="0" algn="ctr">
              <a:spcBef>
                <a:spcPts val="0"/>
              </a:spcBef>
              <a:spcAft>
                <a:spcPts val="0"/>
              </a:spcAft>
              <a:buNone/>
            </a:pPr>
            <a:r>
              <a:t/>
            </a:r>
            <a:endParaRPr/>
          </a:p>
        </p:txBody>
      </p:sp>
      <p:sp>
        <p:nvSpPr>
          <p:cNvPr id="1513" name="Google Shape;1513;p68"/>
          <p:cNvSpPr txBox="1"/>
          <p:nvPr>
            <p:ph idx="2" type="subTitle"/>
          </p:nvPr>
        </p:nvSpPr>
        <p:spPr>
          <a:xfrm>
            <a:off x="5791200" y="1704713"/>
            <a:ext cx="2286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John Patterson</a:t>
            </a:r>
            <a:endParaRPr/>
          </a:p>
        </p:txBody>
      </p:sp>
      <p:sp>
        <p:nvSpPr>
          <p:cNvPr id="1514" name="Google Shape;1514;p68"/>
          <p:cNvSpPr txBox="1"/>
          <p:nvPr>
            <p:ph idx="3" type="subTitle"/>
          </p:nvPr>
        </p:nvSpPr>
        <p:spPr>
          <a:xfrm>
            <a:off x="2098863" y="2167128"/>
            <a:ext cx="2286000" cy="13716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a:t>
            </a:r>
            <a:r>
              <a:rPr lang="en"/>
              <a:t>Mercury is the closest planet to the Sun and the smallest one in the Solar System—it’s only a bit larger than the Moon”</a:t>
            </a:r>
            <a:endParaRPr/>
          </a:p>
          <a:p>
            <a:pPr indent="0" lvl="0" marL="0" rtl="0" algn="ctr">
              <a:spcBef>
                <a:spcPts val="0"/>
              </a:spcBef>
              <a:spcAft>
                <a:spcPts val="0"/>
              </a:spcAft>
              <a:buNone/>
            </a:pPr>
            <a:r>
              <a:t/>
            </a:r>
            <a:endParaRPr/>
          </a:p>
        </p:txBody>
      </p:sp>
      <p:sp>
        <p:nvSpPr>
          <p:cNvPr id="1515" name="Google Shape;1515;p68"/>
          <p:cNvSpPr txBox="1"/>
          <p:nvPr>
            <p:ph idx="4" type="subTitle"/>
          </p:nvPr>
        </p:nvSpPr>
        <p:spPr>
          <a:xfrm>
            <a:off x="2098863" y="1704713"/>
            <a:ext cx="2286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Helena James</a:t>
            </a:r>
            <a:endParaRPr/>
          </a:p>
        </p:txBody>
      </p:sp>
      <p:sp>
        <p:nvSpPr>
          <p:cNvPr id="1516" name="Google Shape;1516;p68"/>
          <p:cNvSpPr/>
          <p:nvPr/>
        </p:nvSpPr>
        <p:spPr>
          <a:xfrm>
            <a:off x="-2906575" y="1114925"/>
            <a:ext cx="1592825" cy="3086400"/>
          </a:xfrm>
          <a:custGeom>
            <a:rect b="b" l="l" r="r" t="t"/>
            <a:pathLst>
              <a:path extrusionOk="0" h="123456" w="63713">
                <a:moveTo>
                  <a:pt x="35526" y="2136"/>
                </a:moveTo>
                <a:cubicBezTo>
                  <a:pt x="35926" y="2136"/>
                  <a:pt x="36193" y="2403"/>
                  <a:pt x="36193" y="2770"/>
                </a:cubicBezTo>
                <a:cubicBezTo>
                  <a:pt x="36193" y="3170"/>
                  <a:pt x="35926" y="3437"/>
                  <a:pt x="35526" y="3437"/>
                </a:cubicBezTo>
                <a:lnTo>
                  <a:pt x="28187" y="3437"/>
                </a:lnTo>
                <a:cubicBezTo>
                  <a:pt x="27820" y="3437"/>
                  <a:pt x="27520" y="3170"/>
                  <a:pt x="27520" y="2770"/>
                </a:cubicBezTo>
                <a:cubicBezTo>
                  <a:pt x="27520" y="2403"/>
                  <a:pt x="27820" y="2136"/>
                  <a:pt x="28187" y="2136"/>
                </a:cubicBezTo>
                <a:close/>
                <a:moveTo>
                  <a:pt x="57074" y="2903"/>
                </a:moveTo>
                <a:cubicBezTo>
                  <a:pt x="59243" y="3003"/>
                  <a:pt x="61011" y="4838"/>
                  <a:pt x="61011" y="7006"/>
                </a:cubicBezTo>
                <a:lnTo>
                  <a:pt x="61011" y="116418"/>
                </a:lnTo>
                <a:cubicBezTo>
                  <a:pt x="61011" y="118653"/>
                  <a:pt x="59176" y="120554"/>
                  <a:pt x="56941" y="120554"/>
                </a:cubicBezTo>
                <a:lnTo>
                  <a:pt x="6805" y="120554"/>
                </a:lnTo>
                <a:cubicBezTo>
                  <a:pt x="4570" y="120554"/>
                  <a:pt x="2736" y="118719"/>
                  <a:pt x="2736" y="116418"/>
                </a:cubicBezTo>
                <a:lnTo>
                  <a:pt x="2736" y="7039"/>
                </a:lnTo>
                <a:cubicBezTo>
                  <a:pt x="2736" y="4804"/>
                  <a:pt x="4570" y="2903"/>
                  <a:pt x="6805" y="2903"/>
                </a:cubicBezTo>
                <a:lnTo>
                  <a:pt x="15678" y="2903"/>
                </a:lnTo>
                <a:cubicBezTo>
                  <a:pt x="16846" y="5338"/>
                  <a:pt x="19314" y="6873"/>
                  <a:pt x="22016" y="6873"/>
                </a:cubicBezTo>
                <a:lnTo>
                  <a:pt x="41697" y="6873"/>
                </a:lnTo>
                <a:cubicBezTo>
                  <a:pt x="44432" y="6873"/>
                  <a:pt x="46834" y="5338"/>
                  <a:pt x="48035" y="2903"/>
                </a:cubicBezTo>
                <a:close/>
                <a:moveTo>
                  <a:pt x="6472" y="1"/>
                </a:moveTo>
                <a:cubicBezTo>
                  <a:pt x="2936" y="1"/>
                  <a:pt x="0" y="2870"/>
                  <a:pt x="0" y="6472"/>
                </a:cubicBezTo>
                <a:lnTo>
                  <a:pt x="0" y="116985"/>
                </a:lnTo>
                <a:cubicBezTo>
                  <a:pt x="0" y="120554"/>
                  <a:pt x="2902" y="123456"/>
                  <a:pt x="6472" y="123456"/>
                </a:cubicBezTo>
                <a:lnTo>
                  <a:pt x="57275" y="123456"/>
                </a:lnTo>
                <a:cubicBezTo>
                  <a:pt x="60810" y="123456"/>
                  <a:pt x="63713" y="120587"/>
                  <a:pt x="63713" y="116985"/>
                </a:cubicBezTo>
                <a:lnTo>
                  <a:pt x="63713" y="6472"/>
                </a:lnTo>
                <a:cubicBezTo>
                  <a:pt x="63713" y="2870"/>
                  <a:pt x="60810" y="1"/>
                  <a:pt x="57275" y="1"/>
                </a:cubicBezTo>
                <a:close/>
              </a:path>
            </a:pathLst>
          </a:custGeom>
          <a:solidFill>
            <a:srgbClr val="2121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8"/>
          <p:cNvSpPr/>
          <p:nvPr/>
        </p:nvSpPr>
        <p:spPr>
          <a:xfrm flipH="1">
            <a:off x="4858236" y="4437625"/>
            <a:ext cx="187121" cy="180252"/>
          </a:xfrm>
          <a:custGeom>
            <a:rect b="b" l="l" r="r" t="t"/>
            <a:pathLst>
              <a:path extrusionOk="0" h="7873" w="8173">
                <a:moveTo>
                  <a:pt x="6839" y="0"/>
                </a:moveTo>
                <a:cubicBezTo>
                  <a:pt x="6738" y="534"/>
                  <a:pt x="6705" y="1068"/>
                  <a:pt x="6638" y="1668"/>
                </a:cubicBezTo>
                <a:lnTo>
                  <a:pt x="6572" y="1702"/>
                </a:lnTo>
                <a:cubicBezTo>
                  <a:pt x="6438" y="1735"/>
                  <a:pt x="6171" y="1902"/>
                  <a:pt x="5738" y="2068"/>
                </a:cubicBezTo>
                <a:cubicBezTo>
                  <a:pt x="5070" y="2328"/>
                  <a:pt x="4092" y="2619"/>
                  <a:pt x="2999" y="2619"/>
                </a:cubicBezTo>
                <a:cubicBezTo>
                  <a:pt x="2128" y="2619"/>
                  <a:pt x="1185" y="2434"/>
                  <a:pt x="267" y="1902"/>
                </a:cubicBezTo>
                <a:lnTo>
                  <a:pt x="267" y="1902"/>
                </a:lnTo>
                <a:cubicBezTo>
                  <a:pt x="267" y="2035"/>
                  <a:pt x="0" y="4437"/>
                  <a:pt x="501" y="6905"/>
                </a:cubicBezTo>
                <a:cubicBezTo>
                  <a:pt x="534" y="7105"/>
                  <a:pt x="601" y="7272"/>
                  <a:pt x="768" y="7406"/>
                </a:cubicBezTo>
                <a:cubicBezTo>
                  <a:pt x="901" y="7539"/>
                  <a:pt x="1068" y="7606"/>
                  <a:pt x="1235" y="7706"/>
                </a:cubicBezTo>
                <a:cubicBezTo>
                  <a:pt x="1568" y="7789"/>
                  <a:pt x="2027" y="7873"/>
                  <a:pt x="2540" y="7873"/>
                </a:cubicBezTo>
                <a:cubicBezTo>
                  <a:pt x="3053" y="7873"/>
                  <a:pt x="3620" y="7789"/>
                  <a:pt x="4170" y="7539"/>
                </a:cubicBezTo>
                <a:cubicBezTo>
                  <a:pt x="4370" y="7439"/>
                  <a:pt x="4537" y="7272"/>
                  <a:pt x="4604" y="7072"/>
                </a:cubicBezTo>
                <a:cubicBezTo>
                  <a:pt x="4770" y="6705"/>
                  <a:pt x="5104" y="6105"/>
                  <a:pt x="5704" y="5771"/>
                </a:cubicBezTo>
                <a:cubicBezTo>
                  <a:pt x="5704" y="5771"/>
                  <a:pt x="7873" y="4570"/>
                  <a:pt x="8073" y="2402"/>
                </a:cubicBezTo>
                <a:cubicBezTo>
                  <a:pt x="8173" y="2102"/>
                  <a:pt x="8173" y="1868"/>
                  <a:pt x="8139" y="1568"/>
                </a:cubicBezTo>
                <a:cubicBezTo>
                  <a:pt x="8139" y="1401"/>
                  <a:pt x="8073" y="1235"/>
                  <a:pt x="8006" y="1101"/>
                </a:cubicBezTo>
                <a:cubicBezTo>
                  <a:pt x="7906" y="868"/>
                  <a:pt x="7739" y="601"/>
                  <a:pt x="7506" y="401"/>
                </a:cubicBezTo>
                <a:cubicBezTo>
                  <a:pt x="7306" y="234"/>
                  <a:pt x="7072" y="67"/>
                  <a:pt x="68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8"/>
          <p:cNvSpPr/>
          <p:nvPr/>
        </p:nvSpPr>
        <p:spPr>
          <a:xfrm flipH="1">
            <a:off x="5026240" y="1914321"/>
            <a:ext cx="316958" cy="304481"/>
          </a:xfrm>
          <a:custGeom>
            <a:rect b="b" l="l" r="r" t="t"/>
            <a:pathLst>
              <a:path extrusionOk="0" h="13299" w="13844">
                <a:moveTo>
                  <a:pt x="33" y="0"/>
                </a:moveTo>
                <a:lnTo>
                  <a:pt x="0" y="33"/>
                </a:lnTo>
                <a:lnTo>
                  <a:pt x="0" y="400"/>
                </a:lnTo>
                <a:cubicBezTo>
                  <a:pt x="0" y="901"/>
                  <a:pt x="33" y="1401"/>
                  <a:pt x="167" y="1868"/>
                </a:cubicBezTo>
                <a:lnTo>
                  <a:pt x="334" y="2535"/>
                </a:lnTo>
                <a:cubicBezTo>
                  <a:pt x="367" y="2635"/>
                  <a:pt x="367" y="2735"/>
                  <a:pt x="367" y="2835"/>
                </a:cubicBezTo>
                <a:cubicBezTo>
                  <a:pt x="367" y="3236"/>
                  <a:pt x="400" y="3669"/>
                  <a:pt x="534" y="4036"/>
                </a:cubicBezTo>
                <a:lnTo>
                  <a:pt x="1868" y="8673"/>
                </a:lnTo>
                <a:cubicBezTo>
                  <a:pt x="1901" y="8873"/>
                  <a:pt x="2035" y="9040"/>
                  <a:pt x="2168" y="9207"/>
                </a:cubicBezTo>
                <a:cubicBezTo>
                  <a:pt x="2335" y="9373"/>
                  <a:pt x="2535" y="9507"/>
                  <a:pt x="2735" y="9574"/>
                </a:cubicBezTo>
                <a:cubicBezTo>
                  <a:pt x="2937" y="9654"/>
                  <a:pt x="3200" y="9698"/>
                  <a:pt x="3517" y="9698"/>
                </a:cubicBezTo>
                <a:cubicBezTo>
                  <a:pt x="3724" y="9698"/>
                  <a:pt x="3953" y="9680"/>
                  <a:pt x="4203" y="9640"/>
                </a:cubicBezTo>
                <a:lnTo>
                  <a:pt x="4236" y="9640"/>
                </a:lnTo>
                <a:cubicBezTo>
                  <a:pt x="4537" y="10341"/>
                  <a:pt x="4870" y="11208"/>
                  <a:pt x="5037" y="11975"/>
                </a:cubicBezTo>
                <a:cubicBezTo>
                  <a:pt x="5070" y="12075"/>
                  <a:pt x="5104" y="12242"/>
                  <a:pt x="5204" y="12342"/>
                </a:cubicBezTo>
                <a:cubicBezTo>
                  <a:pt x="5337" y="12509"/>
                  <a:pt x="5504" y="12642"/>
                  <a:pt x="5671" y="12743"/>
                </a:cubicBezTo>
                <a:cubicBezTo>
                  <a:pt x="6198" y="12982"/>
                  <a:pt x="7148" y="13299"/>
                  <a:pt x="8449" y="13299"/>
                </a:cubicBezTo>
                <a:cubicBezTo>
                  <a:pt x="9862" y="13299"/>
                  <a:pt x="11690" y="12926"/>
                  <a:pt x="13843" y="11675"/>
                </a:cubicBezTo>
                <a:cubicBezTo>
                  <a:pt x="13576" y="11475"/>
                  <a:pt x="13376" y="11175"/>
                  <a:pt x="13209" y="10841"/>
                </a:cubicBezTo>
                <a:cubicBezTo>
                  <a:pt x="12642" y="9740"/>
                  <a:pt x="11808" y="7839"/>
                  <a:pt x="11742" y="5738"/>
                </a:cubicBezTo>
                <a:lnTo>
                  <a:pt x="11708" y="5704"/>
                </a:lnTo>
                <a:cubicBezTo>
                  <a:pt x="11708" y="5704"/>
                  <a:pt x="11675" y="5704"/>
                  <a:pt x="11675" y="5738"/>
                </a:cubicBezTo>
                <a:cubicBezTo>
                  <a:pt x="10449" y="6517"/>
                  <a:pt x="9338" y="6773"/>
                  <a:pt x="8409" y="6773"/>
                </a:cubicBezTo>
                <a:cubicBezTo>
                  <a:pt x="7391" y="6773"/>
                  <a:pt x="6593" y="6466"/>
                  <a:pt x="6104" y="6205"/>
                </a:cubicBezTo>
                <a:cubicBezTo>
                  <a:pt x="5704" y="6004"/>
                  <a:pt x="5404" y="5637"/>
                  <a:pt x="5337" y="5170"/>
                </a:cubicBezTo>
                <a:cubicBezTo>
                  <a:pt x="4737" y="3036"/>
                  <a:pt x="3869" y="2402"/>
                  <a:pt x="3869" y="2402"/>
                </a:cubicBezTo>
                <a:cubicBezTo>
                  <a:pt x="3584" y="1809"/>
                  <a:pt x="3240" y="1707"/>
                  <a:pt x="3039" y="1707"/>
                </a:cubicBezTo>
                <a:cubicBezTo>
                  <a:pt x="2935" y="1707"/>
                  <a:pt x="2869" y="1735"/>
                  <a:pt x="2869" y="1735"/>
                </a:cubicBezTo>
                <a:cubicBezTo>
                  <a:pt x="2535" y="1868"/>
                  <a:pt x="2468" y="2168"/>
                  <a:pt x="2468" y="2402"/>
                </a:cubicBezTo>
                <a:lnTo>
                  <a:pt x="2335" y="2669"/>
                </a:lnTo>
                <a:cubicBezTo>
                  <a:pt x="2202" y="2869"/>
                  <a:pt x="2001" y="3036"/>
                  <a:pt x="1735" y="3036"/>
                </a:cubicBezTo>
                <a:cubicBezTo>
                  <a:pt x="1468" y="3036"/>
                  <a:pt x="1168" y="2835"/>
                  <a:pt x="1134" y="2535"/>
                </a:cubicBezTo>
                <a:lnTo>
                  <a:pt x="801" y="1034"/>
                </a:lnTo>
                <a:cubicBezTo>
                  <a:pt x="634" y="467"/>
                  <a:pt x="234" y="33"/>
                  <a:pt x="234" y="33"/>
                </a:cubicBezTo>
                <a:cubicBezTo>
                  <a:pt x="167" y="33"/>
                  <a:pt x="100" y="0"/>
                  <a:pt x="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flipH="1">
            <a:off x="4788727" y="2752095"/>
            <a:ext cx="54261" cy="89382"/>
          </a:xfrm>
          <a:custGeom>
            <a:rect b="b" l="l" r="r" t="t"/>
            <a:pathLst>
              <a:path extrusionOk="0" h="3904" w="2370">
                <a:moveTo>
                  <a:pt x="134" y="1"/>
                </a:moveTo>
                <a:cubicBezTo>
                  <a:pt x="68" y="601"/>
                  <a:pt x="34" y="1135"/>
                  <a:pt x="1" y="1735"/>
                </a:cubicBezTo>
                <a:cubicBezTo>
                  <a:pt x="568" y="2436"/>
                  <a:pt x="1168" y="3003"/>
                  <a:pt x="1736" y="3437"/>
                </a:cubicBezTo>
                <a:cubicBezTo>
                  <a:pt x="1969" y="3604"/>
                  <a:pt x="2169" y="3770"/>
                  <a:pt x="2369" y="3904"/>
                </a:cubicBezTo>
                <a:cubicBezTo>
                  <a:pt x="2369" y="3403"/>
                  <a:pt x="2336" y="2736"/>
                  <a:pt x="2236" y="2002"/>
                </a:cubicBezTo>
                <a:cubicBezTo>
                  <a:pt x="802" y="1102"/>
                  <a:pt x="134" y="68"/>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flipH="1">
            <a:off x="5300408" y="4467411"/>
            <a:ext cx="254341" cy="128647"/>
          </a:xfrm>
          <a:custGeom>
            <a:rect b="b" l="l" r="r" t="t"/>
            <a:pathLst>
              <a:path extrusionOk="0" h="5619" w="11109">
                <a:moveTo>
                  <a:pt x="267" y="0"/>
                </a:moveTo>
                <a:cubicBezTo>
                  <a:pt x="267" y="1"/>
                  <a:pt x="0" y="1401"/>
                  <a:pt x="1735" y="2502"/>
                </a:cubicBezTo>
                <a:lnTo>
                  <a:pt x="4904" y="4170"/>
                </a:lnTo>
                <a:cubicBezTo>
                  <a:pt x="5104" y="4270"/>
                  <a:pt x="5271" y="4403"/>
                  <a:pt x="5404" y="4537"/>
                </a:cubicBezTo>
                <a:cubicBezTo>
                  <a:pt x="5775" y="4877"/>
                  <a:pt x="6748" y="5619"/>
                  <a:pt x="8403" y="5619"/>
                </a:cubicBezTo>
                <a:cubicBezTo>
                  <a:pt x="8533" y="5619"/>
                  <a:pt x="8668" y="5614"/>
                  <a:pt x="8806" y="5604"/>
                </a:cubicBezTo>
                <a:cubicBezTo>
                  <a:pt x="9073" y="5571"/>
                  <a:pt x="9273" y="5538"/>
                  <a:pt x="9474" y="5471"/>
                </a:cubicBezTo>
                <a:cubicBezTo>
                  <a:pt x="10107" y="5271"/>
                  <a:pt x="11108" y="4870"/>
                  <a:pt x="10908" y="3870"/>
                </a:cubicBezTo>
                <a:lnTo>
                  <a:pt x="10908" y="3870"/>
                </a:lnTo>
                <a:cubicBezTo>
                  <a:pt x="10808" y="4270"/>
                  <a:pt x="10474" y="4604"/>
                  <a:pt x="9974" y="4804"/>
                </a:cubicBezTo>
                <a:cubicBezTo>
                  <a:pt x="9648" y="4937"/>
                  <a:pt x="9176" y="5064"/>
                  <a:pt x="8606" y="5064"/>
                </a:cubicBezTo>
                <a:cubicBezTo>
                  <a:pt x="7895" y="5064"/>
                  <a:pt x="7031" y="4866"/>
                  <a:pt x="6104" y="4237"/>
                </a:cubicBezTo>
                <a:cubicBezTo>
                  <a:pt x="6104" y="4237"/>
                  <a:pt x="4637" y="3002"/>
                  <a:pt x="3403" y="2869"/>
                </a:cubicBezTo>
                <a:cubicBezTo>
                  <a:pt x="3403" y="2869"/>
                  <a:pt x="467" y="2102"/>
                  <a:pt x="2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8"/>
          <p:cNvSpPr/>
          <p:nvPr/>
        </p:nvSpPr>
        <p:spPr>
          <a:xfrm flipH="1">
            <a:off x="4856702" y="4491085"/>
            <a:ext cx="175673" cy="139774"/>
          </a:xfrm>
          <a:custGeom>
            <a:rect b="b" l="l" r="r" t="t"/>
            <a:pathLst>
              <a:path extrusionOk="0" h="6105" w="7673">
                <a:moveTo>
                  <a:pt x="7606" y="0"/>
                </a:moveTo>
                <a:cubicBezTo>
                  <a:pt x="7406" y="2202"/>
                  <a:pt x="5171" y="3403"/>
                  <a:pt x="5237" y="3403"/>
                </a:cubicBezTo>
                <a:cubicBezTo>
                  <a:pt x="4637" y="3736"/>
                  <a:pt x="4303" y="4337"/>
                  <a:pt x="4137" y="4704"/>
                </a:cubicBezTo>
                <a:cubicBezTo>
                  <a:pt x="4070" y="4904"/>
                  <a:pt x="3903" y="5071"/>
                  <a:pt x="3670" y="5171"/>
                </a:cubicBezTo>
                <a:cubicBezTo>
                  <a:pt x="3150" y="5398"/>
                  <a:pt x="2606" y="5475"/>
                  <a:pt x="2108" y="5475"/>
                </a:cubicBezTo>
                <a:cubicBezTo>
                  <a:pt x="1584" y="5475"/>
                  <a:pt x="1110" y="5390"/>
                  <a:pt x="768" y="5304"/>
                </a:cubicBezTo>
                <a:cubicBezTo>
                  <a:pt x="601" y="5237"/>
                  <a:pt x="434" y="5171"/>
                  <a:pt x="301" y="5037"/>
                </a:cubicBezTo>
                <a:lnTo>
                  <a:pt x="301" y="5037"/>
                </a:lnTo>
                <a:cubicBezTo>
                  <a:pt x="301" y="5037"/>
                  <a:pt x="1" y="5638"/>
                  <a:pt x="1068" y="6005"/>
                </a:cubicBezTo>
                <a:cubicBezTo>
                  <a:pt x="1068" y="6005"/>
                  <a:pt x="1566" y="6104"/>
                  <a:pt x="2212" y="6104"/>
                </a:cubicBezTo>
                <a:cubicBezTo>
                  <a:pt x="2481" y="6104"/>
                  <a:pt x="2775" y="6087"/>
                  <a:pt x="3069" y="6038"/>
                </a:cubicBezTo>
                <a:cubicBezTo>
                  <a:pt x="3803" y="5905"/>
                  <a:pt x="4437" y="5404"/>
                  <a:pt x="4804" y="4737"/>
                </a:cubicBezTo>
                <a:cubicBezTo>
                  <a:pt x="5071" y="4337"/>
                  <a:pt x="5438" y="3736"/>
                  <a:pt x="6071" y="3403"/>
                </a:cubicBezTo>
                <a:cubicBezTo>
                  <a:pt x="6071" y="3403"/>
                  <a:pt x="7673" y="2169"/>
                  <a:pt x="76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8"/>
          <p:cNvSpPr/>
          <p:nvPr/>
        </p:nvSpPr>
        <p:spPr>
          <a:xfrm flipH="1">
            <a:off x="5296607" y="4393209"/>
            <a:ext cx="253562" cy="189136"/>
          </a:xfrm>
          <a:custGeom>
            <a:rect b="b" l="l" r="r" t="t"/>
            <a:pathLst>
              <a:path extrusionOk="0" h="8261" w="11075">
                <a:moveTo>
                  <a:pt x="2726" y="1"/>
                </a:moveTo>
                <a:cubicBezTo>
                  <a:pt x="2307" y="1"/>
                  <a:pt x="1894" y="129"/>
                  <a:pt x="1535" y="339"/>
                </a:cubicBezTo>
                <a:cubicBezTo>
                  <a:pt x="934" y="706"/>
                  <a:pt x="567" y="1206"/>
                  <a:pt x="367" y="1673"/>
                </a:cubicBezTo>
                <a:cubicBezTo>
                  <a:pt x="0" y="2507"/>
                  <a:pt x="67" y="3208"/>
                  <a:pt x="67" y="3208"/>
                </a:cubicBezTo>
                <a:cubicBezTo>
                  <a:pt x="267" y="5309"/>
                  <a:pt x="3203" y="6043"/>
                  <a:pt x="3203" y="6043"/>
                </a:cubicBezTo>
                <a:cubicBezTo>
                  <a:pt x="4437" y="6210"/>
                  <a:pt x="5904" y="7444"/>
                  <a:pt x="5904" y="7444"/>
                </a:cubicBezTo>
                <a:cubicBezTo>
                  <a:pt x="6844" y="8064"/>
                  <a:pt x="7719" y="8261"/>
                  <a:pt x="8436" y="8261"/>
                </a:cubicBezTo>
                <a:cubicBezTo>
                  <a:pt x="8993" y="8261"/>
                  <a:pt x="9453" y="8142"/>
                  <a:pt x="9774" y="8011"/>
                </a:cubicBezTo>
                <a:cubicBezTo>
                  <a:pt x="10208" y="7878"/>
                  <a:pt x="10508" y="7511"/>
                  <a:pt x="10608" y="7144"/>
                </a:cubicBezTo>
                <a:cubicBezTo>
                  <a:pt x="11075" y="5843"/>
                  <a:pt x="10708" y="4709"/>
                  <a:pt x="10708" y="4709"/>
                </a:cubicBezTo>
                <a:lnTo>
                  <a:pt x="10708" y="4709"/>
                </a:lnTo>
                <a:cubicBezTo>
                  <a:pt x="9844" y="4979"/>
                  <a:pt x="9008" y="5074"/>
                  <a:pt x="8263" y="5074"/>
                </a:cubicBezTo>
                <a:cubicBezTo>
                  <a:pt x="7166" y="5074"/>
                  <a:pt x="6268" y="4868"/>
                  <a:pt x="5771" y="4709"/>
                </a:cubicBezTo>
                <a:cubicBezTo>
                  <a:pt x="5538" y="4642"/>
                  <a:pt x="5371" y="4609"/>
                  <a:pt x="5371" y="4609"/>
                </a:cubicBezTo>
                <a:lnTo>
                  <a:pt x="5104" y="973"/>
                </a:lnTo>
                <a:cubicBezTo>
                  <a:pt x="4237" y="306"/>
                  <a:pt x="3436" y="106"/>
                  <a:pt x="2869" y="6"/>
                </a:cubicBezTo>
                <a:cubicBezTo>
                  <a:pt x="2821" y="2"/>
                  <a:pt x="2774" y="1"/>
                  <a:pt x="27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8"/>
          <p:cNvSpPr/>
          <p:nvPr/>
        </p:nvSpPr>
        <p:spPr>
          <a:xfrm flipH="1">
            <a:off x="4682586" y="2831541"/>
            <a:ext cx="190166" cy="274946"/>
          </a:xfrm>
          <a:custGeom>
            <a:rect b="b" l="l" r="r" t="t"/>
            <a:pathLst>
              <a:path extrusionOk="0" h="12009" w="8306">
                <a:moveTo>
                  <a:pt x="3036" y="0"/>
                </a:moveTo>
                <a:cubicBezTo>
                  <a:pt x="3036" y="0"/>
                  <a:pt x="2368" y="2002"/>
                  <a:pt x="1434" y="3603"/>
                </a:cubicBezTo>
                <a:lnTo>
                  <a:pt x="1368" y="3603"/>
                </a:lnTo>
                <a:cubicBezTo>
                  <a:pt x="1334" y="4170"/>
                  <a:pt x="1201" y="4837"/>
                  <a:pt x="1101" y="5371"/>
                </a:cubicBezTo>
                <a:cubicBezTo>
                  <a:pt x="967" y="5938"/>
                  <a:pt x="534" y="6338"/>
                  <a:pt x="0" y="6505"/>
                </a:cubicBezTo>
                <a:lnTo>
                  <a:pt x="0" y="9173"/>
                </a:lnTo>
                <a:cubicBezTo>
                  <a:pt x="0" y="9173"/>
                  <a:pt x="300" y="10307"/>
                  <a:pt x="600" y="12009"/>
                </a:cubicBezTo>
                <a:cubicBezTo>
                  <a:pt x="6104" y="8139"/>
                  <a:pt x="8306" y="1335"/>
                  <a:pt x="8306" y="1334"/>
                </a:cubicBezTo>
                <a:lnTo>
                  <a:pt x="8306" y="1334"/>
                </a:lnTo>
                <a:cubicBezTo>
                  <a:pt x="7977" y="1394"/>
                  <a:pt x="7597" y="1436"/>
                  <a:pt x="7177" y="1436"/>
                </a:cubicBezTo>
                <a:cubicBezTo>
                  <a:pt x="6193" y="1436"/>
                  <a:pt x="4989" y="1205"/>
                  <a:pt x="3703" y="434"/>
                </a:cubicBezTo>
                <a:cubicBezTo>
                  <a:pt x="3469" y="300"/>
                  <a:pt x="3269" y="134"/>
                  <a:pt x="30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8"/>
          <p:cNvSpPr/>
          <p:nvPr/>
        </p:nvSpPr>
        <p:spPr>
          <a:xfrm flipH="1">
            <a:off x="5030819" y="1745059"/>
            <a:ext cx="328429" cy="325223"/>
          </a:xfrm>
          <a:custGeom>
            <a:rect b="b" l="l" r="r" t="t"/>
            <a:pathLst>
              <a:path extrusionOk="0" h="14205" w="14345">
                <a:moveTo>
                  <a:pt x="7600" y="1"/>
                </a:moveTo>
                <a:cubicBezTo>
                  <a:pt x="6739" y="1"/>
                  <a:pt x="5713" y="197"/>
                  <a:pt x="4537" y="755"/>
                </a:cubicBezTo>
                <a:cubicBezTo>
                  <a:pt x="4537" y="755"/>
                  <a:pt x="1502" y="1589"/>
                  <a:pt x="734" y="4491"/>
                </a:cubicBezTo>
                <a:cubicBezTo>
                  <a:pt x="668" y="4825"/>
                  <a:pt x="568" y="5125"/>
                  <a:pt x="401" y="5392"/>
                </a:cubicBezTo>
                <a:lnTo>
                  <a:pt x="234" y="5725"/>
                </a:lnTo>
                <a:cubicBezTo>
                  <a:pt x="67" y="6025"/>
                  <a:pt x="1" y="6326"/>
                  <a:pt x="67" y="6693"/>
                </a:cubicBezTo>
                <a:cubicBezTo>
                  <a:pt x="101" y="6959"/>
                  <a:pt x="267" y="7260"/>
                  <a:pt x="701" y="7426"/>
                </a:cubicBezTo>
                <a:cubicBezTo>
                  <a:pt x="768" y="7426"/>
                  <a:pt x="834" y="7460"/>
                  <a:pt x="901" y="7460"/>
                </a:cubicBezTo>
                <a:cubicBezTo>
                  <a:pt x="901" y="7460"/>
                  <a:pt x="1268" y="7893"/>
                  <a:pt x="1435" y="8460"/>
                </a:cubicBezTo>
                <a:lnTo>
                  <a:pt x="1768" y="9962"/>
                </a:lnTo>
                <a:cubicBezTo>
                  <a:pt x="1835" y="10262"/>
                  <a:pt x="2102" y="10462"/>
                  <a:pt x="2402" y="10462"/>
                </a:cubicBezTo>
                <a:cubicBezTo>
                  <a:pt x="2669" y="10462"/>
                  <a:pt x="2869" y="10295"/>
                  <a:pt x="3003" y="10095"/>
                </a:cubicBezTo>
                <a:lnTo>
                  <a:pt x="3103" y="9828"/>
                </a:lnTo>
                <a:cubicBezTo>
                  <a:pt x="3103" y="9595"/>
                  <a:pt x="3203" y="9294"/>
                  <a:pt x="3536" y="9194"/>
                </a:cubicBezTo>
                <a:cubicBezTo>
                  <a:pt x="3536" y="9194"/>
                  <a:pt x="3615" y="9157"/>
                  <a:pt x="3736" y="9157"/>
                </a:cubicBezTo>
                <a:cubicBezTo>
                  <a:pt x="3940" y="9157"/>
                  <a:pt x="4265" y="9263"/>
                  <a:pt x="4537" y="9828"/>
                </a:cubicBezTo>
                <a:cubicBezTo>
                  <a:pt x="4537" y="9828"/>
                  <a:pt x="5404" y="10462"/>
                  <a:pt x="6005" y="12597"/>
                </a:cubicBezTo>
                <a:cubicBezTo>
                  <a:pt x="6072" y="13064"/>
                  <a:pt x="6372" y="13431"/>
                  <a:pt x="6772" y="13631"/>
                </a:cubicBezTo>
                <a:cubicBezTo>
                  <a:pt x="7264" y="13895"/>
                  <a:pt x="8071" y="14204"/>
                  <a:pt x="9101" y="14204"/>
                </a:cubicBezTo>
                <a:cubicBezTo>
                  <a:pt x="10025" y="14204"/>
                  <a:pt x="11128" y="13955"/>
                  <a:pt x="12343" y="13197"/>
                </a:cubicBezTo>
                <a:cubicBezTo>
                  <a:pt x="12343" y="13131"/>
                  <a:pt x="12376" y="13131"/>
                  <a:pt x="12376" y="13131"/>
                </a:cubicBezTo>
                <a:cubicBezTo>
                  <a:pt x="12576" y="12964"/>
                  <a:pt x="12743" y="12730"/>
                  <a:pt x="12776" y="12463"/>
                </a:cubicBezTo>
                <a:lnTo>
                  <a:pt x="13243" y="10062"/>
                </a:lnTo>
                <a:lnTo>
                  <a:pt x="13544" y="8527"/>
                </a:lnTo>
                <a:cubicBezTo>
                  <a:pt x="13544" y="8527"/>
                  <a:pt x="13710" y="6859"/>
                  <a:pt x="13544" y="5859"/>
                </a:cubicBezTo>
                <a:cubicBezTo>
                  <a:pt x="13544" y="5859"/>
                  <a:pt x="13410" y="5292"/>
                  <a:pt x="13610" y="4391"/>
                </a:cubicBezTo>
                <a:cubicBezTo>
                  <a:pt x="13610" y="4391"/>
                  <a:pt x="14344" y="1089"/>
                  <a:pt x="11008" y="1055"/>
                </a:cubicBezTo>
                <a:cubicBezTo>
                  <a:pt x="10842" y="1055"/>
                  <a:pt x="10675" y="1022"/>
                  <a:pt x="10508" y="922"/>
                </a:cubicBezTo>
                <a:cubicBezTo>
                  <a:pt x="10105" y="603"/>
                  <a:pt x="9106" y="1"/>
                  <a:pt x="76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8"/>
          <p:cNvSpPr/>
          <p:nvPr/>
        </p:nvSpPr>
        <p:spPr>
          <a:xfrm flipH="1">
            <a:off x="5656310" y="1946145"/>
            <a:ext cx="152755" cy="369136"/>
          </a:xfrm>
          <a:custGeom>
            <a:rect b="b" l="l" r="r" t="t"/>
            <a:pathLst>
              <a:path extrusionOk="0" h="16123" w="6672">
                <a:moveTo>
                  <a:pt x="1979" y="0"/>
                </a:moveTo>
                <a:cubicBezTo>
                  <a:pt x="1896" y="0"/>
                  <a:pt x="1813" y="15"/>
                  <a:pt x="1735" y="44"/>
                </a:cubicBezTo>
                <a:cubicBezTo>
                  <a:pt x="1535" y="144"/>
                  <a:pt x="1401" y="345"/>
                  <a:pt x="1401" y="545"/>
                </a:cubicBezTo>
                <a:cubicBezTo>
                  <a:pt x="1368" y="678"/>
                  <a:pt x="1468" y="845"/>
                  <a:pt x="1501" y="978"/>
                </a:cubicBezTo>
                <a:cubicBezTo>
                  <a:pt x="1535" y="1112"/>
                  <a:pt x="1568" y="1212"/>
                  <a:pt x="1635" y="1379"/>
                </a:cubicBezTo>
                <a:cubicBezTo>
                  <a:pt x="1701" y="1646"/>
                  <a:pt x="1835" y="1946"/>
                  <a:pt x="1902" y="2179"/>
                </a:cubicBezTo>
                <a:cubicBezTo>
                  <a:pt x="2068" y="2546"/>
                  <a:pt x="2235" y="2880"/>
                  <a:pt x="2402" y="3213"/>
                </a:cubicBezTo>
                <a:lnTo>
                  <a:pt x="1902" y="3414"/>
                </a:lnTo>
                <a:cubicBezTo>
                  <a:pt x="1701" y="3480"/>
                  <a:pt x="1501" y="3647"/>
                  <a:pt x="1468" y="3881"/>
                </a:cubicBezTo>
                <a:lnTo>
                  <a:pt x="1334" y="4381"/>
                </a:lnTo>
                <a:cubicBezTo>
                  <a:pt x="1268" y="4481"/>
                  <a:pt x="1201" y="4548"/>
                  <a:pt x="1101" y="4614"/>
                </a:cubicBezTo>
                <a:cubicBezTo>
                  <a:pt x="901" y="4648"/>
                  <a:pt x="701" y="4815"/>
                  <a:pt x="667" y="5048"/>
                </a:cubicBezTo>
                <a:lnTo>
                  <a:pt x="567" y="5448"/>
                </a:lnTo>
                <a:cubicBezTo>
                  <a:pt x="534" y="5548"/>
                  <a:pt x="434" y="5682"/>
                  <a:pt x="367" y="5782"/>
                </a:cubicBezTo>
                <a:lnTo>
                  <a:pt x="200" y="5915"/>
                </a:lnTo>
                <a:cubicBezTo>
                  <a:pt x="34" y="6015"/>
                  <a:pt x="0" y="6249"/>
                  <a:pt x="34" y="6449"/>
                </a:cubicBezTo>
                <a:cubicBezTo>
                  <a:pt x="200" y="6983"/>
                  <a:pt x="634" y="8084"/>
                  <a:pt x="1468" y="8617"/>
                </a:cubicBezTo>
                <a:cubicBezTo>
                  <a:pt x="1368" y="9051"/>
                  <a:pt x="1301" y="9518"/>
                  <a:pt x="1234" y="9985"/>
                </a:cubicBezTo>
                <a:cubicBezTo>
                  <a:pt x="1201" y="10652"/>
                  <a:pt x="1168" y="11319"/>
                  <a:pt x="1234" y="11986"/>
                </a:cubicBezTo>
                <a:cubicBezTo>
                  <a:pt x="1201" y="13487"/>
                  <a:pt x="1301" y="15122"/>
                  <a:pt x="1735" y="16123"/>
                </a:cubicBezTo>
                <a:cubicBezTo>
                  <a:pt x="2180" y="12787"/>
                  <a:pt x="3592" y="12046"/>
                  <a:pt x="4760" y="12046"/>
                </a:cubicBezTo>
                <a:cubicBezTo>
                  <a:pt x="5694" y="12046"/>
                  <a:pt x="6471" y="12520"/>
                  <a:pt x="6471" y="12520"/>
                </a:cubicBezTo>
                <a:lnTo>
                  <a:pt x="5171" y="9851"/>
                </a:lnTo>
                <a:cubicBezTo>
                  <a:pt x="5171" y="9751"/>
                  <a:pt x="5104" y="9651"/>
                  <a:pt x="5104" y="9518"/>
                </a:cubicBezTo>
                <a:lnTo>
                  <a:pt x="5070" y="9184"/>
                </a:lnTo>
                <a:cubicBezTo>
                  <a:pt x="5070" y="8984"/>
                  <a:pt x="5037" y="8751"/>
                  <a:pt x="5037" y="8517"/>
                </a:cubicBezTo>
                <a:lnTo>
                  <a:pt x="5037" y="8084"/>
                </a:lnTo>
                <a:lnTo>
                  <a:pt x="5504" y="7683"/>
                </a:lnTo>
                <a:cubicBezTo>
                  <a:pt x="5771" y="7450"/>
                  <a:pt x="5938" y="7150"/>
                  <a:pt x="6071" y="6816"/>
                </a:cubicBezTo>
                <a:lnTo>
                  <a:pt x="6405" y="5815"/>
                </a:lnTo>
                <a:cubicBezTo>
                  <a:pt x="6438" y="5749"/>
                  <a:pt x="6438" y="5648"/>
                  <a:pt x="6438" y="5582"/>
                </a:cubicBezTo>
                <a:lnTo>
                  <a:pt x="6438" y="5482"/>
                </a:lnTo>
                <a:cubicBezTo>
                  <a:pt x="6438" y="5181"/>
                  <a:pt x="6505" y="4915"/>
                  <a:pt x="6572" y="4614"/>
                </a:cubicBezTo>
                <a:lnTo>
                  <a:pt x="6572" y="4581"/>
                </a:lnTo>
                <a:cubicBezTo>
                  <a:pt x="6672" y="4281"/>
                  <a:pt x="6538" y="3981"/>
                  <a:pt x="6238" y="3847"/>
                </a:cubicBezTo>
                <a:cubicBezTo>
                  <a:pt x="6171" y="3814"/>
                  <a:pt x="6105" y="3814"/>
                  <a:pt x="6038" y="3814"/>
                </a:cubicBezTo>
                <a:cubicBezTo>
                  <a:pt x="5999" y="3804"/>
                  <a:pt x="5960" y="3800"/>
                  <a:pt x="5921" y="3800"/>
                </a:cubicBezTo>
                <a:cubicBezTo>
                  <a:pt x="5829" y="3800"/>
                  <a:pt x="5742" y="3824"/>
                  <a:pt x="5671" y="3847"/>
                </a:cubicBezTo>
                <a:cubicBezTo>
                  <a:pt x="5537" y="3947"/>
                  <a:pt x="5471" y="4081"/>
                  <a:pt x="5404" y="4147"/>
                </a:cubicBezTo>
                <a:cubicBezTo>
                  <a:pt x="5271" y="4314"/>
                  <a:pt x="5204" y="4514"/>
                  <a:pt x="5137" y="4748"/>
                </a:cubicBezTo>
                <a:lnTo>
                  <a:pt x="3870" y="2680"/>
                </a:lnTo>
                <a:lnTo>
                  <a:pt x="2469" y="278"/>
                </a:lnTo>
                <a:cubicBezTo>
                  <a:pt x="2374" y="89"/>
                  <a:pt x="2179" y="0"/>
                  <a:pt x="19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8"/>
          <p:cNvSpPr/>
          <p:nvPr/>
        </p:nvSpPr>
        <p:spPr>
          <a:xfrm flipH="1">
            <a:off x="4830739" y="2972047"/>
            <a:ext cx="628559" cy="1539414"/>
          </a:xfrm>
          <a:custGeom>
            <a:rect b="b" l="l" r="r" t="t"/>
            <a:pathLst>
              <a:path extrusionOk="0" h="67238" w="27454">
                <a:moveTo>
                  <a:pt x="2736" y="1"/>
                </a:moveTo>
                <a:lnTo>
                  <a:pt x="2169" y="3370"/>
                </a:lnTo>
                <a:lnTo>
                  <a:pt x="901" y="11376"/>
                </a:lnTo>
                <a:cubicBezTo>
                  <a:pt x="901" y="11376"/>
                  <a:pt x="1" y="13077"/>
                  <a:pt x="1" y="20015"/>
                </a:cubicBezTo>
                <a:lnTo>
                  <a:pt x="1" y="44132"/>
                </a:lnTo>
                <a:cubicBezTo>
                  <a:pt x="1" y="45533"/>
                  <a:pt x="67" y="46868"/>
                  <a:pt x="134" y="48235"/>
                </a:cubicBezTo>
                <a:lnTo>
                  <a:pt x="1135" y="63113"/>
                </a:lnTo>
                <a:lnTo>
                  <a:pt x="1402" y="66749"/>
                </a:lnTo>
                <a:cubicBezTo>
                  <a:pt x="1402" y="66749"/>
                  <a:pt x="1569" y="66782"/>
                  <a:pt x="1802" y="66882"/>
                </a:cubicBezTo>
                <a:cubicBezTo>
                  <a:pt x="2306" y="67023"/>
                  <a:pt x="3225" y="67238"/>
                  <a:pt x="4344" y="67238"/>
                </a:cubicBezTo>
                <a:cubicBezTo>
                  <a:pt x="5077" y="67238"/>
                  <a:pt x="5895" y="67146"/>
                  <a:pt x="6739" y="66882"/>
                </a:cubicBezTo>
                <a:cubicBezTo>
                  <a:pt x="6839" y="66815"/>
                  <a:pt x="7006" y="66782"/>
                  <a:pt x="7173" y="66715"/>
                </a:cubicBezTo>
                <a:lnTo>
                  <a:pt x="9174" y="46367"/>
                </a:lnTo>
                <a:lnTo>
                  <a:pt x="9975" y="38228"/>
                </a:lnTo>
                <a:cubicBezTo>
                  <a:pt x="10075" y="37294"/>
                  <a:pt x="10175" y="36394"/>
                  <a:pt x="10408" y="35460"/>
                </a:cubicBezTo>
                <a:lnTo>
                  <a:pt x="10842" y="33024"/>
                </a:lnTo>
                <a:lnTo>
                  <a:pt x="13510" y="19348"/>
                </a:lnTo>
                <a:lnTo>
                  <a:pt x="14745" y="27054"/>
                </a:lnTo>
                <a:cubicBezTo>
                  <a:pt x="14778" y="27420"/>
                  <a:pt x="14845" y="27854"/>
                  <a:pt x="14845" y="28221"/>
                </a:cubicBezTo>
                <a:lnTo>
                  <a:pt x="18014" y="65715"/>
                </a:lnTo>
                <a:lnTo>
                  <a:pt x="18414" y="65948"/>
                </a:lnTo>
                <a:cubicBezTo>
                  <a:pt x="19302" y="66481"/>
                  <a:pt x="20235" y="66665"/>
                  <a:pt x="21104" y="66665"/>
                </a:cubicBezTo>
                <a:cubicBezTo>
                  <a:pt x="22195" y="66665"/>
                  <a:pt x="23183" y="66375"/>
                  <a:pt x="23851" y="66115"/>
                </a:cubicBezTo>
                <a:cubicBezTo>
                  <a:pt x="24285" y="65948"/>
                  <a:pt x="24585" y="65781"/>
                  <a:pt x="24685" y="65748"/>
                </a:cubicBezTo>
                <a:cubicBezTo>
                  <a:pt x="24752" y="65748"/>
                  <a:pt x="24752" y="65715"/>
                  <a:pt x="24752" y="65715"/>
                </a:cubicBezTo>
                <a:cubicBezTo>
                  <a:pt x="24818" y="65147"/>
                  <a:pt x="24919" y="64580"/>
                  <a:pt x="24952" y="64047"/>
                </a:cubicBezTo>
                <a:cubicBezTo>
                  <a:pt x="27187" y="46201"/>
                  <a:pt x="26286" y="37728"/>
                  <a:pt x="25819" y="35093"/>
                </a:cubicBezTo>
                <a:cubicBezTo>
                  <a:pt x="25619" y="33992"/>
                  <a:pt x="25486" y="32891"/>
                  <a:pt x="25452" y="31824"/>
                </a:cubicBezTo>
                <a:cubicBezTo>
                  <a:pt x="25052" y="25185"/>
                  <a:pt x="25886" y="20282"/>
                  <a:pt x="25886" y="20282"/>
                </a:cubicBezTo>
                <a:cubicBezTo>
                  <a:pt x="27454" y="16679"/>
                  <a:pt x="26987" y="10942"/>
                  <a:pt x="26420" y="7106"/>
                </a:cubicBezTo>
                <a:cubicBezTo>
                  <a:pt x="26320" y="6706"/>
                  <a:pt x="26286" y="6272"/>
                  <a:pt x="26219" y="5905"/>
                </a:cubicBezTo>
                <a:cubicBezTo>
                  <a:pt x="25919" y="4204"/>
                  <a:pt x="25619" y="3070"/>
                  <a:pt x="25619" y="3070"/>
                </a:cubicBezTo>
                <a:lnTo>
                  <a:pt x="25619" y="401"/>
                </a:lnTo>
                <a:cubicBezTo>
                  <a:pt x="25252" y="535"/>
                  <a:pt x="24785" y="568"/>
                  <a:pt x="24452" y="601"/>
                </a:cubicBezTo>
                <a:cubicBezTo>
                  <a:pt x="24285" y="601"/>
                  <a:pt x="24118" y="668"/>
                  <a:pt x="23918" y="668"/>
                </a:cubicBezTo>
                <a:cubicBezTo>
                  <a:pt x="23618" y="701"/>
                  <a:pt x="23384" y="701"/>
                  <a:pt x="23051" y="735"/>
                </a:cubicBezTo>
                <a:cubicBezTo>
                  <a:pt x="21449" y="868"/>
                  <a:pt x="19748" y="935"/>
                  <a:pt x="19748" y="935"/>
                </a:cubicBezTo>
                <a:cubicBezTo>
                  <a:pt x="19081" y="1002"/>
                  <a:pt x="18381" y="1035"/>
                  <a:pt x="17747" y="1035"/>
                </a:cubicBezTo>
                <a:lnTo>
                  <a:pt x="14111" y="1035"/>
                </a:lnTo>
                <a:cubicBezTo>
                  <a:pt x="12009" y="935"/>
                  <a:pt x="10575" y="768"/>
                  <a:pt x="10575" y="768"/>
                </a:cubicBezTo>
                <a:lnTo>
                  <a:pt x="8574" y="701"/>
                </a:lnTo>
                <a:lnTo>
                  <a:pt x="6605" y="601"/>
                </a:lnTo>
                <a:lnTo>
                  <a:pt x="5138" y="568"/>
                </a:lnTo>
                <a:lnTo>
                  <a:pt x="4237" y="568"/>
                </a:lnTo>
                <a:cubicBezTo>
                  <a:pt x="3904" y="568"/>
                  <a:pt x="3637" y="535"/>
                  <a:pt x="3470" y="535"/>
                </a:cubicBezTo>
                <a:cubicBezTo>
                  <a:pt x="3136" y="501"/>
                  <a:pt x="2836" y="268"/>
                  <a:pt x="27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8"/>
          <p:cNvSpPr/>
          <p:nvPr/>
        </p:nvSpPr>
        <p:spPr>
          <a:xfrm flipH="1">
            <a:off x="4748249" y="2455788"/>
            <a:ext cx="45080" cy="98540"/>
          </a:xfrm>
          <a:custGeom>
            <a:rect b="b" l="l" r="r" t="t"/>
            <a:pathLst>
              <a:path extrusionOk="0" h="4304" w="1969">
                <a:moveTo>
                  <a:pt x="1968" y="0"/>
                </a:moveTo>
                <a:lnTo>
                  <a:pt x="1968" y="0"/>
                </a:lnTo>
                <a:cubicBezTo>
                  <a:pt x="1668" y="234"/>
                  <a:pt x="1401" y="567"/>
                  <a:pt x="1201" y="901"/>
                </a:cubicBezTo>
                <a:cubicBezTo>
                  <a:pt x="934" y="1235"/>
                  <a:pt x="734" y="1568"/>
                  <a:pt x="567" y="1935"/>
                </a:cubicBezTo>
                <a:cubicBezTo>
                  <a:pt x="234" y="2702"/>
                  <a:pt x="0" y="3469"/>
                  <a:pt x="0" y="4303"/>
                </a:cubicBezTo>
                <a:cubicBezTo>
                  <a:pt x="134" y="3936"/>
                  <a:pt x="234" y="3570"/>
                  <a:pt x="400" y="3203"/>
                </a:cubicBezTo>
                <a:cubicBezTo>
                  <a:pt x="534" y="2836"/>
                  <a:pt x="701" y="2502"/>
                  <a:pt x="867" y="2102"/>
                </a:cubicBezTo>
                <a:cubicBezTo>
                  <a:pt x="1201" y="1401"/>
                  <a:pt x="1568" y="701"/>
                  <a:pt x="1968" y="0"/>
                </a:cubicBezTo>
                <a:close/>
              </a:path>
            </a:pathLst>
          </a:custGeom>
          <a:solidFill>
            <a:srgbClr val="995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flipH="1">
            <a:off x="4785682" y="2358782"/>
            <a:ext cx="59596" cy="454443"/>
          </a:xfrm>
          <a:custGeom>
            <a:rect b="b" l="l" r="r" t="t"/>
            <a:pathLst>
              <a:path extrusionOk="0" h="19849" w="2603">
                <a:moveTo>
                  <a:pt x="2036" y="1"/>
                </a:moveTo>
                <a:lnTo>
                  <a:pt x="2036" y="1"/>
                </a:lnTo>
                <a:cubicBezTo>
                  <a:pt x="2169" y="835"/>
                  <a:pt x="2269" y="1669"/>
                  <a:pt x="2303" y="2503"/>
                </a:cubicBezTo>
                <a:cubicBezTo>
                  <a:pt x="2336" y="3337"/>
                  <a:pt x="2403" y="4171"/>
                  <a:pt x="2336" y="5005"/>
                </a:cubicBezTo>
                <a:cubicBezTo>
                  <a:pt x="2303" y="6672"/>
                  <a:pt x="2136" y="8340"/>
                  <a:pt x="1769" y="9975"/>
                </a:cubicBezTo>
                <a:cubicBezTo>
                  <a:pt x="1669" y="10408"/>
                  <a:pt x="1602" y="10775"/>
                  <a:pt x="1469" y="11176"/>
                </a:cubicBezTo>
                <a:lnTo>
                  <a:pt x="1102" y="12410"/>
                </a:lnTo>
                <a:cubicBezTo>
                  <a:pt x="835" y="13244"/>
                  <a:pt x="635" y="14011"/>
                  <a:pt x="468" y="14845"/>
                </a:cubicBezTo>
                <a:cubicBezTo>
                  <a:pt x="401" y="15279"/>
                  <a:pt x="301" y="15679"/>
                  <a:pt x="268" y="16112"/>
                </a:cubicBezTo>
                <a:cubicBezTo>
                  <a:pt x="168" y="16513"/>
                  <a:pt x="134" y="16946"/>
                  <a:pt x="101" y="17347"/>
                </a:cubicBezTo>
                <a:cubicBezTo>
                  <a:pt x="101" y="18181"/>
                  <a:pt x="1" y="19015"/>
                  <a:pt x="68" y="19849"/>
                </a:cubicBezTo>
                <a:cubicBezTo>
                  <a:pt x="134" y="18147"/>
                  <a:pt x="334" y="16513"/>
                  <a:pt x="668" y="14845"/>
                </a:cubicBezTo>
                <a:cubicBezTo>
                  <a:pt x="868" y="14011"/>
                  <a:pt x="1102" y="13244"/>
                  <a:pt x="1335" y="12443"/>
                </a:cubicBezTo>
                <a:lnTo>
                  <a:pt x="1769" y="11242"/>
                </a:lnTo>
                <a:cubicBezTo>
                  <a:pt x="1869" y="10842"/>
                  <a:pt x="2002" y="10442"/>
                  <a:pt x="2102" y="10008"/>
                </a:cubicBezTo>
                <a:cubicBezTo>
                  <a:pt x="2436" y="8374"/>
                  <a:pt x="2603" y="6672"/>
                  <a:pt x="2603" y="5005"/>
                </a:cubicBezTo>
                <a:cubicBezTo>
                  <a:pt x="2536" y="3337"/>
                  <a:pt x="2436" y="1635"/>
                  <a:pt x="2036" y="1"/>
                </a:cubicBezTo>
                <a:close/>
              </a:path>
            </a:pathLst>
          </a:custGeom>
          <a:solidFill>
            <a:srgbClr val="995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8"/>
          <p:cNvSpPr/>
          <p:nvPr/>
        </p:nvSpPr>
        <p:spPr>
          <a:xfrm flipH="1">
            <a:off x="4648198" y="2181620"/>
            <a:ext cx="1121924" cy="809544"/>
          </a:xfrm>
          <a:custGeom>
            <a:rect b="b" l="l" r="r" t="t"/>
            <a:pathLst>
              <a:path extrusionOk="0" h="35359" w="49003">
                <a:moveTo>
                  <a:pt x="33591" y="601"/>
                </a:moveTo>
                <a:cubicBezTo>
                  <a:pt x="33357" y="1201"/>
                  <a:pt x="32857" y="1668"/>
                  <a:pt x="32257" y="2002"/>
                </a:cubicBezTo>
                <a:cubicBezTo>
                  <a:pt x="32857" y="1601"/>
                  <a:pt x="33357" y="1201"/>
                  <a:pt x="33591" y="601"/>
                </a:cubicBezTo>
                <a:close/>
                <a:moveTo>
                  <a:pt x="12042" y="9907"/>
                </a:moveTo>
                <a:cubicBezTo>
                  <a:pt x="12092" y="10006"/>
                  <a:pt x="12123" y="10087"/>
                  <a:pt x="12136" y="10163"/>
                </a:cubicBezTo>
                <a:lnTo>
                  <a:pt x="12136" y="10163"/>
                </a:lnTo>
                <a:cubicBezTo>
                  <a:pt x="12112" y="10072"/>
                  <a:pt x="12084" y="9990"/>
                  <a:pt x="12042" y="9907"/>
                </a:cubicBezTo>
                <a:close/>
                <a:moveTo>
                  <a:pt x="12156" y="10245"/>
                </a:moveTo>
                <a:cubicBezTo>
                  <a:pt x="12176" y="10261"/>
                  <a:pt x="12176" y="10313"/>
                  <a:pt x="12176" y="10341"/>
                </a:cubicBezTo>
                <a:cubicBezTo>
                  <a:pt x="12169" y="10308"/>
                  <a:pt x="12163" y="10276"/>
                  <a:pt x="12156" y="10245"/>
                </a:cubicBezTo>
                <a:close/>
                <a:moveTo>
                  <a:pt x="12203" y="10407"/>
                </a:moveTo>
                <a:lnTo>
                  <a:pt x="12203" y="10407"/>
                </a:lnTo>
                <a:cubicBezTo>
                  <a:pt x="12205" y="10407"/>
                  <a:pt x="12207" y="10408"/>
                  <a:pt x="12209" y="10408"/>
                </a:cubicBezTo>
                <a:cubicBezTo>
                  <a:pt x="12309" y="10641"/>
                  <a:pt x="12376" y="10875"/>
                  <a:pt x="12476" y="11108"/>
                </a:cubicBezTo>
                <a:cubicBezTo>
                  <a:pt x="12355" y="10866"/>
                  <a:pt x="12289" y="10624"/>
                  <a:pt x="12203" y="10407"/>
                </a:cubicBezTo>
                <a:close/>
                <a:moveTo>
                  <a:pt x="41363" y="21182"/>
                </a:moveTo>
                <a:lnTo>
                  <a:pt x="41363" y="21182"/>
                </a:lnTo>
                <a:cubicBezTo>
                  <a:pt x="41345" y="21218"/>
                  <a:pt x="41327" y="21284"/>
                  <a:pt x="41304" y="21357"/>
                </a:cubicBezTo>
                <a:lnTo>
                  <a:pt x="41304" y="21357"/>
                </a:lnTo>
                <a:cubicBezTo>
                  <a:pt x="41311" y="21320"/>
                  <a:pt x="41319" y="21282"/>
                  <a:pt x="41330" y="21249"/>
                </a:cubicBezTo>
                <a:cubicBezTo>
                  <a:pt x="41330" y="21215"/>
                  <a:pt x="41330" y="21215"/>
                  <a:pt x="41363" y="21182"/>
                </a:cubicBezTo>
                <a:close/>
                <a:moveTo>
                  <a:pt x="40963" y="23050"/>
                </a:moveTo>
                <a:cubicBezTo>
                  <a:pt x="40943" y="23110"/>
                  <a:pt x="40926" y="23166"/>
                  <a:pt x="40911" y="23222"/>
                </a:cubicBezTo>
                <a:lnTo>
                  <a:pt x="40911" y="23222"/>
                </a:lnTo>
                <a:cubicBezTo>
                  <a:pt x="40923" y="23168"/>
                  <a:pt x="40938" y="23111"/>
                  <a:pt x="40963" y="23050"/>
                </a:cubicBezTo>
                <a:close/>
                <a:moveTo>
                  <a:pt x="40854" y="23495"/>
                </a:moveTo>
                <a:cubicBezTo>
                  <a:pt x="40845" y="23544"/>
                  <a:pt x="40837" y="23595"/>
                  <a:pt x="40830" y="23650"/>
                </a:cubicBezTo>
                <a:cubicBezTo>
                  <a:pt x="40830" y="23591"/>
                  <a:pt x="40830" y="23531"/>
                  <a:pt x="40854" y="23495"/>
                </a:cubicBezTo>
                <a:close/>
                <a:moveTo>
                  <a:pt x="41663" y="20148"/>
                </a:moveTo>
                <a:cubicBezTo>
                  <a:pt x="41663" y="20148"/>
                  <a:pt x="41697" y="20381"/>
                  <a:pt x="41830" y="20848"/>
                </a:cubicBezTo>
                <a:lnTo>
                  <a:pt x="41830" y="20915"/>
                </a:lnTo>
                <a:lnTo>
                  <a:pt x="41830" y="21015"/>
                </a:lnTo>
                <a:cubicBezTo>
                  <a:pt x="42050" y="22239"/>
                  <a:pt x="42506" y="24468"/>
                  <a:pt x="42754" y="26394"/>
                </a:cubicBezTo>
                <a:lnTo>
                  <a:pt x="42754" y="26394"/>
                </a:lnTo>
                <a:cubicBezTo>
                  <a:pt x="42473" y="24377"/>
                  <a:pt x="41950" y="21616"/>
                  <a:pt x="41697" y="20415"/>
                </a:cubicBezTo>
                <a:cubicBezTo>
                  <a:pt x="41563" y="20481"/>
                  <a:pt x="41530" y="20982"/>
                  <a:pt x="41397" y="20982"/>
                </a:cubicBezTo>
                <a:cubicBezTo>
                  <a:pt x="41397" y="20915"/>
                  <a:pt x="41397" y="20915"/>
                  <a:pt x="41463" y="20882"/>
                </a:cubicBezTo>
                <a:cubicBezTo>
                  <a:pt x="41530" y="20581"/>
                  <a:pt x="41630" y="20348"/>
                  <a:pt x="41663" y="20148"/>
                </a:cubicBezTo>
                <a:close/>
                <a:moveTo>
                  <a:pt x="32524" y="0"/>
                </a:moveTo>
                <a:cubicBezTo>
                  <a:pt x="30356" y="1241"/>
                  <a:pt x="28528" y="1612"/>
                  <a:pt x="27115" y="1612"/>
                </a:cubicBezTo>
                <a:cubicBezTo>
                  <a:pt x="25832" y="1612"/>
                  <a:pt x="24891" y="1306"/>
                  <a:pt x="24351" y="1068"/>
                </a:cubicBezTo>
                <a:cubicBezTo>
                  <a:pt x="24151" y="1001"/>
                  <a:pt x="24018" y="867"/>
                  <a:pt x="23884" y="667"/>
                </a:cubicBezTo>
                <a:cubicBezTo>
                  <a:pt x="23884" y="667"/>
                  <a:pt x="23250" y="601"/>
                  <a:pt x="22216" y="601"/>
                </a:cubicBezTo>
                <a:cubicBezTo>
                  <a:pt x="21015" y="601"/>
                  <a:pt x="19214" y="667"/>
                  <a:pt x="17246" y="901"/>
                </a:cubicBezTo>
                <a:lnTo>
                  <a:pt x="17013" y="901"/>
                </a:lnTo>
                <a:cubicBezTo>
                  <a:pt x="16512" y="1001"/>
                  <a:pt x="15978" y="1068"/>
                  <a:pt x="15478" y="1168"/>
                </a:cubicBezTo>
                <a:cubicBezTo>
                  <a:pt x="15145" y="1234"/>
                  <a:pt x="14811" y="1334"/>
                  <a:pt x="14477" y="1434"/>
                </a:cubicBezTo>
                <a:cubicBezTo>
                  <a:pt x="13402" y="1831"/>
                  <a:pt x="10548" y="2804"/>
                  <a:pt x="7895" y="2804"/>
                </a:cubicBezTo>
                <a:cubicBezTo>
                  <a:pt x="7421" y="2804"/>
                  <a:pt x="6954" y="2773"/>
                  <a:pt x="6505" y="2702"/>
                </a:cubicBezTo>
                <a:lnTo>
                  <a:pt x="6338" y="2702"/>
                </a:lnTo>
                <a:cubicBezTo>
                  <a:pt x="5805" y="2602"/>
                  <a:pt x="5237" y="2435"/>
                  <a:pt x="4804" y="2202"/>
                </a:cubicBezTo>
                <a:cubicBezTo>
                  <a:pt x="4804" y="2202"/>
                  <a:pt x="4014" y="1713"/>
                  <a:pt x="3071" y="1713"/>
                </a:cubicBezTo>
                <a:cubicBezTo>
                  <a:pt x="1907" y="1713"/>
                  <a:pt x="509" y="2456"/>
                  <a:pt x="67" y="5771"/>
                </a:cubicBezTo>
                <a:cubicBezTo>
                  <a:pt x="67" y="5871"/>
                  <a:pt x="34" y="5938"/>
                  <a:pt x="34" y="6038"/>
                </a:cubicBezTo>
                <a:cubicBezTo>
                  <a:pt x="0" y="6505"/>
                  <a:pt x="67" y="6905"/>
                  <a:pt x="334" y="7339"/>
                </a:cubicBezTo>
                <a:cubicBezTo>
                  <a:pt x="534" y="7706"/>
                  <a:pt x="868" y="8173"/>
                  <a:pt x="1335" y="8673"/>
                </a:cubicBezTo>
                <a:cubicBezTo>
                  <a:pt x="2069" y="9540"/>
                  <a:pt x="3203" y="10541"/>
                  <a:pt x="4804" y="11241"/>
                </a:cubicBezTo>
                <a:cubicBezTo>
                  <a:pt x="6079" y="11823"/>
                  <a:pt x="7685" y="12225"/>
                  <a:pt x="9651" y="12225"/>
                </a:cubicBezTo>
                <a:cubicBezTo>
                  <a:pt x="10616" y="12225"/>
                  <a:pt x="11668" y="12128"/>
                  <a:pt x="12810" y="11909"/>
                </a:cubicBezTo>
                <a:cubicBezTo>
                  <a:pt x="13343" y="13343"/>
                  <a:pt x="14077" y="15011"/>
                  <a:pt x="15145" y="16712"/>
                </a:cubicBezTo>
                <a:cubicBezTo>
                  <a:pt x="15145" y="16712"/>
                  <a:pt x="15478" y="19047"/>
                  <a:pt x="15812" y="22516"/>
                </a:cubicBezTo>
                <a:cubicBezTo>
                  <a:pt x="16012" y="24918"/>
                  <a:pt x="16212" y="27887"/>
                  <a:pt x="16212" y="30956"/>
                </a:cubicBezTo>
                <a:cubicBezTo>
                  <a:pt x="16212" y="31289"/>
                  <a:pt x="16212" y="31689"/>
                  <a:pt x="16179" y="32023"/>
                </a:cubicBezTo>
                <a:cubicBezTo>
                  <a:pt x="16145" y="32590"/>
                  <a:pt x="16079" y="33624"/>
                  <a:pt x="16379" y="34391"/>
                </a:cubicBezTo>
                <a:cubicBezTo>
                  <a:pt x="16512" y="34692"/>
                  <a:pt x="16812" y="34892"/>
                  <a:pt x="17146" y="34925"/>
                </a:cubicBezTo>
                <a:cubicBezTo>
                  <a:pt x="17313" y="34958"/>
                  <a:pt x="17546" y="34958"/>
                  <a:pt x="17880" y="34958"/>
                </a:cubicBezTo>
                <a:lnTo>
                  <a:pt x="18814" y="34958"/>
                </a:lnTo>
                <a:lnTo>
                  <a:pt x="20148" y="35025"/>
                </a:lnTo>
                <a:lnTo>
                  <a:pt x="20382" y="35025"/>
                </a:lnTo>
                <a:lnTo>
                  <a:pt x="22150" y="35059"/>
                </a:lnTo>
                <a:lnTo>
                  <a:pt x="22316" y="35059"/>
                </a:lnTo>
                <a:lnTo>
                  <a:pt x="24218" y="35092"/>
                </a:lnTo>
                <a:cubicBezTo>
                  <a:pt x="24218" y="35092"/>
                  <a:pt x="25652" y="35259"/>
                  <a:pt x="27754" y="35359"/>
                </a:cubicBezTo>
                <a:lnTo>
                  <a:pt x="31656" y="35359"/>
                </a:lnTo>
                <a:cubicBezTo>
                  <a:pt x="32223" y="35359"/>
                  <a:pt x="32824" y="35325"/>
                  <a:pt x="33391" y="35259"/>
                </a:cubicBezTo>
                <a:cubicBezTo>
                  <a:pt x="33391" y="35259"/>
                  <a:pt x="35159" y="35192"/>
                  <a:pt x="36693" y="35059"/>
                </a:cubicBezTo>
                <a:cubicBezTo>
                  <a:pt x="36993" y="35025"/>
                  <a:pt x="37260" y="35025"/>
                  <a:pt x="37561" y="34992"/>
                </a:cubicBezTo>
                <a:cubicBezTo>
                  <a:pt x="37794" y="34992"/>
                  <a:pt x="37927" y="34925"/>
                  <a:pt x="38128" y="34925"/>
                </a:cubicBezTo>
                <a:cubicBezTo>
                  <a:pt x="38461" y="34892"/>
                  <a:pt x="38895" y="34858"/>
                  <a:pt x="39295" y="34725"/>
                </a:cubicBezTo>
                <a:cubicBezTo>
                  <a:pt x="39829" y="34558"/>
                  <a:pt x="40229" y="34158"/>
                  <a:pt x="40363" y="33591"/>
                </a:cubicBezTo>
                <a:cubicBezTo>
                  <a:pt x="40496" y="33057"/>
                  <a:pt x="40629" y="32390"/>
                  <a:pt x="40663" y="31823"/>
                </a:cubicBezTo>
                <a:cubicBezTo>
                  <a:pt x="40696" y="31389"/>
                  <a:pt x="40729" y="30989"/>
                  <a:pt x="40729" y="30689"/>
                </a:cubicBezTo>
                <a:cubicBezTo>
                  <a:pt x="40796" y="30322"/>
                  <a:pt x="40729" y="29888"/>
                  <a:pt x="40696" y="29521"/>
                </a:cubicBezTo>
                <a:cubicBezTo>
                  <a:pt x="40529" y="28521"/>
                  <a:pt x="40496" y="27520"/>
                  <a:pt x="40529" y="26519"/>
                </a:cubicBezTo>
                <a:cubicBezTo>
                  <a:pt x="40563" y="25919"/>
                  <a:pt x="40629" y="25385"/>
                  <a:pt x="40663" y="24818"/>
                </a:cubicBezTo>
                <a:cubicBezTo>
                  <a:pt x="40663" y="24754"/>
                  <a:pt x="40670" y="24690"/>
                  <a:pt x="40678" y="24634"/>
                </a:cubicBezTo>
                <a:lnTo>
                  <a:pt x="40678" y="24634"/>
                </a:lnTo>
                <a:cubicBezTo>
                  <a:pt x="40673" y="24695"/>
                  <a:pt x="40668" y="24756"/>
                  <a:pt x="40663" y="24818"/>
                </a:cubicBezTo>
                <a:cubicBezTo>
                  <a:pt x="40663" y="24818"/>
                  <a:pt x="41329" y="25850"/>
                  <a:pt x="42793" y="26717"/>
                </a:cubicBezTo>
                <a:lnTo>
                  <a:pt x="42793" y="26717"/>
                </a:lnTo>
                <a:cubicBezTo>
                  <a:pt x="42795" y="26729"/>
                  <a:pt x="42796" y="26741"/>
                  <a:pt x="42798" y="26753"/>
                </a:cubicBezTo>
                <a:cubicBezTo>
                  <a:pt x="42864" y="27486"/>
                  <a:pt x="42898" y="28154"/>
                  <a:pt x="42898" y="28654"/>
                </a:cubicBezTo>
                <a:cubicBezTo>
                  <a:pt x="44184" y="29426"/>
                  <a:pt x="45388" y="29656"/>
                  <a:pt x="46372" y="29656"/>
                </a:cubicBezTo>
                <a:cubicBezTo>
                  <a:pt x="46792" y="29656"/>
                  <a:pt x="47172" y="29614"/>
                  <a:pt x="47501" y="29555"/>
                </a:cubicBezTo>
                <a:cubicBezTo>
                  <a:pt x="47835" y="29488"/>
                  <a:pt x="48168" y="29388"/>
                  <a:pt x="48368" y="29321"/>
                </a:cubicBezTo>
                <a:cubicBezTo>
                  <a:pt x="48702" y="29188"/>
                  <a:pt x="48902" y="28887"/>
                  <a:pt x="48902" y="28521"/>
                </a:cubicBezTo>
                <a:lnTo>
                  <a:pt x="48902" y="27887"/>
                </a:lnTo>
                <a:cubicBezTo>
                  <a:pt x="49002" y="25085"/>
                  <a:pt x="48368" y="20848"/>
                  <a:pt x="47801" y="17513"/>
                </a:cubicBezTo>
                <a:lnTo>
                  <a:pt x="47801" y="17379"/>
                </a:lnTo>
                <a:lnTo>
                  <a:pt x="47801" y="17246"/>
                </a:lnTo>
                <a:cubicBezTo>
                  <a:pt x="47301" y="14477"/>
                  <a:pt x="46834" y="12342"/>
                  <a:pt x="46834" y="12342"/>
                </a:cubicBezTo>
                <a:cubicBezTo>
                  <a:pt x="46700" y="11675"/>
                  <a:pt x="46534" y="11041"/>
                  <a:pt x="46333" y="10441"/>
                </a:cubicBezTo>
                <a:cubicBezTo>
                  <a:pt x="46333" y="10408"/>
                  <a:pt x="46267" y="10374"/>
                  <a:pt x="46267" y="10341"/>
                </a:cubicBezTo>
                <a:cubicBezTo>
                  <a:pt x="46267" y="10274"/>
                  <a:pt x="46233" y="10241"/>
                  <a:pt x="46233" y="10207"/>
                </a:cubicBezTo>
                <a:cubicBezTo>
                  <a:pt x="44532" y="5537"/>
                  <a:pt x="41163" y="4203"/>
                  <a:pt x="41163" y="4203"/>
                </a:cubicBezTo>
                <a:lnTo>
                  <a:pt x="40262" y="3769"/>
                </a:lnTo>
                <a:lnTo>
                  <a:pt x="40196" y="3736"/>
                </a:lnTo>
                <a:lnTo>
                  <a:pt x="40096" y="3703"/>
                </a:lnTo>
                <a:lnTo>
                  <a:pt x="33591" y="601"/>
                </a:lnTo>
                <a:lnTo>
                  <a:pt x="33224" y="434"/>
                </a:lnTo>
                <a:cubicBezTo>
                  <a:pt x="32991" y="334"/>
                  <a:pt x="32724" y="167"/>
                  <a:pt x="325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8"/>
          <p:cNvSpPr/>
          <p:nvPr/>
        </p:nvSpPr>
        <p:spPr>
          <a:xfrm flipH="1">
            <a:off x="5285915" y="2358782"/>
            <a:ext cx="219975" cy="360505"/>
          </a:xfrm>
          <a:custGeom>
            <a:rect b="b" l="l" r="r" t="t"/>
            <a:pathLst>
              <a:path extrusionOk="0" h="15746" w="9608">
                <a:moveTo>
                  <a:pt x="1" y="1"/>
                </a:moveTo>
                <a:lnTo>
                  <a:pt x="1" y="1"/>
                </a:lnTo>
                <a:cubicBezTo>
                  <a:pt x="68" y="435"/>
                  <a:pt x="134" y="802"/>
                  <a:pt x="168" y="1168"/>
                </a:cubicBezTo>
                <a:lnTo>
                  <a:pt x="468" y="2303"/>
                </a:lnTo>
                <a:cubicBezTo>
                  <a:pt x="568" y="2670"/>
                  <a:pt x="668" y="3070"/>
                  <a:pt x="802" y="3437"/>
                </a:cubicBezTo>
                <a:lnTo>
                  <a:pt x="1168" y="4571"/>
                </a:lnTo>
                <a:cubicBezTo>
                  <a:pt x="1769" y="6005"/>
                  <a:pt x="2436" y="7440"/>
                  <a:pt x="3237" y="8807"/>
                </a:cubicBezTo>
                <a:cubicBezTo>
                  <a:pt x="4071" y="10142"/>
                  <a:pt x="4971" y="11442"/>
                  <a:pt x="6005" y="12610"/>
                </a:cubicBezTo>
                <a:cubicBezTo>
                  <a:pt x="6572" y="13177"/>
                  <a:pt x="7106" y="13744"/>
                  <a:pt x="7673" y="14278"/>
                </a:cubicBezTo>
                <a:lnTo>
                  <a:pt x="8140" y="14645"/>
                </a:lnTo>
                <a:lnTo>
                  <a:pt x="8640" y="15012"/>
                </a:lnTo>
                <a:cubicBezTo>
                  <a:pt x="8974" y="15279"/>
                  <a:pt x="9274" y="15479"/>
                  <a:pt x="9608" y="15746"/>
                </a:cubicBezTo>
                <a:lnTo>
                  <a:pt x="8741" y="14945"/>
                </a:lnTo>
                <a:lnTo>
                  <a:pt x="8274" y="14578"/>
                </a:lnTo>
                <a:lnTo>
                  <a:pt x="7840" y="14144"/>
                </a:lnTo>
                <a:cubicBezTo>
                  <a:pt x="7306" y="13611"/>
                  <a:pt x="6772" y="13010"/>
                  <a:pt x="6272" y="12443"/>
                </a:cubicBezTo>
                <a:cubicBezTo>
                  <a:pt x="5271" y="11276"/>
                  <a:pt x="4337" y="9975"/>
                  <a:pt x="3570" y="8640"/>
                </a:cubicBezTo>
                <a:cubicBezTo>
                  <a:pt x="2736" y="7306"/>
                  <a:pt x="2036" y="5939"/>
                  <a:pt x="1469" y="4471"/>
                </a:cubicBezTo>
                <a:cubicBezTo>
                  <a:pt x="902" y="3003"/>
                  <a:pt x="335" y="1569"/>
                  <a:pt x="1" y="1"/>
                </a:cubicBezTo>
                <a:close/>
              </a:path>
            </a:pathLst>
          </a:custGeom>
          <a:solidFill>
            <a:srgbClr val="995B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8"/>
          <p:cNvSpPr/>
          <p:nvPr/>
        </p:nvSpPr>
        <p:spPr>
          <a:xfrm>
            <a:off x="985075" y="5415925"/>
            <a:ext cx="432000" cy="58400"/>
          </a:xfrm>
          <a:custGeom>
            <a:rect b="b" l="l" r="r" t="t"/>
            <a:pathLst>
              <a:path extrusionOk="0" h="2336" w="17280">
                <a:moveTo>
                  <a:pt x="67" y="1"/>
                </a:moveTo>
                <a:cubicBezTo>
                  <a:pt x="67" y="67"/>
                  <a:pt x="1" y="868"/>
                  <a:pt x="234" y="1435"/>
                </a:cubicBezTo>
                <a:cubicBezTo>
                  <a:pt x="234" y="1435"/>
                  <a:pt x="8273" y="2336"/>
                  <a:pt x="13110" y="2336"/>
                </a:cubicBezTo>
                <a:cubicBezTo>
                  <a:pt x="14177" y="2336"/>
                  <a:pt x="15245" y="2202"/>
                  <a:pt x="16246" y="1869"/>
                </a:cubicBezTo>
                <a:cubicBezTo>
                  <a:pt x="16379" y="1802"/>
                  <a:pt x="16546" y="1735"/>
                  <a:pt x="16679" y="1702"/>
                </a:cubicBezTo>
                <a:cubicBezTo>
                  <a:pt x="16946" y="1568"/>
                  <a:pt x="17213" y="1335"/>
                  <a:pt x="17246" y="1001"/>
                </a:cubicBezTo>
                <a:cubicBezTo>
                  <a:pt x="17280" y="868"/>
                  <a:pt x="17246" y="734"/>
                  <a:pt x="17213" y="634"/>
                </a:cubicBezTo>
                <a:cubicBezTo>
                  <a:pt x="17180" y="701"/>
                  <a:pt x="17079" y="734"/>
                  <a:pt x="16946" y="734"/>
                </a:cubicBezTo>
                <a:cubicBezTo>
                  <a:pt x="15412" y="1068"/>
                  <a:pt x="11676" y="1435"/>
                  <a:pt x="11676" y="1435"/>
                </a:cubicBezTo>
                <a:cubicBezTo>
                  <a:pt x="8240" y="1435"/>
                  <a:pt x="2669" y="601"/>
                  <a:pt x="601" y="334"/>
                </a:cubicBezTo>
                <a:cubicBezTo>
                  <a:pt x="401" y="267"/>
                  <a:pt x="201" y="167"/>
                  <a:pt x="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8"/>
          <p:cNvSpPr/>
          <p:nvPr/>
        </p:nvSpPr>
        <p:spPr>
          <a:xfrm>
            <a:off x="114450" y="5416750"/>
            <a:ext cx="310250" cy="63650"/>
          </a:xfrm>
          <a:custGeom>
            <a:rect b="b" l="l" r="r" t="t"/>
            <a:pathLst>
              <a:path extrusionOk="0" h="2546" w="12410">
                <a:moveTo>
                  <a:pt x="12410" y="1"/>
                </a:moveTo>
                <a:lnTo>
                  <a:pt x="12410" y="1"/>
                </a:lnTo>
                <a:cubicBezTo>
                  <a:pt x="12243" y="168"/>
                  <a:pt x="12009" y="335"/>
                  <a:pt x="11742" y="368"/>
                </a:cubicBezTo>
                <a:cubicBezTo>
                  <a:pt x="11528" y="421"/>
                  <a:pt x="11238" y="456"/>
                  <a:pt x="10891" y="456"/>
                </a:cubicBezTo>
                <a:cubicBezTo>
                  <a:pt x="10590" y="456"/>
                  <a:pt x="10247" y="430"/>
                  <a:pt x="9874" y="368"/>
                </a:cubicBezTo>
                <a:cubicBezTo>
                  <a:pt x="9574" y="335"/>
                  <a:pt x="9341" y="335"/>
                  <a:pt x="9041" y="335"/>
                </a:cubicBezTo>
                <a:cubicBezTo>
                  <a:pt x="8240" y="368"/>
                  <a:pt x="6672" y="535"/>
                  <a:pt x="4737" y="1202"/>
                </a:cubicBezTo>
                <a:cubicBezTo>
                  <a:pt x="4737" y="1202"/>
                  <a:pt x="3078" y="1796"/>
                  <a:pt x="1460" y="1796"/>
                </a:cubicBezTo>
                <a:cubicBezTo>
                  <a:pt x="1014" y="1796"/>
                  <a:pt x="571" y="1751"/>
                  <a:pt x="168" y="1635"/>
                </a:cubicBezTo>
                <a:cubicBezTo>
                  <a:pt x="134" y="1635"/>
                  <a:pt x="67" y="1635"/>
                  <a:pt x="34" y="1602"/>
                </a:cubicBezTo>
                <a:lnTo>
                  <a:pt x="34" y="1602"/>
                </a:lnTo>
                <a:cubicBezTo>
                  <a:pt x="34" y="1602"/>
                  <a:pt x="1" y="2102"/>
                  <a:pt x="134" y="2369"/>
                </a:cubicBezTo>
                <a:cubicBezTo>
                  <a:pt x="134" y="2369"/>
                  <a:pt x="756" y="2545"/>
                  <a:pt x="1745" y="2545"/>
                </a:cubicBezTo>
                <a:cubicBezTo>
                  <a:pt x="2531" y="2545"/>
                  <a:pt x="3549" y="2434"/>
                  <a:pt x="4671" y="2036"/>
                </a:cubicBezTo>
                <a:cubicBezTo>
                  <a:pt x="4871" y="1969"/>
                  <a:pt x="5038" y="1869"/>
                  <a:pt x="5204" y="1802"/>
                </a:cubicBezTo>
                <a:cubicBezTo>
                  <a:pt x="5571" y="1635"/>
                  <a:pt x="6372" y="1302"/>
                  <a:pt x="7640" y="1269"/>
                </a:cubicBezTo>
                <a:lnTo>
                  <a:pt x="8006" y="1269"/>
                </a:lnTo>
                <a:cubicBezTo>
                  <a:pt x="8214" y="1286"/>
                  <a:pt x="8596" y="1310"/>
                  <a:pt x="9051" y="1310"/>
                </a:cubicBezTo>
                <a:cubicBezTo>
                  <a:pt x="10354" y="1310"/>
                  <a:pt x="12261" y="1113"/>
                  <a:pt x="124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3" name="Google Shape;1533;p68"/>
          <p:cNvGrpSpPr/>
          <p:nvPr/>
        </p:nvGrpSpPr>
        <p:grpSpPr>
          <a:xfrm>
            <a:off x="1033260" y="1978752"/>
            <a:ext cx="1267594" cy="2652229"/>
            <a:chOff x="424700" y="2020438"/>
            <a:chExt cx="1406875" cy="2943650"/>
          </a:xfrm>
        </p:grpSpPr>
        <p:sp>
          <p:nvSpPr>
            <p:cNvPr id="1534" name="Google Shape;1534;p68"/>
            <p:cNvSpPr/>
            <p:nvPr/>
          </p:nvSpPr>
          <p:spPr>
            <a:xfrm>
              <a:off x="985100" y="2225588"/>
              <a:ext cx="110950" cy="289400"/>
            </a:xfrm>
            <a:custGeom>
              <a:rect b="b" l="l" r="r" t="t"/>
              <a:pathLst>
                <a:path extrusionOk="0" h="11576" w="4438">
                  <a:moveTo>
                    <a:pt x="2102" y="1"/>
                  </a:moveTo>
                  <a:cubicBezTo>
                    <a:pt x="2102" y="1"/>
                    <a:pt x="868" y="735"/>
                    <a:pt x="901" y="2703"/>
                  </a:cubicBezTo>
                  <a:cubicBezTo>
                    <a:pt x="901" y="3070"/>
                    <a:pt x="1001" y="3403"/>
                    <a:pt x="1102" y="3770"/>
                  </a:cubicBezTo>
                  <a:cubicBezTo>
                    <a:pt x="1302" y="4537"/>
                    <a:pt x="1669" y="6439"/>
                    <a:pt x="1335" y="8240"/>
                  </a:cubicBezTo>
                  <a:cubicBezTo>
                    <a:pt x="1202" y="8840"/>
                    <a:pt x="1001" y="9374"/>
                    <a:pt x="701" y="9875"/>
                  </a:cubicBezTo>
                  <a:cubicBezTo>
                    <a:pt x="635" y="10008"/>
                    <a:pt x="568" y="10108"/>
                    <a:pt x="501" y="10241"/>
                  </a:cubicBezTo>
                  <a:cubicBezTo>
                    <a:pt x="334" y="10575"/>
                    <a:pt x="134" y="11075"/>
                    <a:pt x="1" y="11576"/>
                  </a:cubicBezTo>
                  <a:lnTo>
                    <a:pt x="1635" y="11576"/>
                  </a:lnTo>
                  <a:cubicBezTo>
                    <a:pt x="2102" y="11576"/>
                    <a:pt x="2503" y="11409"/>
                    <a:pt x="2803" y="11175"/>
                  </a:cubicBezTo>
                  <a:cubicBezTo>
                    <a:pt x="3170" y="10842"/>
                    <a:pt x="3437" y="10342"/>
                    <a:pt x="3437" y="9774"/>
                  </a:cubicBezTo>
                  <a:lnTo>
                    <a:pt x="3437" y="9441"/>
                  </a:lnTo>
                  <a:lnTo>
                    <a:pt x="3336" y="7173"/>
                  </a:lnTo>
                  <a:lnTo>
                    <a:pt x="4437" y="6539"/>
                  </a:lnTo>
                  <a:lnTo>
                    <a:pt x="3370" y="4504"/>
                  </a:lnTo>
                  <a:cubicBezTo>
                    <a:pt x="3537" y="2002"/>
                    <a:pt x="2102" y="1"/>
                    <a:pt x="2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8"/>
            <p:cNvSpPr/>
            <p:nvPr/>
          </p:nvSpPr>
          <p:spPr>
            <a:xfrm>
              <a:off x="1397900" y="4789938"/>
              <a:ext cx="433675" cy="165975"/>
            </a:xfrm>
            <a:custGeom>
              <a:rect b="b" l="l" r="r" t="t"/>
              <a:pathLst>
                <a:path extrusionOk="0" h="6639" w="17347">
                  <a:moveTo>
                    <a:pt x="7206" y="0"/>
                  </a:moveTo>
                  <a:lnTo>
                    <a:pt x="6839" y="367"/>
                  </a:lnTo>
                  <a:cubicBezTo>
                    <a:pt x="6263" y="943"/>
                    <a:pt x="4942" y="2038"/>
                    <a:pt x="3490" y="2038"/>
                  </a:cubicBezTo>
                  <a:cubicBezTo>
                    <a:pt x="3176" y="2038"/>
                    <a:pt x="2856" y="1987"/>
                    <a:pt x="2536" y="1868"/>
                  </a:cubicBezTo>
                  <a:lnTo>
                    <a:pt x="534" y="701"/>
                  </a:lnTo>
                  <a:lnTo>
                    <a:pt x="434" y="634"/>
                  </a:lnTo>
                  <a:cubicBezTo>
                    <a:pt x="380" y="611"/>
                    <a:pt x="327" y="600"/>
                    <a:pt x="278" y="600"/>
                  </a:cubicBezTo>
                  <a:cubicBezTo>
                    <a:pt x="118" y="600"/>
                    <a:pt x="1" y="714"/>
                    <a:pt x="1" y="868"/>
                  </a:cubicBezTo>
                  <a:lnTo>
                    <a:pt x="1" y="2135"/>
                  </a:lnTo>
                  <a:lnTo>
                    <a:pt x="1" y="4570"/>
                  </a:lnTo>
                  <a:cubicBezTo>
                    <a:pt x="1" y="4837"/>
                    <a:pt x="101" y="5004"/>
                    <a:pt x="201" y="5171"/>
                  </a:cubicBezTo>
                  <a:cubicBezTo>
                    <a:pt x="334" y="5337"/>
                    <a:pt x="501" y="5471"/>
                    <a:pt x="768" y="5504"/>
                  </a:cubicBezTo>
                  <a:cubicBezTo>
                    <a:pt x="2769" y="5804"/>
                    <a:pt x="8373" y="6638"/>
                    <a:pt x="11809" y="6638"/>
                  </a:cubicBezTo>
                  <a:cubicBezTo>
                    <a:pt x="11809" y="6638"/>
                    <a:pt x="15512" y="6238"/>
                    <a:pt x="17113" y="5904"/>
                  </a:cubicBezTo>
                  <a:cubicBezTo>
                    <a:pt x="17179" y="5904"/>
                    <a:pt x="17280" y="5871"/>
                    <a:pt x="17313" y="5804"/>
                  </a:cubicBezTo>
                  <a:cubicBezTo>
                    <a:pt x="17346" y="5704"/>
                    <a:pt x="17346" y="5571"/>
                    <a:pt x="17346" y="5404"/>
                  </a:cubicBezTo>
                  <a:cubicBezTo>
                    <a:pt x="17179" y="5137"/>
                    <a:pt x="16779" y="4704"/>
                    <a:pt x="15979" y="4503"/>
                  </a:cubicBezTo>
                  <a:cubicBezTo>
                    <a:pt x="15812" y="4470"/>
                    <a:pt x="15678" y="4403"/>
                    <a:pt x="15512" y="4370"/>
                  </a:cubicBezTo>
                  <a:cubicBezTo>
                    <a:pt x="14277" y="3903"/>
                    <a:pt x="8640" y="1802"/>
                    <a:pt x="72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8"/>
            <p:cNvSpPr/>
            <p:nvPr/>
          </p:nvSpPr>
          <p:spPr>
            <a:xfrm>
              <a:off x="525600" y="4824163"/>
              <a:ext cx="321100" cy="139925"/>
            </a:xfrm>
            <a:custGeom>
              <a:rect b="b" l="l" r="r" t="t"/>
              <a:pathLst>
                <a:path extrusionOk="0" h="5597" w="12844">
                  <a:moveTo>
                    <a:pt x="7620" y="0"/>
                  </a:moveTo>
                  <a:cubicBezTo>
                    <a:pt x="7490" y="0"/>
                    <a:pt x="7375" y="52"/>
                    <a:pt x="7306" y="166"/>
                  </a:cubicBezTo>
                  <a:lnTo>
                    <a:pt x="6973" y="633"/>
                  </a:lnTo>
                  <a:cubicBezTo>
                    <a:pt x="6544" y="1156"/>
                    <a:pt x="5930" y="1442"/>
                    <a:pt x="5298" y="1442"/>
                  </a:cubicBezTo>
                  <a:cubicBezTo>
                    <a:pt x="5043" y="1442"/>
                    <a:pt x="4786" y="1396"/>
                    <a:pt x="4538" y="1300"/>
                  </a:cubicBezTo>
                  <a:lnTo>
                    <a:pt x="1869" y="232"/>
                  </a:lnTo>
                  <a:lnTo>
                    <a:pt x="1535" y="132"/>
                  </a:lnTo>
                  <a:cubicBezTo>
                    <a:pt x="1501" y="124"/>
                    <a:pt x="1468" y="120"/>
                    <a:pt x="1437" y="120"/>
                  </a:cubicBezTo>
                  <a:cubicBezTo>
                    <a:pt x="957" y="120"/>
                    <a:pt x="868" y="1033"/>
                    <a:pt x="868" y="1033"/>
                  </a:cubicBezTo>
                  <a:lnTo>
                    <a:pt x="335" y="3368"/>
                  </a:lnTo>
                  <a:cubicBezTo>
                    <a:pt x="1" y="4202"/>
                    <a:pt x="1" y="4802"/>
                    <a:pt x="34" y="5136"/>
                  </a:cubicBezTo>
                  <a:cubicBezTo>
                    <a:pt x="34" y="5203"/>
                    <a:pt x="134" y="5336"/>
                    <a:pt x="201" y="5369"/>
                  </a:cubicBezTo>
                  <a:cubicBezTo>
                    <a:pt x="234" y="5369"/>
                    <a:pt x="301" y="5436"/>
                    <a:pt x="335" y="5436"/>
                  </a:cubicBezTo>
                  <a:cubicBezTo>
                    <a:pt x="738" y="5551"/>
                    <a:pt x="1181" y="5597"/>
                    <a:pt x="1627" y="5597"/>
                  </a:cubicBezTo>
                  <a:cubicBezTo>
                    <a:pt x="3245" y="5597"/>
                    <a:pt x="4904" y="5002"/>
                    <a:pt x="4904" y="5002"/>
                  </a:cubicBezTo>
                  <a:cubicBezTo>
                    <a:pt x="6839" y="4335"/>
                    <a:pt x="8407" y="4169"/>
                    <a:pt x="9208" y="4135"/>
                  </a:cubicBezTo>
                  <a:cubicBezTo>
                    <a:pt x="9508" y="4135"/>
                    <a:pt x="9741" y="4135"/>
                    <a:pt x="10041" y="4169"/>
                  </a:cubicBezTo>
                  <a:cubicBezTo>
                    <a:pt x="10414" y="4231"/>
                    <a:pt x="10757" y="4257"/>
                    <a:pt x="11058" y="4257"/>
                  </a:cubicBezTo>
                  <a:cubicBezTo>
                    <a:pt x="11405" y="4257"/>
                    <a:pt x="11695" y="4222"/>
                    <a:pt x="11909" y="4169"/>
                  </a:cubicBezTo>
                  <a:cubicBezTo>
                    <a:pt x="12210" y="4135"/>
                    <a:pt x="12410" y="4002"/>
                    <a:pt x="12577" y="3802"/>
                  </a:cubicBezTo>
                  <a:cubicBezTo>
                    <a:pt x="12677" y="3668"/>
                    <a:pt x="12743" y="3535"/>
                    <a:pt x="12743" y="3368"/>
                  </a:cubicBezTo>
                  <a:cubicBezTo>
                    <a:pt x="12843" y="2634"/>
                    <a:pt x="12010" y="2301"/>
                    <a:pt x="12010" y="2301"/>
                  </a:cubicBezTo>
                  <a:lnTo>
                    <a:pt x="7807" y="32"/>
                  </a:lnTo>
                  <a:cubicBezTo>
                    <a:pt x="7743" y="11"/>
                    <a:pt x="7680" y="0"/>
                    <a:pt x="7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8"/>
            <p:cNvSpPr/>
            <p:nvPr/>
          </p:nvSpPr>
          <p:spPr>
            <a:xfrm>
              <a:off x="1493800" y="2246438"/>
              <a:ext cx="108450" cy="105100"/>
            </a:xfrm>
            <a:custGeom>
              <a:rect b="b" l="l" r="r" t="t"/>
              <a:pathLst>
                <a:path extrusionOk="0" h="4204" w="4338">
                  <a:moveTo>
                    <a:pt x="1802" y="1"/>
                  </a:moveTo>
                  <a:lnTo>
                    <a:pt x="1" y="1001"/>
                  </a:lnTo>
                  <a:cubicBezTo>
                    <a:pt x="101" y="1068"/>
                    <a:pt x="1835" y="2336"/>
                    <a:pt x="2803" y="4204"/>
                  </a:cubicBezTo>
                  <a:cubicBezTo>
                    <a:pt x="3770" y="3303"/>
                    <a:pt x="4337" y="2736"/>
                    <a:pt x="4337" y="2736"/>
                  </a:cubicBezTo>
                  <a:cubicBezTo>
                    <a:pt x="4270" y="2569"/>
                    <a:pt x="4137" y="2402"/>
                    <a:pt x="4003" y="2236"/>
                  </a:cubicBezTo>
                  <a:cubicBezTo>
                    <a:pt x="3336" y="1335"/>
                    <a:pt x="2536" y="635"/>
                    <a:pt x="2135" y="234"/>
                  </a:cubicBezTo>
                  <a:cubicBezTo>
                    <a:pt x="1935" y="67"/>
                    <a:pt x="1802" y="1"/>
                    <a:pt x="1802" y="1"/>
                  </a:cubicBezTo>
                  <a:close/>
                </a:path>
              </a:pathLst>
            </a:custGeom>
            <a:solidFill>
              <a:srgbClr val="FBD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8"/>
            <p:cNvSpPr/>
            <p:nvPr/>
          </p:nvSpPr>
          <p:spPr>
            <a:xfrm>
              <a:off x="1410400" y="4707363"/>
              <a:ext cx="157650" cy="135125"/>
            </a:xfrm>
            <a:custGeom>
              <a:rect b="b" l="l" r="r" t="t"/>
              <a:pathLst>
                <a:path extrusionOk="0" h="5405" w="6306">
                  <a:moveTo>
                    <a:pt x="435" y="1"/>
                  </a:moveTo>
                  <a:cubicBezTo>
                    <a:pt x="435" y="1"/>
                    <a:pt x="334" y="2770"/>
                    <a:pt x="1" y="4037"/>
                  </a:cubicBezTo>
                  <a:lnTo>
                    <a:pt x="2002" y="5205"/>
                  </a:lnTo>
                  <a:cubicBezTo>
                    <a:pt x="2346" y="5344"/>
                    <a:pt x="2687" y="5404"/>
                    <a:pt x="3019" y="5404"/>
                  </a:cubicBezTo>
                  <a:cubicBezTo>
                    <a:pt x="4430" y="5404"/>
                    <a:pt x="5684" y="4324"/>
                    <a:pt x="6305" y="3704"/>
                  </a:cubicBezTo>
                  <a:cubicBezTo>
                    <a:pt x="5672" y="2536"/>
                    <a:pt x="5438" y="1"/>
                    <a:pt x="54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8"/>
            <p:cNvSpPr/>
            <p:nvPr/>
          </p:nvSpPr>
          <p:spPr>
            <a:xfrm>
              <a:off x="1194425" y="3306363"/>
              <a:ext cx="111775" cy="49225"/>
            </a:xfrm>
            <a:custGeom>
              <a:rect b="b" l="l" r="r" t="t"/>
              <a:pathLst>
                <a:path extrusionOk="0" h="1969" w="4471">
                  <a:moveTo>
                    <a:pt x="3803" y="1"/>
                  </a:moveTo>
                  <a:cubicBezTo>
                    <a:pt x="3303" y="34"/>
                    <a:pt x="2636" y="168"/>
                    <a:pt x="1735" y="368"/>
                  </a:cubicBezTo>
                  <a:cubicBezTo>
                    <a:pt x="1135" y="534"/>
                    <a:pt x="567" y="768"/>
                    <a:pt x="0" y="1035"/>
                  </a:cubicBezTo>
                  <a:cubicBezTo>
                    <a:pt x="1335" y="1202"/>
                    <a:pt x="2836" y="1468"/>
                    <a:pt x="4470" y="1969"/>
                  </a:cubicBezTo>
                  <a:cubicBezTo>
                    <a:pt x="4070" y="701"/>
                    <a:pt x="3803" y="1"/>
                    <a:pt x="38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8"/>
            <p:cNvSpPr/>
            <p:nvPr/>
          </p:nvSpPr>
          <p:spPr>
            <a:xfrm>
              <a:off x="872525" y="3676638"/>
              <a:ext cx="129275" cy="84250"/>
            </a:xfrm>
            <a:custGeom>
              <a:rect b="b" l="l" r="r" t="t"/>
              <a:pathLst>
                <a:path extrusionOk="0" h="3370" w="5171">
                  <a:moveTo>
                    <a:pt x="4971" y="0"/>
                  </a:moveTo>
                  <a:cubicBezTo>
                    <a:pt x="4437" y="534"/>
                    <a:pt x="1" y="1301"/>
                    <a:pt x="34" y="1335"/>
                  </a:cubicBezTo>
                  <a:lnTo>
                    <a:pt x="501" y="3369"/>
                  </a:lnTo>
                  <a:lnTo>
                    <a:pt x="5171" y="2135"/>
                  </a:lnTo>
                  <a:lnTo>
                    <a:pt x="4971" y="0"/>
                  </a:lnTo>
                  <a:close/>
                </a:path>
              </a:pathLst>
            </a:custGeom>
            <a:solidFill>
              <a:srgbClr val="FBD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8"/>
            <p:cNvSpPr/>
            <p:nvPr/>
          </p:nvSpPr>
          <p:spPr>
            <a:xfrm>
              <a:off x="968425" y="3309713"/>
              <a:ext cx="53400" cy="59225"/>
            </a:xfrm>
            <a:custGeom>
              <a:rect b="b" l="l" r="r" t="t"/>
              <a:pathLst>
                <a:path extrusionOk="0" h="2369" w="2136">
                  <a:moveTo>
                    <a:pt x="1" y="0"/>
                  </a:moveTo>
                  <a:lnTo>
                    <a:pt x="134" y="2369"/>
                  </a:lnTo>
                  <a:cubicBezTo>
                    <a:pt x="134" y="2369"/>
                    <a:pt x="835" y="1968"/>
                    <a:pt x="2135" y="1535"/>
                  </a:cubicBezTo>
                  <a:cubicBezTo>
                    <a:pt x="1435" y="1201"/>
                    <a:pt x="701" y="667"/>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8"/>
            <p:cNvSpPr/>
            <p:nvPr/>
          </p:nvSpPr>
          <p:spPr>
            <a:xfrm>
              <a:off x="573150" y="4711538"/>
              <a:ext cx="154300" cy="148675"/>
            </a:xfrm>
            <a:custGeom>
              <a:rect b="b" l="l" r="r" t="t"/>
              <a:pathLst>
                <a:path extrusionOk="0" h="5947" w="6172">
                  <a:moveTo>
                    <a:pt x="1835" y="1"/>
                  </a:moveTo>
                  <a:lnTo>
                    <a:pt x="0" y="4771"/>
                  </a:lnTo>
                  <a:lnTo>
                    <a:pt x="2669" y="5805"/>
                  </a:lnTo>
                  <a:cubicBezTo>
                    <a:pt x="2927" y="5901"/>
                    <a:pt x="3188" y="5947"/>
                    <a:pt x="3444" y="5947"/>
                  </a:cubicBezTo>
                  <a:cubicBezTo>
                    <a:pt x="4078" y="5947"/>
                    <a:pt x="4676" y="5661"/>
                    <a:pt x="5104" y="5138"/>
                  </a:cubicBezTo>
                  <a:lnTo>
                    <a:pt x="5438" y="4671"/>
                  </a:lnTo>
                  <a:lnTo>
                    <a:pt x="6171" y="1702"/>
                  </a:lnTo>
                  <a:lnTo>
                    <a:pt x="18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8"/>
            <p:cNvSpPr/>
            <p:nvPr/>
          </p:nvSpPr>
          <p:spPr>
            <a:xfrm>
              <a:off x="1546350" y="2020438"/>
              <a:ext cx="238525" cy="281900"/>
            </a:xfrm>
            <a:custGeom>
              <a:rect b="b" l="l" r="r" t="t"/>
              <a:pathLst>
                <a:path extrusionOk="0" h="11276" w="9541">
                  <a:moveTo>
                    <a:pt x="6938" y="1"/>
                  </a:moveTo>
                  <a:cubicBezTo>
                    <a:pt x="6738" y="1"/>
                    <a:pt x="6538" y="101"/>
                    <a:pt x="6471" y="334"/>
                  </a:cubicBezTo>
                  <a:cubicBezTo>
                    <a:pt x="6305" y="735"/>
                    <a:pt x="6205" y="1202"/>
                    <a:pt x="6071" y="1602"/>
                  </a:cubicBezTo>
                  <a:cubicBezTo>
                    <a:pt x="5938" y="2036"/>
                    <a:pt x="5838" y="2503"/>
                    <a:pt x="5704" y="2903"/>
                  </a:cubicBezTo>
                  <a:cubicBezTo>
                    <a:pt x="5571" y="3337"/>
                    <a:pt x="5371" y="3737"/>
                    <a:pt x="5204" y="4171"/>
                  </a:cubicBezTo>
                  <a:cubicBezTo>
                    <a:pt x="5204" y="4171"/>
                    <a:pt x="5204" y="4204"/>
                    <a:pt x="5170" y="4204"/>
                  </a:cubicBezTo>
                  <a:cubicBezTo>
                    <a:pt x="5135" y="4199"/>
                    <a:pt x="5092" y="4196"/>
                    <a:pt x="5043" y="4196"/>
                  </a:cubicBezTo>
                  <a:cubicBezTo>
                    <a:pt x="4726" y="4196"/>
                    <a:pt x="4152" y="4333"/>
                    <a:pt x="3603" y="5171"/>
                  </a:cubicBezTo>
                  <a:cubicBezTo>
                    <a:pt x="3603" y="5171"/>
                    <a:pt x="3583" y="5168"/>
                    <a:pt x="3549" y="5168"/>
                  </a:cubicBezTo>
                  <a:cubicBezTo>
                    <a:pt x="3403" y="5168"/>
                    <a:pt x="2998" y="5234"/>
                    <a:pt x="2835" y="5938"/>
                  </a:cubicBezTo>
                  <a:cubicBezTo>
                    <a:pt x="2835" y="5938"/>
                    <a:pt x="2824" y="5936"/>
                    <a:pt x="2803" y="5936"/>
                  </a:cubicBezTo>
                  <a:cubicBezTo>
                    <a:pt x="2694" y="5936"/>
                    <a:pt x="2326" y="6006"/>
                    <a:pt x="1935" y="6873"/>
                  </a:cubicBezTo>
                  <a:cubicBezTo>
                    <a:pt x="1835" y="7173"/>
                    <a:pt x="1668" y="7406"/>
                    <a:pt x="1501" y="7673"/>
                  </a:cubicBezTo>
                  <a:cubicBezTo>
                    <a:pt x="1034" y="8173"/>
                    <a:pt x="267" y="9074"/>
                    <a:pt x="33" y="9241"/>
                  </a:cubicBezTo>
                  <a:lnTo>
                    <a:pt x="0" y="9274"/>
                  </a:lnTo>
                  <a:cubicBezTo>
                    <a:pt x="434" y="9675"/>
                    <a:pt x="1234" y="10375"/>
                    <a:pt x="1901" y="11276"/>
                  </a:cubicBezTo>
                  <a:lnTo>
                    <a:pt x="2002" y="11242"/>
                  </a:lnTo>
                  <a:lnTo>
                    <a:pt x="3703" y="10075"/>
                  </a:lnTo>
                  <a:cubicBezTo>
                    <a:pt x="4036" y="9841"/>
                    <a:pt x="4437" y="9708"/>
                    <a:pt x="4870" y="9708"/>
                  </a:cubicBezTo>
                  <a:cubicBezTo>
                    <a:pt x="5204" y="9708"/>
                    <a:pt x="5504" y="9608"/>
                    <a:pt x="5771" y="9441"/>
                  </a:cubicBezTo>
                  <a:lnTo>
                    <a:pt x="9173" y="7506"/>
                  </a:lnTo>
                  <a:cubicBezTo>
                    <a:pt x="9440" y="7340"/>
                    <a:pt x="9540" y="6906"/>
                    <a:pt x="9340" y="6572"/>
                  </a:cubicBezTo>
                  <a:cubicBezTo>
                    <a:pt x="9207" y="6372"/>
                    <a:pt x="8973" y="6272"/>
                    <a:pt x="8773" y="6272"/>
                  </a:cubicBezTo>
                  <a:cubicBezTo>
                    <a:pt x="8706" y="6272"/>
                    <a:pt x="8606" y="6272"/>
                    <a:pt x="8540" y="6339"/>
                  </a:cubicBezTo>
                  <a:cubicBezTo>
                    <a:pt x="8339" y="6372"/>
                    <a:pt x="8139" y="6439"/>
                    <a:pt x="7939" y="6506"/>
                  </a:cubicBezTo>
                  <a:lnTo>
                    <a:pt x="7739" y="6572"/>
                  </a:lnTo>
                  <a:cubicBezTo>
                    <a:pt x="7672" y="5905"/>
                    <a:pt x="7272" y="5371"/>
                    <a:pt x="7072" y="5171"/>
                  </a:cubicBezTo>
                  <a:cubicBezTo>
                    <a:pt x="7072" y="4971"/>
                    <a:pt x="7105" y="4871"/>
                    <a:pt x="7105" y="4704"/>
                  </a:cubicBezTo>
                  <a:cubicBezTo>
                    <a:pt x="7105" y="4271"/>
                    <a:pt x="7139" y="3904"/>
                    <a:pt x="7105" y="3503"/>
                  </a:cubicBezTo>
                  <a:lnTo>
                    <a:pt x="7405" y="501"/>
                  </a:lnTo>
                  <a:cubicBezTo>
                    <a:pt x="7439" y="201"/>
                    <a:pt x="7205" y="1"/>
                    <a:pt x="6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8"/>
            <p:cNvSpPr/>
            <p:nvPr/>
          </p:nvSpPr>
          <p:spPr>
            <a:xfrm>
              <a:off x="1031800" y="3797563"/>
              <a:ext cx="148475" cy="69225"/>
            </a:xfrm>
            <a:custGeom>
              <a:rect b="b" l="l" r="r" t="t"/>
              <a:pathLst>
                <a:path extrusionOk="0" h="2769" w="5939">
                  <a:moveTo>
                    <a:pt x="1" y="0"/>
                  </a:moveTo>
                  <a:lnTo>
                    <a:pt x="1" y="0"/>
                  </a:lnTo>
                  <a:cubicBezTo>
                    <a:pt x="768" y="767"/>
                    <a:pt x="1769" y="1368"/>
                    <a:pt x="2769" y="1835"/>
                  </a:cubicBezTo>
                  <a:cubicBezTo>
                    <a:pt x="3770" y="2302"/>
                    <a:pt x="4838" y="2635"/>
                    <a:pt x="5938" y="2769"/>
                  </a:cubicBezTo>
                  <a:lnTo>
                    <a:pt x="4404" y="2168"/>
                  </a:lnTo>
                  <a:lnTo>
                    <a:pt x="2903" y="1535"/>
                  </a:lnTo>
                  <a:cubicBezTo>
                    <a:pt x="1902" y="1068"/>
                    <a:pt x="935" y="634"/>
                    <a:pt x="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8"/>
            <p:cNvSpPr/>
            <p:nvPr/>
          </p:nvSpPr>
          <p:spPr>
            <a:xfrm>
              <a:off x="754950" y="4113613"/>
              <a:ext cx="221000" cy="215175"/>
            </a:xfrm>
            <a:custGeom>
              <a:rect b="b" l="l" r="r" t="t"/>
              <a:pathLst>
                <a:path extrusionOk="0" h="8607" w="8840">
                  <a:moveTo>
                    <a:pt x="8840" y="1"/>
                  </a:moveTo>
                  <a:lnTo>
                    <a:pt x="8840" y="1"/>
                  </a:lnTo>
                  <a:cubicBezTo>
                    <a:pt x="8406" y="334"/>
                    <a:pt x="7939" y="601"/>
                    <a:pt x="7539" y="901"/>
                  </a:cubicBezTo>
                  <a:cubicBezTo>
                    <a:pt x="7072" y="1201"/>
                    <a:pt x="6672" y="1435"/>
                    <a:pt x="6205" y="1735"/>
                  </a:cubicBezTo>
                  <a:lnTo>
                    <a:pt x="4870" y="2569"/>
                  </a:lnTo>
                  <a:cubicBezTo>
                    <a:pt x="4470" y="2869"/>
                    <a:pt x="4003" y="3169"/>
                    <a:pt x="3569" y="3503"/>
                  </a:cubicBezTo>
                  <a:cubicBezTo>
                    <a:pt x="2735" y="4170"/>
                    <a:pt x="2035" y="5004"/>
                    <a:pt x="1535" y="5905"/>
                  </a:cubicBezTo>
                  <a:cubicBezTo>
                    <a:pt x="1034" y="6772"/>
                    <a:pt x="501" y="7706"/>
                    <a:pt x="0" y="8607"/>
                  </a:cubicBezTo>
                  <a:cubicBezTo>
                    <a:pt x="634" y="7739"/>
                    <a:pt x="1201" y="6872"/>
                    <a:pt x="1768" y="6005"/>
                  </a:cubicBezTo>
                  <a:cubicBezTo>
                    <a:pt x="2369" y="5104"/>
                    <a:pt x="3036" y="4337"/>
                    <a:pt x="3836" y="3703"/>
                  </a:cubicBezTo>
                  <a:cubicBezTo>
                    <a:pt x="4203" y="3370"/>
                    <a:pt x="4603" y="3103"/>
                    <a:pt x="5070" y="2836"/>
                  </a:cubicBezTo>
                  <a:cubicBezTo>
                    <a:pt x="5504" y="2536"/>
                    <a:pt x="5938" y="2235"/>
                    <a:pt x="6371" y="1935"/>
                  </a:cubicBezTo>
                  <a:cubicBezTo>
                    <a:pt x="7205" y="1335"/>
                    <a:pt x="8073" y="734"/>
                    <a:pt x="884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8"/>
            <p:cNvSpPr/>
            <p:nvPr/>
          </p:nvSpPr>
          <p:spPr>
            <a:xfrm>
              <a:off x="880025" y="3728338"/>
              <a:ext cx="150150" cy="219400"/>
            </a:xfrm>
            <a:custGeom>
              <a:rect b="b" l="l" r="r" t="t"/>
              <a:pathLst>
                <a:path extrusionOk="0" h="8776" w="6006">
                  <a:moveTo>
                    <a:pt x="4871" y="0"/>
                  </a:moveTo>
                  <a:lnTo>
                    <a:pt x="201" y="1268"/>
                  </a:lnTo>
                  <a:lnTo>
                    <a:pt x="34" y="2569"/>
                  </a:lnTo>
                  <a:cubicBezTo>
                    <a:pt x="1" y="2736"/>
                    <a:pt x="1" y="2903"/>
                    <a:pt x="1" y="3069"/>
                  </a:cubicBezTo>
                  <a:lnTo>
                    <a:pt x="1" y="3303"/>
                  </a:lnTo>
                  <a:lnTo>
                    <a:pt x="34" y="4837"/>
                  </a:lnTo>
                  <a:cubicBezTo>
                    <a:pt x="34" y="5071"/>
                    <a:pt x="134" y="5271"/>
                    <a:pt x="301" y="5404"/>
                  </a:cubicBezTo>
                  <a:cubicBezTo>
                    <a:pt x="468" y="5543"/>
                    <a:pt x="658" y="5613"/>
                    <a:pt x="890" y="5613"/>
                  </a:cubicBezTo>
                  <a:cubicBezTo>
                    <a:pt x="937" y="5613"/>
                    <a:pt x="985" y="5610"/>
                    <a:pt x="1035" y="5604"/>
                  </a:cubicBezTo>
                  <a:lnTo>
                    <a:pt x="1068" y="5805"/>
                  </a:lnTo>
                  <a:cubicBezTo>
                    <a:pt x="1131" y="6086"/>
                    <a:pt x="1368" y="6308"/>
                    <a:pt x="1645" y="6308"/>
                  </a:cubicBezTo>
                  <a:cubicBezTo>
                    <a:pt x="1664" y="6308"/>
                    <a:pt x="1683" y="6307"/>
                    <a:pt x="1702" y="6305"/>
                  </a:cubicBezTo>
                  <a:lnTo>
                    <a:pt x="2336" y="6272"/>
                  </a:lnTo>
                  <a:cubicBezTo>
                    <a:pt x="2402" y="6505"/>
                    <a:pt x="2503" y="6739"/>
                    <a:pt x="2569" y="6939"/>
                  </a:cubicBezTo>
                  <a:cubicBezTo>
                    <a:pt x="2669" y="7106"/>
                    <a:pt x="2836" y="7172"/>
                    <a:pt x="3003" y="7172"/>
                  </a:cubicBezTo>
                  <a:lnTo>
                    <a:pt x="3036" y="7172"/>
                  </a:lnTo>
                  <a:lnTo>
                    <a:pt x="3670" y="7139"/>
                  </a:lnTo>
                  <a:lnTo>
                    <a:pt x="3737" y="8140"/>
                  </a:lnTo>
                  <a:cubicBezTo>
                    <a:pt x="3800" y="8488"/>
                    <a:pt x="4044" y="8776"/>
                    <a:pt x="4410" y="8776"/>
                  </a:cubicBezTo>
                  <a:cubicBezTo>
                    <a:pt x="4430" y="8776"/>
                    <a:pt x="4450" y="8775"/>
                    <a:pt x="4471" y="8773"/>
                  </a:cubicBezTo>
                  <a:cubicBezTo>
                    <a:pt x="4838" y="8773"/>
                    <a:pt x="5071" y="8440"/>
                    <a:pt x="5071" y="8106"/>
                  </a:cubicBezTo>
                  <a:lnTo>
                    <a:pt x="5071" y="8073"/>
                  </a:lnTo>
                  <a:lnTo>
                    <a:pt x="5038" y="7306"/>
                  </a:lnTo>
                  <a:lnTo>
                    <a:pt x="5004" y="6472"/>
                  </a:lnTo>
                  <a:lnTo>
                    <a:pt x="5004" y="6472"/>
                  </a:lnTo>
                  <a:cubicBezTo>
                    <a:pt x="5004" y="6472"/>
                    <a:pt x="5036" y="6481"/>
                    <a:pt x="5087" y="6481"/>
                  </a:cubicBezTo>
                  <a:cubicBezTo>
                    <a:pt x="5274" y="6481"/>
                    <a:pt x="5712" y="6357"/>
                    <a:pt x="5738" y="5204"/>
                  </a:cubicBezTo>
                  <a:cubicBezTo>
                    <a:pt x="5738" y="4971"/>
                    <a:pt x="5805" y="4771"/>
                    <a:pt x="5838" y="4504"/>
                  </a:cubicBezTo>
                  <a:lnTo>
                    <a:pt x="6005" y="3169"/>
                  </a:lnTo>
                  <a:lnTo>
                    <a:pt x="6005" y="2736"/>
                  </a:lnTo>
                  <a:cubicBezTo>
                    <a:pt x="5972" y="2335"/>
                    <a:pt x="5872" y="1969"/>
                    <a:pt x="5705" y="1635"/>
                  </a:cubicBezTo>
                  <a:lnTo>
                    <a:pt x="4871" y="0"/>
                  </a:lnTo>
                  <a:close/>
                </a:path>
              </a:pathLst>
            </a:custGeom>
            <a:solidFill>
              <a:srgbClr val="E07B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8"/>
            <p:cNvSpPr/>
            <p:nvPr/>
          </p:nvSpPr>
          <p:spPr>
            <a:xfrm>
              <a:off x="1000125" y="3799213"/>
              <a:ext cx="7525" cy="114275"/>
            </a:xfrm>
            <a:custGeom>
              <a:rect b="b" l="l" r="r" t="t"/>
              <a:pathLst>
                <a:path extrusionOk="0" h="4571" w="301">
                  <a:moveTo>
                    <a:pt x="34" y="1"/>
                  </a:moveTo>
                  <a:cubicBezTo>
                    <a:pt x="0" y="801"/>
                    <a:pt x="0" y="1569"/>
                    <a:pt x="34" y="2302"/>
                  </a:cubicBezTo>
                  <a:cubicBezTo>
                    <a:pt x="67" y="3070"/>
                    <a:pt x="100" y="3804"/>
                    <a:pt x="234" y="4571"/>
                  </a:cubicBezTo>
                  <a:cubicBezTo>
                    <a:pt x="300" y="3770"/>
                    <a:pt x="300" y="3003"/>
                    <a:pt x="234" y="2269"/>
                  </a:cubicBezTo>
                  <a:cubicBezTo>
                    <a:pt x="200" y="1502"/>
                    <a:pt x="167" y="768"/>
                    <a:pt x="34" y="1"/>
                  </a:cubicBezTo>
                  <a:close/>
                </a:path>
              </a:pathLst>
            </a:custGeom>
            <a:solidFill>
              <a:srgbClr val="B24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8"/>
            <p:cNvSpPr/>
            <p:nvPr/>
          </p:nvSpPr>
          <p:spPr>
            <a:xfrm>
              <a:off x="965100" y="3834238"/>
              <a:ext cx="9200" cy="100100"/>
            </a:xfrm>
            <a:custGeom>
              <a:rect b="b" l="l" r="r" t="t"/>
              <a:pathLst>
                <a:path extrusionOk="0" h="4004" w="368">
                  <a:moveTo>
                    <a:pt x="34" y="1"/>
                  </a:moveTo>
                  <a:cubicBezTo>
                    <a:pt x="0" y="701"/>
                    <a:pt x="0" y="1302"/>
                    <a:pt x="34" y="2002"/>
                  </a:cubicBezTo>
                  <a:cubicBezTo>
                    <a:pt x="100" y="2669"/>
                    <a:pt x="167" y="3337"/>
                    <a:pt x="300" y="4004"/>
                  </a:cubicBezTo>
                  <a:cubicBezTo>
                    <a:pt x="367" y="3337"/>
                    <a:pt x="334" y="2669"/>
                    <a:pt x="300" y="2002"/>
                  </a:cubicBezTo>
                  <a:cubicBezTo>
                    <a:pt x="267" y="1302"/>
                    <a:pt x="167" y="668"/>
                    <a:pt x="34" y="1"/>
                  </a:cubicBezTo>
                  <a:close/>
                </a:path>
              </a:pathLst>
            </a:custGeom>
            <a:solidFill>
              <a:srgbClr val="B24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8"/>
            <p:cNvSpPr/>
            <p:nvPr/>
          </p:nvSpPr>
          <p:spPr>
            <a:xfrm>
              <a:off x="930075" y="3826738"/>
              <a:ext cx="15850" cy="75075"/>
            </a:xfrm>
            <a:custGeom>
              <a:rect b="b" l="l" r="r" t="t"/>
              <a:pathLst>
                <a:path extrusionOk="0" h="3003" w="634">
                  <a:moveTo>
                    <a:pt x="34" y="1"/>
                  </a:moveTo>
                  <a:cubicBezTo>
                    <a:pt x="0" y="301"/>
                    <a:pt x="0" y="534"/>
                    <a:pt x="0" y="701"/>
                  </a:cubicBezTo>
                  <a:cubicBezTo>
                    <a:pt x="0" y="1001"/>
                    <a:pt x="0" y="1235"/>
                    <a:pt x="34" y="1502"/>
                  </a:cubicBezTo>
                  <a:cubicBezTo>
                    <a:pt x="67" y="1802"/>
                    <a:pt x="167" y="2035"/>
                    <a:pt x="234" y="2302"/>
                  </a:cubicBezTo>
                  <a:cubicBezTo>
                    <a:pt x="367" y="2536"/>
                    <a:pt x="501" y="2803"/>
                    <a:pt x="634" y="3003"/>
                  </a:cubicBezTo>
                  <a:cubicBezTo>
                    <a:pt x="534" y="2736"/>
                    <a:pt x="501" y="2502"/>
                    <a:pt x="400" y="2236"/>
                  </a:cubicBezTo>
                  <a:lnTo>
                    <a:pt x="300" y="1502"/>
                  </a:lnTo>
                  <a:cubicBezTo>
                    <a:pt x="300" y="1235"/>
                    <a:pt x="234" y="1001"/>
                    <a:pt x="200" y="734"/>
                  </a:cubicBezTo>
                  <a:cubicBezTo>
                    <a:pt x="167" y="501"/>
                    <a:pt x="134" y="234"/>
                    <a:pt x="34" y="1"/>
                  </a:cubicBezTo>
                  <a:close/>
                </a:path>
              </a:pathLst>
            </a:custGeom>
            <a:solidFill>
              <a:srgbClr val="B24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8"/>
            <p:cNvSpPr/>
            <p:nvPr/>
          </p:nvSpPr>
          <p:spPr>
            <a:xfrm>
              <a:off x="896700" y="3810888"/>
              <a:ext cx="11700" cy="63400"/>
            </a:xfrm>
            <a:custGeom>
              <a:rect b="b" l="l" r="r" t="t"/>
              <a:pathLst>
                <a:path extrusionOk="0" h="2536" w="468">
                  <a:moveTo>
                    <a:pt x="34" y="1"/>
                  </a:moveTo>
                  <a:cubicBezTo>
                    <a:pt x="1" y="434"/>
                    <a:pt x="34" y="835"/>
                    <a:pt x="68" y="1302"/>
                  </a:cubicBezTo>
                  <a:cubicBezTo>
                    <a:pt x="168" y="1702"/>
                    <a:pt x="234" y="2136"/>
                    <a:pt x="401" y="2536"/>
                  </a:cubicBezTo>
                  <a:cubicBezTo>
                    <a:pt x="468" y="2102"/>
                    <a:pt x="368" y="1669"/>
                    <a:pt x="334" y="1268"/>
                  </a:cubicBezTo>
                  <a:cubicBezTo>
                    <a:pt x="268" y="835"/>
                    <a:pt x="201" y="434"/>
                    <a:pt x="34" y="1"/>
                  </a:cubicBezTo>
                  <a:close/>
                </a:path>
              </a:pathLst>
            </a:custGeom>
            <a:solidFill>
              <a:srgbClr val="B24F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8"/>
            <p:cNvSpPr/>
            <p:nvPr/>
          </p:nvSpPr>
          <p:spPr>
            <a:xfrm>
              <a:off x="424700" y="2150363"/>
              <a:ext cx="632150" cy="1089450"/>
            </a:xfrm>
            <a:custGeom>
              <a:rect b="b" l="l" r="r" t="t"/>
              <a:pathLst>
                <a:path extrusionOk="0" h="43578" w="25286">
                  <a:moveTo>
                    <a:pt x="17446" y="1"/>
                  </a:moveTo>
                  <a:cubicBezTo>
                    <a:pt x="16765" y="1"/>
                    <a:pt x="16017" y="66"/>
                    <a:pt x="15245" y="241"/>
                  </a:cubicBezTo>
                  <a:cubicBezTo>
                    <a:pt x="13077" y="741"/>
                    <a:pt x="10742" y="2076"/>
                    <a:pt x="9107" y="5345"/>
                  </a:cubicBezTo>
                  <a:cubicBezTo>
                    <a:pt x="9107" y="5345"/>
                    <a:pt x="7873" y="7380"/>
                    <a:pt x="7506" y="15152"/>
                  </a:cubicBezTo>
                  <a:cubicBezTo>
                    <a:pt x="7506" y="15152"/>
                    <a:pt x="7406" y="17353"/>
                    <a:pt x="5104" y="19989"/>
                  </a:cubicBezTo>
                  <a:cubicBezTo>
                    <a:pt x="4838" y="20322"/>
                    <a:pt x="4504" y="20589"/>
                    <a:pt x="4170" y="20889"/>
                  </a:cubicBezTo>
                  <a:cubicBezTo>
                    <a:pt x="3036" y="21790"/>
                    <a:pt x="1" y="24825"/>
                    <a:pt x="1835" y="28194"/>
                  </a:cubicBezTo>
                  <a:cubicBezTo>
                    <a:pt x="1835" y="28194"/>
                    <a:pt x="4604" y="31063"/>
                    <a:pt x="3837" y="33331"/>
                  </a:cubicBezTo>
                  <a:cubicBezTo>
                    <a:pt x="3837" y="33331"/>
                    <a:pt x="501" y="40170"/>
                    <a:pt x="5505" y="42772"/>
                  </a:cubicBezTo>
                  <a:cubicBezTo>
                    <a:pt x="5505" y="42772"/>
                    <a:pt x="6605" y="43505"/>
                    <a:pt x="8107" y="43572"/>
                  </a:cubicBezTo>
                  <a:cubicBezTo>
                    <a:pt x="8198" y="43576"/>
                    <a:pt x="8291" y="43578"/>
                    <a:pt x="8385" y="43578"/>
                  </a:cubicBezTo>
                  <a:cubicBezTo>
                    <a:pt x="9145" y="43578"/>
                    <a:pt x="9970" y="43443"/>
                    <a:pt x="10742" y="42938"/>
                  </a:cubicBezTo>
                  <a:cubicBezTo>
                    <a:pt x="11409" y="42538"/>
                    <a:pt x="11909" y="41938"/>
                    <a:pt x="12276" y="41237"/>
                  </a:cubicBezTo>
                  <a:cubicBezTo>
                    <a:pt x="12610" y="40603"/>
                    <a:pt x="13210" y="39736"/>
                    <a:pt x="14011" y="39736"/>
                  </a:cubicBezTo>
                  <a:cubicBezTo>
                    <a:pt x="13911" y="39302"/>
                    <a:pt x="13844" y="38869"/>
                    <a:pt x="13711" y="38435"/>
                  </a:cubicBezTo>
                  <a:cubicBezTo>
                    <a:pt x="13711" y="38402"/>
                    <a:pt x="13711" y="38368"/>
                    <a:pt x="13677" y="38302"/>
                  </a:cubicBezTo>
                  <a:cubicBezTo>
                    <a:pt x="13444" y="37468"/>
                    <a:pt x="13177" y="36134"/>
                    <a:pt x="12910" y="34566"/>
                  </a:cubicBezTo>
                  <a:cubicBezTo>
                    <a:pt x="12710" y="33198"/>
                    <a:pt x="12510" y="31630"/>
                    <a:pt x="12443" y="30129"/>
                  </a:cubicBezTo>
                  <a:cubicBezTo>
                    <a:pt x="12376" y="27694"/>
                    <a:pt x="12610" y="25259"/>
                    <a:pt x="13610" y="23691"/>
                  </a:cubicBezTo>
                  <a:cubicBezTo>
                    <a:pt x="14211" y="22757"/>
                    <a:pt x="15045" y="22157"/>
                    <a:pt x="16246" y="21923"/>
                  </a:cubicBezTo>
                  <a:cubicBezTo>
                    <a:pt x="16355" y="21907"/>
                    <a:pt x="16463" y="21899"/>
                    <a:pt x="16570" y="21899"/>
                  </a:cubicBezTo>
                  <a:cubicBezTo>
                    <a:pt x="17311" y="21899"/>
                    <a:pt x="17981" y="22274"/>
                    <a:pt x="18447" y="22624"/>
                  </a:cubicBezTo>
                  <a:cubicBezTo>
                    <a:pt x="18881" y="22991"/>
                    <a:pt x="19214" y="23358"/>
                    <a:pt x="19448" y="23825"/>
                  </a:cubicBezTo>
                  <a:cubicBezTo>
                    <a:pt x="20048" y="24759"/>
                    <a:pt x="20682" y="25292"/>
                    <a:pt x="21249" y="25593"/>
                  </a:cubicBezTo>
                  <a:cubicBezTo>
                    <a:pt x="21719" y="25803"/>
                    <a:pt x="22165" y="25872"/>
                    <a:pt x="22538" y="25872"/>
                  </a:cubicBezTo>
                  <a:cubicBezTo>
                    <a:pt x="22933" y="25872"/>
                    <a:pt x="23246" y="25795"/>
                    <a:pt x="23417" y="25726"/>
                  </a:cubicBezTo>
                  <a:cubicBezTo>
                    <a:pt x="23551" y="25693"/>
                    <a:pt x="23584" y="25659"/>
                    <a:pt x="23584" y="25659"/>
                  </a:cubicBezTo>
                  <a:cubicBezTo>
                    <a:pt x="24452" y="25159"/>
                    <a:pt x="24885" y="24525"/>
                    <a:pt x="25085" y="23858"/>
                  </a:cubicBezTo>
                  <a:cubicBezTo>
                    <a:pt x="25252" y="23424"/>
                    <a:pt x="25285" y="23024"/>
                    <a:pt x="25285" y="22657"/>
                  </a:cubicBezTo>
                  <a:cubicBezTo>
                    <a:pt x="25252" y="21723"/>
                    <a:pt x="24852" y="20889"/>
                    <a:pt x="24218" y="20222"/>
                  </a:cubicBezTo>
                  <a:cubicBezTo>
                    <a:pt x="23251" y="19188"/>
                    <a:pt x="22750" y="18421"/>
                    <a:pt x="22750" y="18421"/>
                  </a:cubicBezTo>
                  <a:cubicBezTo>
                    <a:pt x="22584" y="18087"/>
                    <a:pt x="22450" y="17787"/>
                    <a:pt x="22383" y="17453"/>
                  </a:cubicBezTo>
                  <a:cubicBezTo>
                    <a:pt x="22083" y="16453"/>
                    <a:pt x="22217" y="15452"/>
                    <a:pt x="22417" y="14685"/>
                  </a:cubicBezTo>
                  <a:cubicBezTo>
                    <a:pt x="22550" y="14118"/>
                    <a:pt x="22750" y="13684"/>
                    <a:pt x="22917" y="13351"/>
                  </a:cubicBezTo>
                  <a:cubicBezTo>
                    <a:pt x="22984" y="13184"/>
                    <a:pt x="23084" y="13050"/>
                    <a:pt x="23117" y="12984"/>
                  </a:cubicBezTo>
                  <a:cubicBezTo>
                    <a:pt x="23417" y="12483"/>
                    <a:pt x="23684" y="11916"/>
                    <a:pt x="23751" y="11349"/>
                  </a:cubicBezTo>
                  <a:cubicBezTo>
                    <a:pt x="24118" y="9548"/>
                    <a:pt x="23718" y="7613"/>
                    <a:pt x="23518" y="6879"/>
                  </a:cubicBezTo>
                  <a:cubicBezTo>
                    <a:pt x="23417" y="6546"/>
                    <a:pt x="23317" y="6179"/>
                    <a:pt x="23317" y="5812"/>
                  </a:cubicBezTo>
                  <a:cubicBezTo>
                    <a:pt x="23284" y="3844"/>
                    <a:pt x="24518" y="3077"/>
                    <a:pt x="24518" y="3077"/>
                  </a:cubicBezTo>
                  <a:cubicBezTo>
                    <a:pt x="24218" y="2543"/>
                    <a:pt x="23684" y="2076"/>
                    <a:pt x="23084" y="1676"/>
                  </a:cubicBezTo>
                  <a:cubicBezTo>
                    <a:pt x="22250" y="1075"/>
                    <a:pt x="21283" y="708"/>
                    <a:pt x="20916" y="541"/>
                  </a:cubicBezTo>
                  <a:cubicBezTo>
                    <a:pt x="20849" y="508"/>
                    <a:pt x="20749" y="508"/>
                    <a:pt x="20749" y="508"/>
                  </a:cubicBezTo>
                  <a:cubicBezTo>
                    <a:pt x="20749" y="508"/>
                    <a:pt x="19354" y="1"/>
                    <a:pt x="174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8"/>
            <p:cNvSpPr/>
            <p:nvPr/>
          </p:nvSpPr>
          <p:spPr>
            <a:xfrm>
              <a:off x="609000" y="3332213"/>
              <a:ext cx="977400" cy="1431900"/>
            </a:xfrm>
            <a:custGeom>
              <a:rect b="b" l="l" r="r" t="t"/>
              <a:pathLst>
                <a:path extrusionOk="0" h="57276" w="39096">
                  <a:moveTo>
                    <a:pt x="29755" y="34993"/>
                  </a:moveTo>
                  <a:lnTo>
                    <a:pt x="29755" y="34993"/>
                  </a:lnTo>
                  <a:cubicBezTo>
                    <a:pt x="30222" y="35326"/>
                    <a:pt x="30723" y="35626"/>
                    <a:pt x="31190" y="35826"/>
                  </a:cubicBezTo>
                  <a:cubicBezTo>
                    <a:pt x="30723" y="35626"/>
                    <a:pt x="30189" y="35326"/>
                    <a:pt x="29755" y="34993"/>
                  </a:cubicBezTo>
                  <a:close/>
                  <a:moveTo>
                    <a:pt x="23417" y="1"/>
                  </a:moveTo>
                  <a:cubicBezTo>
                    <a:pt x="23217" y="101"/>
                    <a:pt x="23017" y="234"/>
                    <a:pt x="22850" y="334"/>
                  </a:cubicBezTo>
                  <a:cubicBezTo>
                    <a:pt x="22217" y="735"/>
                    <a:pt x="21149" y="1168"/>
                    <a:pt x="19815" y="1268"/>
                  </a:cubicBezTo>
                  <a:cubicBezTo>
                    <a:pt x="19678" y="1277"/>
                    <a:pt x="19540" y="1282"/>
                    <a:pt x="19399" y="1282"/>
                  </a:cubicBezTo>
                  <a:cubicBezTo>
                    <a:pt x="18504" y="1282"/>
                    <a:pt x="17521" y="1091"/>
                    <a:pt x="16512" y="601"/>
                  </a:cubicBezTo>
                  <a:cubicBezTo>
                    <a:pt x="15212" y="1002"/>
                    <a:pt x="14511" y="1435"/>
                    <a:pt x="14511" y="1435"/>
                  </a:cubicBezTo>
                  <a:lnTo>
                    <a:pt x="14644" y="3170"/>
                  </a:lnTo>
                  <a:cubicBezTo>
                    <a:pt x="14711" y="4437"/>
                    <a:pt x="14811" y="5638"/>
                    <a:pt x="14878" y="6772"/>
                  </a:cubicBezTo>
                  <a:cubicBezTo>
                    <a:pt x="14945" y="8240"/>
                    <a:pt x="15078" y="9508"/>
                    <a:pt x="15178" y="10608"/>
                  </a:cubicBezTo>
                  <a:cubicBezTo>
                    <a:pt x="15312" y="11809"/>
                    <a:pt x="15378" y="12777"/>
                    <a:pt x="15512" y="13310"/>
                  </a:cubicBezTo>
                  <a:lnTo>
                    <a:pt x="15545" y="13744"/>
                  </a:lnTo>
                  <a:lnTo>
                    <a:pt x="15745" y="15845"/>
                  </a:lnTo>
                  <a:lnTo>
                    <a:pt x="16579" y="17480"/>
                  </a:lnTo>
                  <a:cubicBezTo>
                    <a:pt x="16746" y="17814"/>
                    <a:pt x="16879" y="18180"/>
                    <a:pt x="16879" y="18581"/>
                  </a:cubicBezTo>
                  <a:lnTo>
                    <a:pt x="16879" y="19081"/>
                  </a:lnTo>
                  <a:lnTo>
                    <a:pt x="16713" y="20415"/>
                  </a:lnTo>
                  <a:cubicBezTo>
                    <a:pt x="16679" y="20649"/>
                    <a:pt x="16679" y="20849"/>
                    <a:pt x="16613" y="21116"/>
                  </a:cubicBezTo>
                  <a:cubicBezTo>
                    <a:pt x="16587" y="22229"/>
                    <a:pt x="16178" y="22364"/>
                    <a:pt x="15982" y="22364"/>
                  </a:cubicBezTo>
                  <a:cubicBezTo>
                    <a:pt x="15920" y="22364"/>
                    <a:pt x="15879" y="22350"/>
                    <a:pt x="15879" y="22350"/>
                  </a:cubicBezTo>
                  <a:lnTo>
                    <a:pt x="15879" y="22350"/>
                  </a:lnTo>
                  <a:lnTo>
                    <a:pt x="15912" y="23184"/>
                  </a:lnTo>
                  <a:cubicBezTo>
                    <a:pt x="15912" y="23184"/>
                    <a:pt x="15912" y="23184"/>
                    <a:pt x="15912" y="23184"/>
                  </a:cubicBezTo>
                  <a:lnTo>
                    <a:pt x="15912" y="23184"/>
                  </a:lnTo>
                  <a:lnTo>
                    <a:pt x="15945" y="23951"/>
                  </a:lnTo>
                  <a:lnTo>
                    <a:pt x="15945" y="23985"/>
                  </a:lnTo>
                  <a:cubicBezTo>
                    <a:pt x="15945" y="24352"/>
                    <a:pt x="15679" y="24652"/>
                    <a:pt x="15345" y="24652"/>
                  </a:cubicBezTo>
                  <a:cubicBezTo>
                    <a:pt x="15322" y="24654"/>
                    <a:pt x="15300" y="24655"/>
                    <a:pt x="15278" y="24655"/>
                  </a:cubicBezTo>
                  <a:cubicBezTo>
                    <a:pt x="14908" y="24655"/>
                    <a:pt x="14611" y="24396"/>
                    <a:pt x="14611" y="24018"/>
                  </a:cubicBezTo>
                  <a:lnTo>
                    <a:pt x="14544" y="23017"/>
                  </a:lnTo>
                  <a:lnTo>
                    <a:pt x="13911" y="23084"/>
                  </a:lnTo>
                  <a:lnTo>
                    <a:pt x="13877" y="23084"/>
                  </a:lnTo>
                  <a:cubicBezTo>
                    <a:pt x="13710" y="23084"/>
                    <a:pt x="13544" y="22984"/>
                    <a:pt x="13444" y="22817"/>
                  </a:cubicBezTo>
                  <a:cubicBezTo>
                    <a:pt x="13344" y="22617"/>
                    <a:pt x="13243" y="22350"/>
                    <a:pt x="13210" y="22150"/>
                  </a:cubicBezTo>
                  <a:lnTo>
                    <a:pt x="12576" y="22183"/>
                  </a:lnTo>
                  <a:cubicBezTo>
                    <a:pt x="12309" y="22183"/>
                    <a:pt x="12009" y="21983"/>
                    <a:pt x="11976" y="21683"/>
                  </a:cubicBezTo>
                  <a:lnTo>
                    <a:pt x="11909" y="21483"/>
                  </a:lnTo>
                  <a:cubicBezTo>
                    <a:pt x="11838" y="21510"/>
                    <a:pt x="11766" y="21522"/>
                    <a:pt x="11696" y="21522"/>
                  </a:cubicBezTo>
                  <a:cubicBezTo>
                    <a:pt x="11504" y="21522"/>
                    <a:pt x="11322" y="21429"/>
                    <a:pt x="11175" y="21283"/>
                  </a:cubicBezTo>
                  <a:cubicBezTo>
                    <a:pt x="11175" y="21416"/>
                    <a:pt x="11075" y="23785"/>
                    <a:pt x="10908" y="26520"/>
                  </a:cubicBezTo>
                  <a:cubicBezTo>
                    <a:pt x="10742" y="29489"/>
                    <a:pt x="10542" y="32824"/>
                    <a:pt x="10341" y="34025"/>
                  </a:cubicBezTo>
                  <a:cubicBezTo>
                    <a:pt x="10308" y="34159"/>
                    <a:pt x="10308" y="34259"/>
                    <a:pt x="10241" y="34325"/>
                  </a:cubicBezTo>
                  <a:cubicBezTo>
                    <a:pt x="9207" y="35026"/>
                    <a:pt x="8307" y="35960"/>
                    <a:pt x="7606" y="37027"/>
                  </a:cubicBezTo>
                  <a:lnTo>
                    <a:pt x="5838" y="39929"/>
                  </a:lnTo>
                  <a:cubicBezTo>
                    <a:pt x="5538" y="40363"/>
                    <a:pt x="5304" y="40863"/>
                    <a:pt x="5104" y="41364"/>
                  </a:cubicBezTo>
                  <a:lnTo>
                    <a:pt x="701" y="53172"/>
                  </a:lnTo>
                  <a:lnTo>
                    <a:pt x="1" y="55107"/>
                  </a:lnTo>
                  <a:lnTo>
                    <a:pt x="434" y="55274"/>
                  </a:lnTo>
                  <a:lnTo>
                    <a:pt x="4804" y="56975"/>
                  </a:lnTo>
                  <a:lnTo>
                    <a:pt x="5571" y="57275"/>
                  </a:lnTo>
                  <a:lnTo>
                    <a:pt x="6639" y="55641"/>
                  </a:lnTo>
                  <a:lnTo>
                    <a:pt x="16779" y="39696"/>
                  </a:lnTo>
                  <a:cubicBezTo>
                    <a:pt x="17146" y="39162"/>
                    <a:pt x="17413" y="38628"/>
                    <a:pt x="17613" y="37995"/>
                  </a:cubicBezTo>
                  <a:lnTo>
                    <a:pt x="21850" y="26253"/>
                  </a:lnTo>
                  <a:lnTo>
                    <a:pt x="22383" y="24685"/>
                  </a:lnTo>
                  <a:lnTo>
                    <a:pt x="28921" y="34125"/>
                  </a:lnTo>
                  <a:cubicBezTo>
                    <a:pt x="29155" y="34425"/>
                    <a:pt x="29355" y="34659"/>
                    <a:pt x="29588" y="34859"/>
                  </a:cubicBezTo>
                  <a:cubicBezTo>
                    <a:pt x="29622" y="34926"/>
                    <a:pt x="29689" y="34959"/>
                    <a:pt x="29755" y="34993"/>
                  </a:cubicBezTo>
                  <a:lnTo>
                    <a:pt x="29755" y="42131"/>
                  </a:lnTo>
                  <a:cubicBezTo>
                    <a:pt x="29755" y="42765"/>
                    <a:pt x="29789" y="43365"/>
                    <a:pt x="29855" y="43999"/>
                  </a:cubicBezTo>
                  <a:cubicBezTo>
                    <a:pt x="29922" y="45133"/>
                    <a:pt x="30089" y="46267"/>
                    <a:pt x="30356" y="47335"/>
                  </a:cubicBezTo>
                  <a:lnTo>
                    <a:pt x="31690" y="53606"/>
                  </a:lnTo>
                  <a:lnTo>
                    <a:pt x="32024" y="55107"/>
                  </a:lnTo>
                  <a:lnTo>
                    <a:pt x="38395" y="55107"/>
                  </a:lnTo>
                  <a:lnTo>
                    <a:pt x="38428" y="53606"/>
                  </a:lnTo>
                  <a:lnTo>
                    <a:pt x="39095" y="32758"/>
                  </a:lnTo>
                  <a:cubicBezTo>
                    <a:pt x="39095" y="31357"/>
                    <a:pt x="38862" y="30022"/>
                    <a:pt x="38361" y="28788"/>
                  </a:cubicBezTo>
                  <a:cubicBezTo>
                    <a:pt x="33892" y="17780"/>
                    <a:pt x="30522" y="8407"/>
                    <a:pt x="28688" y="3236"/>
                  </a:cubicBezTo>
                  <a:cubicBezTo>
                    <a:pt x="28388" y="2336"/>
                    <a:pt x="28087" y="1569"/>
                    <a:pt x="27887" y="935"/>
                  </a:cubicBezTo>
                  <a:cubicBezTo>
                    <a:pt x="26253" y="434"/>
                    <a:pt x="24752" y="168"/>
                    <a:pt x="234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8"/>
            <p:cNvSpPr/>
            <p:nvPr/>
          </p:nvSpPr>
          <p:spPr>
            <a:xfrm>
              <a:off x="734100" y="2271463"/>
              <a:ext cx="826450" cy="1435225"/>
            </a:xfrm>
            <a:custGeom>
              <a:rect b="b" l="l" r="r" t="t"/>
              <a:pathLst>
                <a:path extrusionOk="0" h="57409" w="33058">
                  <a:moveTo>
                    <a:pt x="30355" y="0"/>
                  </a:moveTo>
                  <a:lnTo>
                    <a:pt x="29355" y="534"/>
                  </a:lnTo>
                  <a:cubicBezTo>
                    <a:pt x="29355" y="534"/>
                    <a:pt x="28721" y="968"/>
                    <a:pt x="27653" y="1635"/>
                  </a:cubicBezTo>
                  <a:cubicBezTo>
                    <a:pt x="26519" y="2335"/>
                    <a:pt x="24885" y="3370"/>
                    <a:pt x="23050" y="4504"/>
                  </a:cubicBezTo>
                  <a:cubicBezTo>
                    <a:pt x="21682" y="5338"/>
                    <a:pt x="20215" y="6305"/>
                    <a:pt x="18747" y="7172"/>
                  </a:cubicBezTo>
                  <a:cubicBezTo>
                    <a:pt x="17279" y="8073"/>
                    <a:pt x="15878" y="8974"/>
                    <a:pt x="14577" y="9741"/>
                  </a:cubicBezTo>
                  <a:cubicBezTo>
                    <a:pt x="12543" y="11008"/>
                    <a:pt x="10875" y="12042"/>
                    <a:pt x="9941" y="12543"/>
                  </a:cubicBezTo>
                  <a:lnTo>
                    <a:pt x="9907" y="12543"/>
                  </a:lnTo>
                  <a:cubicBezTo>
                    <a:pt x="10007" y="12843"/>
                    <a:pt x="10107" y="13177"/>
                    <a:pt x="10308" y="13510"/>
                  </a:cubicBezTo>
                  <a:cubicBezTo>
                    <a:pt x="10308" y="13510"/>
                    <a:pt x="10775" y="14244"/>
                    <a:pt x="11742" y="15311"/>
                  </a:cubicBezTo>
                  <a:cubicBezTo>
                    <a:pt x="12376" y="15979"/>
                    <a:pt x="12809" y="16846"/>
                    <a:pt x="12843" y="17713"/>
                  </a:cubicBezTo>
                  <a:cubicBezTo>
                    <a:pt x="12876" y="18080"/>
                    <a:pt x="12843" y="18514"/>
                    <a:pt x="12709" y="18914"/>
                  </a:cubicBezTo>
                  <a:cubicBezTo>
                    <a:pt x="12509" y="19581"/>
                    <a:pt x="12076" y="20215"/>
                    <a:pt x="11208" y="20715"/>
                  </a:cubicBezTo>
                  <a:cubicBezTo>
                    <a:pt x="11208" y="20715"/>
                    <a:pt x="11175" y="20749"/>
                    <a:pt x="11041" y="20815"/>
                  </a:cubicBezTo>
                  <a:cubicBezTo>
                    <a:pt x="10861" y="20870"/>
                    <a:pt x="10524" y="20963"/>
                    <a:pt x="10099" y="20963"/>
                  </a:cubicBezTo>
                  <a:cubicBezTo>
                    <a:pt x="9739" y="20963"/>
                    <a:pt x="9317" y="20896"/>
                    <a:pt x="8873" y="20682"/>
                  </a:cubicBezTo>
                  <a:cubicBezTo>
                    <a:pt x="8273" y="20382"/>
                    <a:pt x="7606" y="19881"/>
                    <a:pt x="7072" y="18881"/>
                  </a:cubicBezTo>
                  <a:cubicBezTo>
                    <a:pt x="6838" y="18414"/>
                    <a:pt x="6505" y="18047"/>
                    <a:pt x="6071" y="17713"/>
                  </a:cubicBezTo>
                  <a:cubicBezTo>
                    <a:pt x="5622" y="17320"/>
                    <a:pt x="4983" y="16974"/>
                    <a:pt x="4275" y="16974"/>
                  </a:cubicBezTo>
                  <a:cubicBezTo>
                    <a:pt x="4142" y="16974"/>
                    <a:pt x="4007" y="16986"/>
                    <a:pt x="3870" y="17013"/>
                  </a:cubicBezTo>
                  <a:cubicBezTo>
                    <a:pt x="2669" y="17213"/>
                    <a:pt x="1835" y="17847"/>
                    <a:pt x="1234" y="18747"/>
                  </a:cubicBezTo>
                  <a:cubicBezTo>
                    <a:pt x="234" y="20348"/>
                    <a:pt x="0" y="22750"/>
                    <a:pt x="67" y="25218"/>
                  </a:cubicBezTo>
                  <a:cubicBezTo>
                    <a:pt x="100" y="26720"/>
                    <a:pt x="334" y="28254"/>
                    <a:pt x="534" y="29655"/>
                  </a:cubicBezTo>
                  <a:cubicBezTo>
                    <a:pt x="767" y="31223"/>
                    <a:pt x="1068" y="32557"/>
                    <a:pt x="1268" y="33391"/>
                  </a:cubicBezTo>
                  <a:cubicBezTo>
                    <a:pt x="1268" y="33424"/>
                    <a:pt x="1335" y="33491"/>
                    <a:pt x="1335" y="33524"/>
                  </a:cubicBezTo>
                  <a:cubicBezTo>
                    <a:pt x="1435" y="33925"/>
                    <a:pt x="1535" y="34392"/>
                    <a:pt x="1601" y="34825"/>
                  </a:cubicBezTo>
                  <a:cubicBezTo>
                    <a:pt x="1668" y="34992"/>
                    <a:pt x="1701" y="35192"/>
                    <a:pt x="1701" y="35359"/>
                  </a:cubicBezTo>
                  <a:lnTo>
                    <a:pt x="2369" y="39362"/>
                  </a:lnTo>
                  <a:lnTo>
                    <a:pt x="2936" y="42864"/>
                  </a:lnTo>
                  <a:lnTo>
                    <a:pt x="3703" y="47368"/>
                  </a:lnTo>
                  <a:lnTo>
                    <a:pt x="4503" y="52104"/>
                  </a:lnTo>
                  <a:lnTo>
                    <a:pt x="5071" y="55540"/>
                  </a:lnTo>
                  <a:lnTo>
                    <a:pt x="5104" y="55674"/>
                  </a:lnTo>
                  <a:lnTo>
                    <a:pt x="5538" y="57408"/>
                  </a:lnTo>
                  <a:cubicBezTo>
                    <a:pt x="5538" y="57408"/>
                    <a:pt x="9941" y="56674"/>
                    <a:pt x="10508" y="56107"/>
                  </a:cubicBezTo>
                  <a:lnTo>
                    <a:pt x="10474" y="55707"/>
                  </a:lnTo>
                  <a:cubicBezTo>
                    <a:pt x="10374" y="55140"/>
                    <a:pt x="10241" y="54239"/>
                    <a:pt x="10107" y="52972"/>
                  </a:cubicBezTo>
                  <a:cubicBezTo>
                    <a:pt x="10041" y="51904"/>
                    <a:pt x="9907" y="50603"/>
                    <a:pt x="9841" y="49169"/>
                  </a:cubicBezTo>
                  <a:cubicBezTo>
                    <a:pt x="9741" y="48035"/>
                    <a:pt x="9674" y="46867"/>
                    <a:pt x="9574" y="45566"/>
                  </a:cubicBezTo>
                  <a:lnTo>
                    <a:pt x="9474" y="43798"/>
                  </a:lnTo>
                  <a:lnTo>
                    <a:pt x="9340" y="41430"/>
                  </a:lnTo>
                  <a:lnTo>
                    <a:pt x="9340" y="41430"/>
                  </a:lnTo>
                  <a:cubicBezTo>
                    <a:pt x="10041" y="42131"/>
                    <a:pt x="10741" y="42631"/>
                    <a:pt x="11442" y="42965"/>
                  </a:cubicBezTo>
                  <a:cubicBezTo>
                    <a:pt x="12452" y="43484"/>
                    <a:pt x="13436" y="43679"/>
                    <a:pt x="14332" y="43679"/>
                  </a:cubicBezTo>
                  <a:cubicBezTo>
                    <a:pt x="14471" y="43679"/>
                    <a:pt x="14609" y="43674"/>
                    <a:pt x="14744" y="43665"/>
                  </a:cubicBezTo>
                  <a:cubicBezTo>
                    <a:pt x="16045" y="43565"/>
                    <a:pt x="17112" y="43065"/>
                    <a:pt x="17813" y="42731"/>
                  </a:cubicBezTo>
                  <a:cubicBezTo>
                    <a:pt x="18013" y="42598"/>
                    <a:pt x="18213" y="42531"/>
                    <a:pt x="18380" y="42397"/>
                  </a:cubicBezTo>
                  <a:cubicBezTo>
                    <a:pt x="18914" y="42097"/>
                    <a:pt x="19514" y="41897"/>
                    <a:pt x="20081" y="41730"/>
                  </a:cubicBezTo>
                  <a:cubicBezTo>
                    <a:pt x="20982" y="41463"/>
                    <a:pt x="21649" y="41397"/>
                    <a:pt x="22149" y="41363"/>
                  </a:cubicBezTo>
                  <a:lnTo>
                    <a:pt x="22550" y="41363"/>
                  </a:lnTo>
                  <a:cubicBezTo>
                    <a:pt x="22883" y="41363"/>
                    <a:pt x="23083" y="41030"/>
                    <a:pt x="22917" y="40763"/>
                  </a:cubicBezTo>
                  <a:lnTo>
                    <a:pt x="21215" y="37160"/>
                  </a:lnTo>
                  <a:lnTo>
                    <a:pt x="18880" y="32224"/>
                  </a:lnTo>
                  <a:lnTo>
                    <a:pt x="17313" y="28921"/>
                  </a:lnTo>
                  <a:cubicBezTo>
                    <a:pt x="17913" y="27920"/>
                    <a:pt x="18013" y="26886"/>
                    <a:pt x="17846" y="25986"/>
                  </a:cubicBezTo>
                  <a:cubicBezTo>
                    <a:pt x="17713" y="25185"/>
                    <a:pt x="17413" y="24485"/>
                    <a:pt x="17012" y="23817"/>
                  </a:cubicBezTo>
                  <a:cubicBezTo>
                    <a:pt x="16846" y="23517"/>
                    <a:pt x="16645" y="23250"/>
                    <a:pt x="16379" y="23017"/>
                  </a:cubicBezTo>
                  <a:lnTo>
                    <a:pt x="15244" y="21749"/>
                  </a:lnTo>
                  <a:lnTo>
                    <a:pt x="13343" y="19648"/>
                  </a:lnTo>
                  <a:cubicBezTo>
                    <a:pt x="14010" y="19248"/>
                    <a:pt x="14711" y="18747"/>
                    <a:pt x="15511" y="18180"/>
                  </a:cubicBezTo>
                  <a:cubicBezTo>
                    <a:pt x="16379" y="17546"/>
                    <a:pt x="17346" y="16846"/>
                    <a:pt x="18313" y="16045"/>
                  </a:cubicBezTo>
                  <a:cubicBezTo>
                    <a:pt x="18714" y="15712"/>
                    <a:pt x="19147" y="15378"/>
                    <a:pt x="19581" y="15011"/>
                  </a:cubicBezTo>
                  <a:cubicBezTo>
                    <a:pt x="21082" y="13744"/>
                    <a:pt x="22683" y="12409"/>
                    <a:pt x="24218" y="11075"/>
                  </a:cubicBezTo>
                  <a:cubicBezTo>
                    <a:pt x="25552" y="9908"/>
                    <a:pt x="26853" y="8740"/>
                    <a:pt x="28054" y="7673"/>
                  </a:cubicBezTo>
                  <a:cubicBezTo>
                    <a:pt x="30088" y="5838"/>
                    <a:pt x="31856" y="4203"/>
                    <a:pt x="33057" y="3069"/>
                  </a:cubicBezTo>
                  <a:cubicBezTo>
                    <a:pt x="32223" y="1335"/>
                    <a:pt x="30489" y="34"/>
                    <a:pt x="303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8"/>
            <p:cNvSpPr/>
            <p:nvPr/>
          </p:nvSpPr>
          <p:spPr>
            <a:xfrm>
              <a:off x="946750" y="2836863"/>
              <a:ext cx="32550" cy="616300"/>
            </a:xfrm>
            <a:custGeom>
              <a:rect b="b" l="l" r="r" t="t"/>
              <a:pathLst>
                <a:path extrusionOk="0" h="24652" w="1302">
                  <a:moveTo>
                    <a:pt x="0" y="1"/>
                  </a:moveTo>
                  <a:cubicBezTo>
                    <a:pt x="0" y="1068"/>
                    <a:pt x="34" y="2069"/>
                    <a:pt x="34" y="3103"/>
                  </a:cubicBezTo>
                  <a:lnTo>
                    <a:pt x="134" y="6172"/>
                  </a:lnTo>
                  <a:cubicBezTo>
                    <a:pt x="200" y="8273"/>
                    <a:pt x="301" y="10308"/>
                    <a:pt x="367" y="12376"/>
                  </a:cubicBezTo>
                  <a:cubicBezTo>
                    <a:pt x="501" y="14444"/>
                    <a:pt x="601" y="16479"/>
                    <a:pt x="734" y="18547"/>
                  </a:cubicBezTo>
                  <a:lnTo>
                    <a:pt x="1301" y="24652"/>
                  </a:lnTo>
                  <a:lnTo>
                    <a:pt x="1168" y="21583"/>
                  </a:lnTo>
                  <a:lnTo>
                    <a:pt x="1034" y="18481"/>
                  </a:lnTo>
                  <a:lnTo>
                    <a:pt x="734" y="12309"/>
                  </a:lnTo>
                  <a:lnTo>
                    <a:pt x="401" y="6138"/>
                  </a:lnTo>
                  <a:cubicBezTo>
                    <a:pt x="301" y="4104"/>
                    <a:pt x="167" y="2069"/>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55" name="Google Shape;1555;p68"/>
          <p:cNvCxnSpPr/>
          <p:nvPr/>
        </p:nvCxnSpPr>
        <p:spPr>
          <a:xfrm>
            <a:off x="3714750" y="1084725"/>
            <a:ext cx="1752600" cy="0"/>
          </a:xfrm>
          <a:prstGeom prst="straightConnector1">
            <a:avLst/>
          </a:prstGeom>
          <a:noFill/>
          <a:ln cap="flat" cmpd="sng" w="76200">
            <a:solidFill>
              <a:schemeClr val="accent5"/>
            </a:solidFill>
            <a:prstDash val="solid"/>
            <a:round/>
            <a:headEnd len="med" w="med" type="none"/>
            <a:tailEnd len="med" w="med" type="none"/>
          </a:ln>
        </p:spPr>
      </p:cxnSp>
      <p:sp>
        <p:nvSpPr>
          <p:cNvPr id="1556" name="Google Shape;1556;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69"/>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Market Size</a:t>
            </a:r>
            <a:endParaRPr/>
          </a:p>
        </p:txBody>
      </p:sp>
      <p:grpSp>
        <p:nvGrpSpPr>
          <p:cNvPr id="1562" name="Google Shape;1562;p69"/>
          <p:cNvGrpSpPr/>
          <p:nvPr/>
        </p:nvGrpSpPr>
        <p:grpSpPr>
          <a:xfrm>
            <a:off x="1628934" y="1799867"/>
            <a:ext cx="1546879" cy="1546879"/>
            <a:chOff x="4049800" y="640400"/>
            <a:chExt cx="858900" cy="858900"/>
          </a:xfrm>
        </p:grpSpPr>
        <p:sp>
          <p:nvSpPr>
            <p:cNvPr id="1563" name="Google Shape;1563;p69"/>
            <p:cNvSpPr/>
            <p:nvPr/>
          </p:nvSpPr>
          <p:spPr>
            <a:xfrm>
              <a:off x="4049800" y="640400"/>
              <a:ext cx="858900" cy="858900"/>
            </a:xfrm>
            <a:prstGeom prst="donut">
              <a:avLst>
                <a:gd fmla="val 2500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9"/>
            <p:cNvSpPr/>
            <p:nvPr/>
          </p:nvSpPr>
          <p:spPr>
            <a:xfrm>
              <a:off x="4049800" y="640400"/>
              <a:ext cx="858900" cy="858900"/>
            </a:xfrm>
            <a:prstGeom prst="blockArc">
              <a:avLst>
                <a:gd fmla="val 19078791" name="adj1"/>
                <a:gd fmla="val 0" name="adj2"/>
                <a:gd fmla="val 25000" name="adj3"/>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5" name="Google Shape;1565;p69"/>
          <p:cNvGrpSpPr/>
          <p:nvPr/>
        </p:nvGrpSpPr>
        <p:grpSpPr>
          <a:xfrm>
            <a:off x="3798954" y="1799867"/>
            <a:ext cx="1546879" cy="1546879"/>
            <a:chOff x="4049800" y="640400"/>
            <a:chExt cx="858900" cy="858900"/>
          </a:xfrm>
        </p:grpSpPr>
        <p:sp>
          <p:nvSpPr>
            <p:cNvPr id="1566" name="Google Shape;1566;p69"/>
            <p:cNvSpPr/>
            <p:nvPr/>
          </p:nvSpPr>
          <p:spPr>
            <a:xfrm>
              <a:off x="4049800" y="640400"/>
              <a:ext cx="858900" cy="858900"/>
            </a:xfrm>
            <a:prstGeom prst="donut">
              <a:avLst>
                <a:gd fmla="val 2500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9"/>
            <p:cNvSpPr/>
            <p:nvPr/>
          </p:nvSpPr>
          <p:spPr>
            <a:xfrm>
              <a:off x="4049800" y="640400"/>
              <a:ext cx="858900" cy="858900"/>
            </a:xfrm>
            <a:prstGeom prst="blockArc">
              <a:avLst>
                <a:gd fmla="val 17992182" name="adj1"/>
                <a:gd fmla="val 0" name="adj2"/>
                <a:gd fmla="val 25000" name="adj3"/>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69"/>
          <p:cNvGrpSpPr/>
          <p:nvPr/>
        </p:nvGrpSpPr>
        <p:grpSpPr>
          <a:xfrm>
            <a:off x="5968187" y="1799867"/>
            <a:ext cx="1546879" cy="1546879"/>
            <a:chOff x="4049800" y="640400"/>
            <a:chExt cx="858900" cy="858900"/>
          </a:xfrm>
        </p:grpSpPr>
        <p:sp>
          <p:nvSpPr>
            <p:cNvPr id="1569" name="Google Shape;1569;p69"/>
            <p:cNvSpPr/>
            <p:nvPr/>
          </p:nvSpPr>
          <p:spPr>
            <a:xfrm>
              <a:off x="4049800" y="640400"/>
              <a:ext cx="858900" cy="858900"/>
            </a:xfrm>
            <a:prstGeom prst="donut">
              <a:avLst>
                <a:gd fmla="val 25000" name="adj"/>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9"/>
            <p:cNvSpPr/>
            <p:nvPr/>
          </p:nvSpPr>
          <p:spPr>
            <a:xfrm>
              <a:off x="4049800" y="640400"/>
              <a:ext cx="858900" cy="858900"/>
            </a:xfrm>
            <a:prstGeom prst="blockArc">
              <a:avLst>
                <a:gd fmla="val 14088824" name="adj1"/>
                <a:gd fmla="val 0" name="adj2"/>
                <a:gd fmla="val 25000" name="adj3"/>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1" name="Google Shape;1571;p69"/>
          <p:cNvSpPr txBox="1"/>
          <p:nvPr>
            <p:ph idx="4294967295" type="subTitle"/>
          </p:nvPr>
        </p:nvSpPr>
        <p:spPr>
          <a:xfrm>
            <a:off x="1487973" y="3367100"/>
            <a:ext cx="1828800" cy="4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latin typeface="Raleway ExtraBold"/>
                <a:ea typeface="Raleway ExtraBold"/>
                <a:cs typeface="Raleway ExtraBold"/>
                <a:sym typeface="Raleway ExtraBold"/>
              </a:rPr>
              <a:t>Venus</a:t>
            </a:r>
            <a:endParaRPr sz="2100">
              <a:solidFill>
                <a:schemeClr val="accent6"/>
              </a:solidFill>
              <a:latin typeface="Raleway ExtraBold"/>
              <a:ea typeface="Raleway ExtraBold"/>
              <a:cs typeface="Raleway ExtraBold"/>
              <a:sym typeface="Raleway ExtraBold"/>
            </a:endParaRPr>
          </a:p>
        </p:txBody>
      </p:sp>
      <p:sp>
        <p:nvSpPr>
          <p:cNvPr id="1572" name="Google Shape;1572;p69"/>
          <p:cNvSpPr txBox="1"/>
          <p:nvPr>
            <p:ph idx="4294967295" type="subTitle"/>
          </p:nvPr>
        </p:nvSpPr>
        <p:spPr>
          <a:xfrm>
            <a:off x="1487973" y="3941064"/>
            <a:ext cx="18288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a:t>
            </a:r>
            <a:r>
              <a:rPr lang="en"/>
              <a:t>s the second planet from the Sun</a:t>
            </a:r>
            <a:endParaRPr/>
          </a:p>
        </p:txBody>
      </p:sp>
      <p:sp>
        <p:nvSpPr>
          <p:cNvPr id="1573" name="Google Shape;1573;p69"/>
          <p:cNvSpPr txBox="1"/>
          <p:nvPr>
            <p:ph idx="4294967295" type="subTitle"/>
          </p:nvPr>
        </p:nvSpPr>
        <p:spPr>
          <a:xfrm>
            <a:off x="3657606" y="3367100"/>
            <a:ext cx="1828800" cy="4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latin typeface="Raleway ExtraBold"/>
                <a:ea typeface="Raleway ExtraBold"/>
                <a:cs typeface="Raleway ExtraBold"/>
                <a:sym typeface="Raleway ExtraBold"/>
              </a:rPr>
              <a:t>Jupiter</a:t>
            </a:r>
            <a:endParaRPr sz="2100">
              <a:solidFill>
                <a:schemeClr val="accent6"/>
              </a:solidFill>
              <a:latin typeface="Raleway ExtraBold"/>
              <a:ea typeface="Raleway ExtraBold"/>
              <a:cs typeface="Raleway ExtraBold"/>
              <a:sym typeface="Raleway ExtraBold"/>
            </a:endParaRPr>
          </a:p>
        </p:txBody>
      </p:sp>
      <p:sp>
        <p:nvSpPr>
          <p:cNvPr id="1574" name="Google Shape;1574;p69"/>
          <p:cNvSpPr txBox="1"/>
          <p:nvPr>
            <p:ph idx="4294967295" type="subTitle"/>
          </p:nvPr>
        </p:nvSpPr>
        <p:spPr>
          <a:xfrm>
            <a:off x="3657606" y="3941064"/>
            <a:ext cx="1828800" cy="6402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a:t>
            </a:r>
            <a:r>
              <a:rPr lang="en"/>
              <a:t>s a gas giant and the biggest planet</a:t>
            </a:r>
            <a:endParaRPr sz="2100">
              <a:latin typeface="Raleway"/>
              <a:ea typeface="Raleway"/>
              <a:cs typeface="Raleway"/>
              <a:sym typeface="Raleway"/>
            </a:endParaRPr>
          </a:p>
        </p:txBody>
      </p:sp>
      <p:sp>
        <p:nvSpPr>
          <p:cNvPr id="1575" name="Google Shape;1575;p69"/>
          <p:cNvSpPr txBox="1"/>
          <p:nvPr>
            <p:ph idx="4294967295" type="subTitle"/>
          </p:nvPr>
        </p:nvSpPr>
        <p:spPr>
          <a:xfrm>
            <a:off x="5827227" y="3367100"/>
            <a:ext cx="1828800" cy="46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100">
                <a:solidFill>
                  <a:schemeClr val="accent6"/>
                </a:solidFill>
                <a:latin typeface="Raleway ExtraBold"/>
                <a:ea typeface="Raleway ExtraBold"/>
                <a:cs typeface="Raleway ExtraBold"/>
                <a:sym typeface="Raleway ExtraBold"/>
              </a:rPr>
              <a:t>Mars</a:t>
            </a:r>
            <a:endParaRPr sz="2100">
              <a:solidFill>
                <a:schemeClr val="accent6"/>
              </a:solidFill>
              <a:latin typeface="Raleway ExtraBold"/>
              <a:ea typeface="Raleway ExtraBold"/>
              <a:cs typeface="Raleway ExtraBold"/>
              <a:sym typeface="Raleway ExtraBold"/>
            </a:endParaRPr>
          </a:p>
        </p:txBody>
      </p:sp>
      <p:sp>
        <p:nvSpPr>
          <p:cNvPr id="1576" name="Google Shape;1576;p69"/>
          <p:cNvSpPr txBox="1"/>
          <p:nvPr>
            <p:ph idx="4294967295" type="subTitle"/>
          </p:nvPr>
        </p:nvSpPr>
        <p:spPr>
          <a:xfrm>
            <a:off x="5827227" y="3941064"/>
            <a:ext cx="1828800" cy="6402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Despite being red, Mars is a cold place</a:t>
            </a:r>
            <a:endParaRPr sz="2100">
              <a:latin typeface="Raleway"/>
              <a:ea typeface="Raleway"/>
              <a:cs typeface="Raleway"/>
              <a:sym typeface="Raleway"/>
            </a:endParaRPr>
          </a:p>
        </p:txBody>
      </p:sp>
      <p:cxnSp>
        <p:nvCxnSpPr>
          <p:cNvPr id="1577" name="Google Shape;1577;p69"/>
          <p:cNvCxnSpPr/>
          <p:nvPr/>
        </p:nvCxnSpPr>
        <p:spPr>
          <a:xfrm>
            <a:off x="3406600" y="1084725"/>
            <a:ext cx="2375700" cy="0"/>
          </a:xfrm>
          <a:prstGeom prst="straightConnector1">
            <a:avLst/>
          </a:prstGeom>
          <a:noFill/>
          <a:ln cap="flat" cmpd="sng" w="76200">
            <a:solidFill>
              <a:schemeClr val="accent5"/>
            </a:solidFill>
            <a:prstDash val="solid"/>
            <a:round/>
            <a:headEnd len="med" w="med" type="none"/>
            <a:tailEnd len="med" w="med" type="none"/>
          </a:ln>
        </p:spPr>
      </p:cxnSp>
      <p:sp>
        <p:nvSpPr>
          <p:cNvPr id="1578" name="Google Shape;1578;p69"/>
          <p:cNvSpPr txBox="1"/>
          <p:nvPr>
            <p:ph idx="4294967295" type="subTitle"/>
          </p:nvPr>
        </p:nvSpPr>
        <p:spPr>
          <a:xfrm>
            <a:off x="1629723" y="2399606"/>
            <a:ext cx="15453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accent6"/>
                </a:solidFill>
                <a:latin typeface="Raleway ExtraBold"/>
                <a:ea typeface="Raleway ExtraBold"/>
                <a:cs typeface="Raleway ExtraBold"/>
                <a:sym typeface="Raleway ExtraBold"/>
              </a:rPr>
              <a:t>10%</a:t>
            </a:r>
            <a:endParaRPr sz="2100">
              <a:solidFill>
                <a:schemeClr val="accent6"/>
              </a:solidFill>
              <a:latin typeface="Raleway ExtraBold"/>
              <a:ea typeface="Raleway ExtraBold"/>
              <a:cs typeface="Raleway ExtraBold"/>
              <a:sym typeface="Raleway ExtraBold"/>
            </a:endParaRPr>
          </a:p>
        </p:txBody>
      </p:sp>
      <p:sp>
        <p:nvSpPr>
          <p:cNvPr id="1579" name="Google Shape;1579;p69"/>
          <p:cNvSpPr txBox="1"/>
          <p:nvPr>
            <p:ph idx="4294967295" type="subTitle"/>
          </p:nvPr>
        </p:nvSpPr>
        <p:spPr>
          <a:xfrm>
            <a:off x="3799743" y="2399606"/>
            <a:ext cx="15453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accent6"/>
                </a:solidFill>
                <a:latin typeface="Raleway ExtraBold"/>
                <a:ea typeface="Raleway ExtraBold"/>
                <a:cs typeface="Raleway ExtraBold"/>
                <a:sym typeface="Raleway ExtraBold"/>
              </a:rPr>
              <a:t>15%</a:t>
            </a:r>
            <a:endParaRPr sz="2100">
              <a:solidFill>
                <a:schemeClr val="accent6"/>
              </a:solidFill>
              <a:latin typeface="Raleway ExtraBold"/>
              <a:ea typeface="Raleway ExtraBold"/>
              <a:cs typeface="Raleway ExtraBold"/>
              <a:sym typeface="Raleway ExtraBold"/>
            </a:endParaRPr>
          </a:p>
        </p:txBody>
      </p:sp>
      <p:sp>
        <p:nvSpPr>
          <p:cNvPr id="1580" name="Google Shape;1580;p69"/>
          <p:cNvSpPr txBox="1"/>
          <p:nvPr>
            <p:ph idx="4294967295" type="subTitle"/>
          </p:nvPr>
        </p:nvSpPr>
        <p:spPr>
          <a:xfrm>
            <a:off x="5968977" y="2399606"/>
            <a:ext cx="15453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100">
                <a:solidFill>
                  <a:schemeClr val="accent6"/>
                </a:solidFill>
                <a:latin typeface="Raleway ExtraBold"/>
                <a:ea typeface="Raleway ExtraBold"/>
                <a:cs typeface="Raleway ExtraBold"/>
                <a:sym typeface="Raleway ExtraBold"/>
              </a:rPr>
              <a:t>20%</a:t>
            </a:r>
            <a:endParaRPr sz="2100">
              <a:solidFill>
                <a:schemeClr val="accent6"/>
              </a:solidFill>
              <a:latin typeface="Raleway ExtraBold"/>
              <a:ea typeface="Raleway ExtraBold"/>
              <a:cs typeface="Raleway ExtraBold"/>
              <a:sym typeface="Raleway ExtraBold"/>
            </a:endParaRPr>
          </a:p>
        </p:txBody>
      </p:sp>
      <p:sp>
        <p:nvSpPr>
          <p:cNvPr id="1581" name="Google Shape;1581;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71"/>
          <p:cNvSpPr/>
          <p:nvPr/>
        </p:nvSpPr>
        <p:spPr>
          <a:xfrm>
            <a:off x="6161416" y="1982700"/>
            <a:ext cx="2269358" cy="1146517"/>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rot="10800000">
            <a:off x="3452666" y="1982686"/>
            <a:ext cx="2238686" cy="1146533"/>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713226" y="1982527"/>
            <a:ext cx="2269358" cy="1146696"/>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txBox="1"/>
          <p:nvPr>
            <p:ph idx="4294967295" type="subTitle"/>
          </p:nvPr>
        </p:nvSpPr>
        <p:spPr>
          <a:xfrm>
            <a:off x="933505" y="3739896"/>
            <a:ext cx="1828800" cy="55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solidFill>
                  <a:schemeClr val="accent6"/>
                </a:solidFill>
              </a:rPr>
              <a:t>Despite being red, Mars is a cold place</a:t>
            </a:r>
            <a:endParaRPr>
              <a:solidFill>
                <a:schemeClr val="accent6"/>
              </a:solidFill>
            </a:endParaRPr>
          </a:p>
        </p:txBody>
      </p:sp>
      <p:sp>
        <p:nvSpPr>
          <p:cNvPr id="1594" name="Google Shape;1594;p71"/>
          <p:cNvSpPr txBox="1"/>
          <p:nvPr>
            <p:ph idx="4294967295" type="subTitle"/>
          </p:nvPr>
        </p:nvSpPr>
        <p:spPr>
          <a:xfrm>
            <a:off x="3657609" y="3739896"/>
            <a:ext cx="1828800" cy="55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Mercury is the closest</a:t>
            </a:r>
            <a:endParaRPr/>
          </a:p>
          <a:p>
            <a:pPr indent="0" lvl="0" marL="0" rtl="0" algn="ctr">
              <a:spcBef>
                <a:spcPts val="0"/>
              </a:spcBef>
              <a:spcAft>
                <a:spcPts val="0"/>
              </a:spcAft>
              <a:buClr>
                <a:schemeClr val="dk1"/>
              </a:buClr>
              <a:buSzPts val="1100"/>
              <a:buFont typeface="Arial"/>
              <a:buNone/>
            </a:pPr>
            <a:r>
              <a:rPr lang="en"/>
              <a:t>planet to the Sun</a:t>
            </a:r>
            <a:endParaRPr/>
          </a:p>
        </p:txBody>
      </p:sp>
      <p:sp>
        <p:nvSpPr>
          <p:cNvPr id="1595" name="Google Shape;1595;p71"/>
          <p:cNvSpPr txBox="1"/>
          <p:nvPr>
            <p:ph idx="4294967295" type="subTitle"/>
          </p:nvPr>
        </p:nvSpPr>
        <p:spPr>
          <a:xfrm>
            <a:off x="6381695" y="3739896"/>
            <a:ext cx="1828800" cy="55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Venus has a beautiful name, but it’s hot</a:t>
            </a:r>
            <a:endParaRPr/>
          </a:p>
        </p:txBody>
      </p:sp>
      <p:cxnSp>
        <p:nvCxnSpPr>
          <p:cNvPr id="1596" name="Google Shape;1596;p71"/>
          <p:cNvCxnSpPr/>
          <p:nvPr/>
        </p:nvCxnSpPr>
        <p:spPr>
          <a:xfrm>
            <a:off x="2889975" y="1084725"/>
            <a:ext cx="3369300" cy="0"/>
          </a:xfrm>
          <a:prstGeom prst="straightConnector1">
            <a:avLst/>
          </a:prstGeom>
          <a:noFill/>
          <a:ln cap="flat" cmpd="sng" w="76200">
            <a:solidFill>
              <a:schemeClr val="accent5"/>
            </a:solidFill>
            <a:prstDash val="solid"/>
            <a:round/>
            <a:headEnd len="med" w="med" type="none"/>
            <a:tailEnd len="med" w="med" type="none"/>
          </a:ln>
        </p:spPr>
      </p:cxnSp>
      <p:sp>
        <p:nvSpPr>
          <p:cNvPr id="1597" name="Google Shape;1597;p71"/>
          <p:cNvSpPr txBox="1"/>
          <p:nvPr>
            <p:ph idx="1" type="body"/>
          </p:nvPr>
        </p:nvSpPr>
        <p:spPr>
          <a:xfrm>
            <a:off x="727675" y="393192"/>
            <a:ext cx="7703100" cy="5853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Business Model</a:t>
            </a:r>
            <a:endParaRPr/>
          </a:p>
        </p:txBody>
      </p:sp>
      <p:sp>
        <p:nvSpPr>
          <p:cNvPr id="1598" name="Google Shape;1598;p71"/>
          <p:cNvSpPr txBox="1"/>
          <p:nvPr>
            <p:ph idx="4294967295" type="subTitle"/>
          </p:nvPr>
        </p:nvSpPr>
        <p:spPr>
          <a:xfrm>
            <a:off x="933505" y="3081528"/>
            <a:ext cx="1828800" cy="5541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2100">
                <a:latin typeface="Raleway"/>
                <a:ea typeface="Raleway"/>
                <a:cs typeface="Raleway"/>
                <a:sym typeface="Raleway"/>
              </a:rPr>
              <a:t>Marketing</a:t>
            </a:r>
            <a:endParaRPr b="1" sz="2100">
              <a:solidFill>
                <a:schemeClr val="accent6"/>
              </a:solidFill>
              <a:latin typeface="Raleway"/>
              <a:ea typeface="Raleway"/>
              <a:cs typeface="Raleway"/>
              <a:sym typeface="Raleway"/>
            </a:endParaRPr>
          </a:p>
        </p:txBody>
      </p:sp>
      <p:sp>
        <p:nvSpPr>
          <p:cNvPr id="1599" name="Google Shape;1599;p71"/>
          <p:cNvSpPr txBox="1"/>
          <p:nvPr>
            <p:ph idx="4294967295" type="subTitle"/>
          </p:nvPr>
        </p:nvSpPr>
        <p:spPr>
          <a:xfrm>
            <a:off x="3657609" y="3081528"/>
            <a:ext cx="1828800" cy="5541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2100">
                <a:latin typeface="Raleway"/>
                <a:ea typeface="Raleway"/>
                <a:cs typeface="Raleway"/>
                <a:sym typeface="Raleway"/>
              </a:rPr>
              <a:t>Training</a:t>
            </a:r>
            <a:endParaRPr b="1" sz="2100">
              <a:solidFill>
                <a:schemeClr val="accent6"/>
              </a:solidFill>
              <a:latin typeface="Raleway"/>
              <a:ea typeface="Raleway"/>
              <a:cs typeface="Raleway"/>
              <a:sym typeface="Raleway"/>
            </a:endParaRPr>
          </a:p>
        </p:txBody>
      </p:sp>
      <p:sp>
        <p:nvSpPr>
          <p:cNvPr id="1600" name="Google Shape;1600;p71"/>
          <p:cNvSpPr txBox="1"/>
          <p:nvPr>
            <p:ph idx="4294967295" type="subTitle"/>
          </p:nvPr>
        </p:nvSpPr>
        <p:spPr>
          <a:xfrm>
            <a:off x="6381695" y="3081528"/>
            <a:ext cx="1828800" cy="554100"/>
          </a:xfrm>
          <a:prstGeom prst="rect">
            <a:avLst/>
          </a:prstGeom>
        </p:spPr>
        <p:txBody>
          <a:bodyPr anchorCtr="0" anchor="b" bIns="0" lIns="0" spcFirstLastPara="1" rIns="0" wrap="square" tIns="0">
            <a:noAutofit/>
          </a:bodyPr>
          <a:lstStyle/>
          <a:p>
            <a:pPr indent="0" lvl="0" marL="0" rtl="0" algn="ctr">
              <a:spcBef>
                <a:spcPts val="0"/>
              </a:spcBef>
              <a:spcAft>
                <a:spcPts val="0"/>
              </a:spcAft>
              <a:buClr>
                <a:schemeClr val="dk1"/>
              </a:buClr>
              <a:buSzPts val="1100"/>
              <a:buFont typeface="Arial"/>
              <a:buNone/>
            </a:pPr>
            <a:r>
              <a:rPr b="1" lang="en" sz="2100">
                <a:latin typeface="Raleway"/>
                <a:ea typeface="Raleway"/>
                <a:cs typeface="Raleway"/>
                <a:sym typeface="Raleway"/>
              </a:rPr>
              <a:t>Assessment</a:t>
            </a:r>
            <a:endParaRPr b="1" sz="2100">
              <a:solidFill>
                <a:schemeClr val="accent6"/>
              </a:solidFill>
              <a:latin typeface="Raleway"/>
              <a:ea typeface="Raleway"/>
              <a:cs typeface="Raleway"/>
              <a:sym typeface="Raleway"/>
            </a:endParaRPr>
          </a:p>
        </p:txBody>
      </p:sp>
      <p:sp>
        <p:nvSpPr>
          <p:cNvPr id="1601" name="Google Shape;1601;p71"/>
          <p:cNvSpPr/>
          <p:nvPr/>
        </p:nvSpPr>
        <p:spPr>
          <a:xfrm>
            <a:off x="1634675" y="2240647"/>
            <a:ext cx="426460" cy="425388"/>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2" name="Google Shape;1602;p71"/>
          <p:cNvGrpSpPr/>
          <p:nvPr/>
        </p:nvGrpSpPr>
        <p:grpSpPr>
          <a:xfrm>
            <a:off x="4362490" y="2239998"/>
            <a:ext cx="419038" cy="426429"/>
            <a:chOff x="4778295" y="2239998"/>
            <a:chExt cx="419038" cy="426429"/>
          </a:xfrm>
        </p:grpSpPr>
        <p:sp>
          <p:nvSpPr>
            <p:cNvPr id="1603" name="Google Shape;1603;p71"/>
            <p:cNvSpPr/>
            <p:nvPr/>
          </p:nvSpPr>
          <p:spPr>
            <a:xfrm>
              <a:off x="4865051" y="2359560"/>
              <a:ext cx="249757" cy="249738"/>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1"/>
            <p:cNvSpPr/>
            <p:nvPr/>
          </p:nvSpPr>
          <p:spPr>
            <a:xfrm>
              <a:off x="4919026" y="2239998"/>
              <a:ext cx="140765" cy="26465"/>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1"/>
            <p:cNvSpPr/>
            <p:nvPr/>
          </p:nvSpPr>
          <p:spPr>
            <a:xfrm>
              <a:off x="4778295" y="2275698"/>
              <a:ext cx="419038" cy="390728"/>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71"/>
          <p:cNvGrpSpPr/>
          <p:nvPr/>
        </p:nvGrpSpPr>
        <p:grpSpPr>
          <a:xfrm>
            <a:off x="7087617" y="2244907"/>
            <a:ext cx="416955" cy="416656"/>
            <a:chOff x="7942570" y="2244907"/>
            <a:chExt cx="416955" cy="416656"/>
          </a:xfrm>
        </p:grpSpPr>
        <p:sp>
          <p:nvSpPr>
            <p:cNvPr id="1607" name="Google Shape;1607;p71"/>
            <p:cNvSpPr/>
            <p:nvPr/>
          </p:nvSpPr>
          <p:spPr>
            <a:xfrm>
              <a:off x="8193368" y="2495418"/>
              <a:ext cx="26467" cy="26465"/>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71"/>
            <p:cNvSpPr/>
            <p:nvPr/>
          </p:nvSpPr>
          <p:spPr>
            <a:xfrm>
              <a:off x="8082260" y="2384318"/>
              <a:ext cx="26467" cy="26465"/>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1"/>
            <p:cNvSpPr/>
            <p:nvPr/>
          </p:nvSpPr>
          <p:spPr>
            <a:xfrm>
              <a:off x="7942570" y="2244907"/>
              <a:ext cx="416955" cy="416656"/>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0" name="Google Shape;161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72"/>
          <p:cNvSpPr txBox="1"/>
          <p:nvPr>
            <p:ph idx="1" type="subTitle"/>
          </p:nvPr>
        </p:nvSpPr>
        <p:spPr>
          <a:xfrm>
            <a:off x="713225" y="3261458"/>
            <a:ext cx="7717500" cy="4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Average spend per customer</a:t>
            </a:r>
            <a:endParaRPr/>
          </a:p>
        </p:txBody>
      </p:sp>
      <p:sp>
        <p:nvSpPr>
          <p:cNvPr id="1616" name="Google Shape;1616;p72"/>
          <p:cNvSpPr txBox="1"/>
          <p:nvPr>
            <p:ph type="title"/>
          </p:nvPr>
        </p:nvSpPr>
        <p:spPr>
          <a:xfrm>
            <a:off x="311700" y="1207008"/>
            <a:ext cx="8520600" cy="1963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$50.00</a:t>
            </a:r>
            <a:endParaRPr/>
          </a:p>
        </p:txBody>
      </p:sp>
      <p:sp>
        <p:nvSpPr>
          <p:cNvPr id="1617" name="Google Shape;1617;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0" name="Google Shape;770;p46"/>
          <p:cNvSpPr txBox="1"/>
          <p:nvPr/>
        </p:nvSpPr>
        <p:spPr>
          <a:xfrm>
            <a:off x="219350" y="0"/>
            <a:ext cx="6622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accent6"/>
                </a:solidFill>
                <a:latin typeface="Raleway ExtraBold"/>
                <a:ea typeface="Raleway ExtraBold"/>
                <a:cs typeface="Raleway ExtraBold"/>
                <a:sym typeface="Raleway ExtraBold"/>
              </a:rPr>
              <a:t>Persuasive strategies </a:t>
            </a:r>
            <a:endParaRPr/>
          </a:p>
        </p:txBody>
      </p:sp>
      <p:sp>
        <p:nvSpPr>
          <p:cNvPr id="771" name="Google Shape;771;p46"/>
          <p:cNvSpPr txBox="1"/>
          <p:nvPr/>
        </p:nvSpPr>
        <p:spPr>
          <a:xfrm>
            <a:off x="398900" y="756500"/>
            <a:ext cx="32490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Open Sans"/>
                <a:ea typeface="Open Sans"/>
                <a:cs typeface="Open Sans"/>
                <a:sym typeface="Open Sans"/>
              </a:rPr>
              <a:t>Social proof</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21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p:txBody>
      </p:sp>
      <p:pic>
        <p:nvPicPr>
          <p:cNvPr id="772" name="Google Shape;772;p46"/>
          <p:cNvPicPr preferRelativeResize="0"/>
          <p:nvPr/>
        </p:nvPicPr>
        <p:blipFill>
          <a:blip r:embed="rId3">
            <a:alphaModFix/>
          </a:blip>
          <a:stretch>
            <a:fillRect/>
          </a:stretch>
        </p:blipFill>
        <p:spPr>
          <a:xfrm>
            <a:off x="523400" y="1345999"/>
            <a:ext cx="1444745" cy="3112301"/>
          </a:xfrm>
          <a:prstGeom prst="rect">
            <a:avLst/>
          </a:prstGeom>
          <a:noFill/>
          <a:ln>
            <a:noFill/>
          </a:ln>
        </p:spPr>
      </p:pic>
      <p:sp>
        <p:nvSpPr>
          <p:cNvPr id="773" name="Google Shape;773;p46"/>
          <p:cNvSpPr txBox="1"/>
          <p:nvPr/>
        </p:nvSpPr>
        <p:spPr>
          <a:xfrm>
            <a:off x="5310275" y="681800"/>
            <a:ext cx="344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Open Sans"/>
                <a:ea typeface="Open Sans"/>
                <a:cs typeface="Open Sans"/>
                <a:sym typeface="Open Sans"/>
              </a:rPr>
              <a:t>Primary task support : self monitoring, personalization</a:t>
            </a:r>
            <a:endParaRPr/>
          </a:p>
        </p:txBody>
      </p:sp>
      <p:sp>
        <p:nvSpPr>
          <p:cNvPr id="774" name="Google Shape;774;p46"/>
          <p:cNvSpPr txBox="1"/>
          <p:nvPr/>
        </p:nvSpPr>
        <p:spPr>
          <a:xfrm>
            <a:off x="2167850" y="2211575"/>
            <a:ext cx="2453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Provide the most viewed exercises, popular relaxing sounds to simplify choice decision for users</a:t>
            </a:r>
            <a:endParaRPr/>
          </a:p>
        </p:txBody>
      </p:sp>
      <p:sp>
        <p:nvSpPr>
          <p:cNvPr id="775" name="Google Shape;775;p46"/>
          <p:cNvSpPr txBox="1"/>
          <p:nvPr/>
        </p:nvSpPr>
        <p:spPr>
          <a:xfrm>
            <a:off x="279025" y="4858500"/>
            <a:ext cx="19335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t>
            </a:r>
            <a:r>
              <a:rPr lang="en" sz="900" u="sng">
                <a:solidFill>
                  <a:schemeClr val="hlink"/>
                </a:solidFill>
                <a:hlinkClick r:id="rId4"/>
              </a:rPr>
              <a:t>Dribble</a:t>
            </a:r>
            <a:endParaRPr sz="900"/>
          </a:p>
        </p:txBody>
      </p:sp>
      <p:pic>
        <p:nvPicPr>
          <p:cNvPr id="776" name="Google Shape;776;p46"/>
          <p:cNvPicPr preferRelativeResize="0"/>
          <p:nvPr/>
        </p:nvPicPr>
        <p:blipFill rotWithShape="1">
          <a:blip r:embed="rId5">
            <a:alphaModFix/>
          </a:blip>
          <a:srcRect b="0" l="4003" r="0" t="0"/>
          <a:stretch/>
        </p:blipFill>
        <p:spPr>
          <a:xfrm>
            <a:off x="6394437" y="1675850"/>
            <a:ext cx="2711026" cy="1953650"/>
          </a:xfrm>
          <a:prstGeom prst="rect">
            <a:avLst/>
          </a:prstGeom>
          <a:noFill/>
          <a:ln>
            <a:noFill/>
          </a:ln>
        </p:spPr>
      </p:pic>
      <p:pic>
        <p:nvPicPr>
          <p:cNvPr id="777" name="Google Shape;777;p46"/>
          <p:cNvPicPr preferRelativeResize="0"/>
          <p:nvPr/>
        </p:nvPicPr>
        <p:blipFill rotWithShape="1">
          <a:blip r:embed="rId6">
            <a:alphaModFix/>
          </a:blip>
          <a:srcRect b="0" l="0" r="0" t="62607"/>
          <a:stretch/>
        </p:blipFill>
        <p:spPr>
          <a:xfrm>
            <a:off x="4890600" y="2091650"/>
            <a:ext cx="1381700" cy="1122049"/>
          </a:xfrm>
          <a:prstGeom prst="rect">
            <a:avLst/>
          </a:prstGeom>
          <a:noFill/>
          <a:ln>
            <a:noFill/>
          </a:ln>
        </p:spPr>
      </p:pic>
      <p:sp>
        <p:nvSpPr>
          <p:cNvPr id="778" name="Google Shape;778;p46"/>
          <p:cNvSpPr txBox="1"/>
          <p:nvPr/>
        </p:nvSpPr>
        <p:spPr>
          <a:xfrm>
            <a:off x="5047275" y="3722800"/>
            <a:ext cx="324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Provide ability to track mediation time and suggest </a:t>
            </a:r>
            <a:r>
              <a:rPr lang="en">
                <a:solidFill>
                  <a:schemeClr val="accent6"/>
                </a:solidFill>
                <a:latin typeface="Open Sans"/>
                <a:ea typeface="Open Sans"/>
                <a:cs typeface="Open Sans"/>
                <a:sym typeface="Open Sans"/>
              </a:rPr>
              <a:t>recommended</a:t>
            </a:r>
            <a:r>
              <a:rPr lang="en">
                <a:solidFill>
                  <a:schemeClr val="accent6"/>
                </a:solidFill>
                <a:latin typeface="Open Sans"/>
                <a:ea typeface="Open Sans"/>
                <a:cs typeface="Open Sans"/>
                <a:sym typeface="Open Sans"/>
              </a:rPr>
              <a:t> </a:t>
            </a:r>
            <a:r>
              <a:rPr lang="en">
                <a:solidFill>
                  <a:schemeClr val="accent6"/>
                </a:solidFill>
                <a:latin typeface="Open Sans"/>
                <a:ea typeface="Open Sans"/>
                <a:cs typeface="Open Sans"/>
                <a:sym typeface="Open Sans"/>
              </a:rPr>
              <a:t>meditations</a:t>
            </a:r>
            <a:r>
              <a:rPr lang="en">
                <a:solidFill>
                  <a:schemeClr val="accent6"/>
                </a:solidFill>
                <a:latin typeface="Open Sans"/>
                <a:ea typeface="Open Sans"/>
                <a:cs typeface="Open Sans"/>
                <a:sym typeface="Open Sans"/>
              </a:rPr>
              <a:t> based on mood </a:t>
            </a:r>
            <a:endParaRPr/>
          </a:p>
        </p:txBody>
      </p:sp>
      <p:sp>
        <p:nvSpPr>
          <p:cNvPr id="779" name="Google Shape;779;p46"/>
          <p:cNvSpPr txBox="1"/>
          <p:nvPr/>
        </p:nvSpPr>
        <p:spPr>
          <a:xfrm>
            <a:off x="5310275" y="485850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Image Source: Apple Fitness,  Aaptiv Workout App</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grpSp>
        <p:nvGrpSpPr>
          <p:cNvPr id="1622" name="Google Shape;1622;p73"/>
          <p:cNvGrpSpPr/>
          <p:nvPr/>
        </p:nvGrpSpPr>
        <p:grpSpPr>
          <a:xfrm>
            <a:off x="5904725" y="1832100"/>
            <a:ext cx="1971000" cy="1971000"/>
            <a:chOff x="1238950" y="1822075"/>
            <a:chExt cx="1971000" cy="1971000"/>
          </a:xfrm>
        </p:grpSpPr>
        <p:sp>
          <p:nvSpPr>
            <p:cNvPr id="1623" name="Google Shape;1623;p73"/>
            <p:cNvSpPr/>
            <p:nvPr/>
          </p:nvSpPr>
          <p:spPr>
            <a:xfrm>
              <a:off x="1238950" y="1822075"/>
              <a:ext cx="1971000" cy="1971000"/>
            </a:xfrm>
            <a:prstGeom prst="blockArc">
              <a:avLst>
                <a:gd fmla="val 10800000" name="adj1"/>
                <a:gd fmla="val 21567693" name="adj2"/>
                <a:gd fmla="val 37988"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3"/>
            <p:cNvSpPr/>
            <p:nvPr/>
          </p:nvSpPr>
          <p:spPr>
            <a:xfrm>
              <a:off x="1238950" y="1822075"/>
              <a:ext cx="1971000" cy="1971000"/>
            </a:xfrm>
            <a:prstGeom prst="blockArc">
              <a:avLst>
                <a:gd fmla="val 19742924" name="adj1"/>
                <a:gd fmla="val 21567693" name="adj2"/>
                <a:gd fmla="val 37988"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73"/>
          <p:cNvGrpSpPr/>
          <p:nvPr/>
        </p:nvGrpSpPr>
        <p:grpSpPr>
          <a:xfrm>
            <a:off x="3630475" y="1832100"/>
            <a:ext cx="1971000" cy="1971000"/>
            <a:chOff x="1238950" y="1822075"/>
            <a:chExt cx="1971000" cy="1971000"/>
          </a:xfrm>
        </p:grpSpPr>
        <p:sp>
          <p:nvSpPr>
            <p:cNvPr id="1626" name="Google Shape;1626;p73"/>
            <p:cNvSpPr/>
            <p:nvPr/>
          </p:nvSpPr>
          <p:spPr>
            <a:xfrm>
              <a:off x="1238950" y="1822075"/>
              <a:ext cx="1971000" cy="1971000"/>
            </a:xfrm>
            <a:prstGeom prst="blockArc">
              <a:avLst>
                <a:gd fmla="val 10800000" name="adj1"/>
                <a:gd fmla="val 21567693" name="adj2"/>
                <a:gd fmla="val 37988"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3"/>
            <p:cNvSpPr/>
            <p:nvPr/>
          </p:nvSpPr>
          <p:spPr>
            <a:xfrm>
              <a:off x="1238950" y="1822075"/>
              <a:ext cx="1971000" cy="1971000"/>
            </a:xfrm>
            <a:prstGeom prst="blockArc">
              <a:avLst>
                <a:gd fmla="val 13022314" name="adj1"/>
                <a:gd fmla="val 21567693" name="adj2"/>
                <a:gd fmla="val 37988"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73"/>
          <p:cNvGrpSpPr/>
          <p:nvPr/>
        </p:nvGrpSpPr>
        <p:grpSpPr>
          <a:xfrm>
            <a:off x="1268275" y="1832100"/>
            <a:ext cx="1971000" cy="1971000"/>
            <a:chOff x="1238950" y="1822075"/>
            <a:chExt cx="1971000" cy="1971000"/>
          </a:xfrm>
        </p:grpSpPr>
        <p:sp>
          <p:nvSpPr>
            <p:cNvPr id="1629" name="Google Shape;1629;p73"/>
            <p:cNvSpPr/>
            <p:nvPr/>
          </p:nvSpPr>
          <p:spPr>
            <a:xfrm>
              <a:off x="1238950" y="1822075"/>
              <a:ext cx="1971000" cy="1971000"/>
            </a:xfrm>
            <a:prstGeom prst="blockArc">
              <a:avLst>
                <a:gd fmla="val 10800000" name="adj1"/>
                <a:gd fmla="val 21567693" name="adj2"/>
                <a:gd fmla="val 37988" name="adj3"/>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73"/>
            <p:cNvSpPr/>
            <p:nvPr/>
          </p:nvSpPr>
          <p:spPr>
            <a:xfrm>
              <a:off x="1238950" y="1822075"/>
              <a:ext cx="1971000" cy="1971000"/>
            </a:xfrm>
            <a:prstGeom prst="blockArc">
              <a:avLst>
                <a:gd fmla="val 11791088" name="adj1"/>
                <a:gd fmla="val 21567693" name="adj2"/>
                <a:gd fmla="val 37988"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1" name="Google Shape;1631;p73"/>
          <p:cNvSpPr txBox="1"/>
          <p:nvPr>
            <p:ph idx="2" type="subTitle"/>
          </p:nvPr>
        </p:nvSpPr>
        <p:spPr>
          <a:xfrm>
            <a:off x="1339375" y="2855775"/>
            <a:ext cx="1828800" cy="42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Venus</a:t>
            </a:r>
            <a:endParaRPr/>
          </a:p>
        </p:txBody>
      </p:sp>
      <p:sp>
        <p:nvSpPr>
          <p:cNvPr id="1632" name="Google Shape;1632;p73"/>
          <p:cNvSpPr txBox="1"/>
          <p:nvPr>
            <p:ph idx="3" type="title"/>
          </p:nvPr>
        </p:nvSpPr>
        <p:spPr>
          <a:xfrm>
            <a:off x="1339375" y="1816425"/>
            <a:ext cx="1828800" cy="84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15%</a:t>
            </a:r>
            <a:endParaRPr/>
          </a:p>
        </p:txBody>
      </p:sp>
      <p:sp>
        <p:nvSpPr>
          <p:cNvPr id="1633" name="Google Shape;1633;p73"/>
          <p:cNvSpPr txBox="1"/>
          <p:nvPr>
            <p:ph idx="5" type="subTitle"/>
          </p:nvPr>
        </p:nvSpPr>
        <p:spPr>
          <a:xfrm>
            <a:off x="3701575" y="2855775"/>
            <a:ext cx="1828800" cy="42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Jupiter</a:t>
            </a:r>
            <a:endParaRPr/>
          </a:p>
        </p:txBody>
      </p:sp>
      <p:sp>
        <p:nvSpPr>
          <p:cNvPr id="1634" name="Google Shape;1634;p73"/>
          <p:cNvSpPr txBox="1"/>
          <p:nvPr>
            <p:ph type="title"/>
          </p:nvPr>
        </p:nvSpPr>
        <p:spPr>
          <a:xfrm>
            <a:off x="727675" y="445025"/>
            <a:ext cx="7703100" cy="81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Numbers</a:t>
            </a:r>
            <a:endParaRPr/>
          </a:p>
        </p:txBody>
      </p:sp>
      <p:sp>
        <p:nvSpPr>
          <p:cNvPr id="1635" name="Google Shape;1635;p73"/>
          <p:cNvSpPr txBox="1"/>
          <p:nvPr>
            <p:ph idx="1" type="subTitle"/>
          </p:nvPr>
        </p:nvSpPr>
        <p:spPr>
          <a:xfrm>
            <a:off x="1339375" y="3383280"/>
            <a:ext cx="1828800" cy="109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Despite being red, Mars is a very cold place. It’s full of iron oxide dust</a:t>
            </a:r>
            <a:endParaRPr/>
          </a:p>
        </p:txBody>
      </p:sp>
      <p:sp>
        <p:nvSpPr>
          <p:cNvPr id="1636" name="Google Shape;1636;p73"/>
          <p:cNvSpPr txBox="1"/>
          <p:nvPr>
            <p:ph idx="4" type="subTitle"/>
          </p:nvPr>
        </p:nvSpPr>
        <p:spPr>
          <a:xfrm>
            <a:off x="3701575" y="3383280"/>
            <a:ext cx="1828800" cy="109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It’s the </a:t>
            </a:r>
            <a:r>
              <a:rPr lang="en"/>
              <a:t>biggest planet in the Solar System and also the fourth-brightest</a:t>
            </a:r>
            <a:endParaRPr/>
          </a:p>
          <a:p>
            <a:pPr indent="0" lvl="0" marL="0" rtl="0" algn="ctr">
              <a:spcBef>
                <a:spcPts val="0"/>
              </a:spcBef>
              <a:spcAft>
                <a:spcPts val="0"/>
              </a:spcAft>
              <a:buNone/>
            </a:pPr>
            <a:r>
              <a:t/>
            </a:r>
            <a:endParaRPr/>
          </a:p>
        </p:txBody>
      </p:sp>
      <p:sp>
        <p:nvSpPr>
          <p:cNvPr id="1637" name="Google Shape;1637;p73"/>
          <p:cNvSpPr txBox="1"/>
          <p:nvPr>
            <p:ph idx="6" type="subTitle"/>
          </p:nvPr>
        </p:nvSpPr>
        <p:spPr>
          <a:xfrm>
            <a:off x="5975825" y="3383280"/>
            <a:ext cx="1828800" cy="10941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Mars is a cold place. It’s full of iron oxide dust, which gives the</a:t>
            </a:r>
            <a:endParaRPr/>
          </a:p>
          <a:p>
            <a:pPr indent="0" lvl="0" marL="0" rtl="0" algn="ctr">
              <a:spcBef>
                <a:spcPts val="0"/>
              </a:spcBef>
              <a:spcAft>
                <a:spcPts val="0"/>
              </a:spcAft>
              <a:buClr>
                <a:schemeClr val="dk1"/>
              </a:buClr>
              <a:buSzPts val="1100"/>
              <a:buFont typeface="Arial"/>
              <a:buNone/>
            </a:pPr>
            <a:r>
              <a:rPr lang="en"/>
              <a:t>planet its reddish cast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638" name="Google Shape;1638;p73"/>
          <p:cNvSpPr txBox="1"/>
          <p:nvPr>
            <p:ph idx="7" type="subTitle"/>
          </p:nvPr>
        </p:nvSpPr>
        <p:spPr>
          <a:xfrm>
            <a:off x="5975825" y="2855775"/>
            <a:ext cx="1828800" cy="42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Mars</a:t>
            </a:r>
            <a:endParaRPr/>
          </a:p>
        </p:txBody>
      </p:sp>
      <p:sp>
        <p:nvSpPr>
          <p:cNvPr id="1639" name="Google Shape;1639;p73"/>
          <p:cNvSpPr txBox="1"/>
          <p:nvPr>
            <p:ph idx="8" type="title"/>
          </p:nvPr>
        </p:nvSpPr>
        <p:spPr>
          <a:xfrm>
            <a:off x="3701575" y="1816425"/>
            <a:ext cx="1828800" cy="84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25%</a:t>
            </a:r>
            <a:endParaRPr/>
          </a:p>
        </p:txBody>
      </p:sp>
      <p:sp>
        <p:nvSpPr>
          <p:cNvPr id="1640" name="Google Shape;1640;p73"/>
          <p:cNvSpPr txBox="1"/>
          <p:nvPr>
            <p:ph idx="9" type="title"/>
          </p:nvPr>
        </p:nvSpPr>
        <p:spPr>
          <a:xfrm>
            <a:off x="5975825" y="1816425"/>
            <a:ext cx="1828800" cy="84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70%</a:t>
            </a:r>
            <a:endParaRPr/>
          </a:p>
        </p:txBody>
      </p:sp>
      <p:cxnSp>
        <p:nvCxnSpPr>
          <p:cNvPr id="1641" name="Google Shape;1641;p73"/>
          <p:cNvCxnSpPr/>
          <p:nvPr/>
        </p:nvCxnSpPr>
        <p:spPr>
          <a:xfrm>
            <a:off x="728375" y="1084725"/>
            <a:ext cx="2853000" cy="0"/>
          </a:xfrm>
          <a:prstGeom prst="straightConnector1">
            <a:avLst/>
          </a:prstGeom>
          <a:noFill/>
          <a:ln cap="flat" cmpd="sng" w="76200">
            <a:solidFill>
              <a:schemeClr val="accent5"/>
            </a:solidFill>
            <a:prstDash val="solid"/>
            <a:round/>
            <a:headEnd len="med" w="med" type="none"/>
            <a:tailEnd len="med" w="med" type="none"/>
          </a:ln>
        </p:spPr>
      </p:cxnSp>
      <p:sp>
        <p:nvSpPr>
          <p:cNvPr id="1642" name="Google Shape;1642;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74"/>
          <p:cNvSpPr txBox="1"/>
          <p:nvPr>
            <p:ph type="title"/>
          </p:nvPr>
        </p:nvSpPr>
        <p:spPr>
          <a:xfrm>
            <a:off x="713225" y="445025"/>
            <a:ext cx="77175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Predicted Grow</a:t>
            </a:r>
            <a:endParaRPr/>
          </a:p>
        </p:txBody>
      </p:sp>
      <p:sp>
        <p:nvSpPr>
          <p:cNvPr id="1648" name="Google Shape;1648;p74"/>
          <p:cNvSpPr txBox="1"/>
          <p:nvPr/>
        </p:nvSpPr>
        <p:spPr>
          <a:xfrm>
            <a:off x="727600" y="4433050"/>
            <a:ext cx="7703100" cy="38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6"/>
                </a:solidFill>
                <a:latin typeface="Open Sans"/>
                <a:ea typeface="Open Sans"/>
                <a:cs typeface="Open Sans"/>
                <a:sym typeface="Open Sans"/>
              </a:rPr>
              <a:t>To modify this graph, click on it, follow the link, change the data and paste the resulting graph here</a:t>
            </a:r>
            <a:endParaRPr sz="1200">
              <a:solidFill>
                <a:schemeClr val="accent6"/>
              </a:solidFill>
              <a:latin typeface="Open Sans"/>
              <a:ea typeface="Open Sans"/>
              <a:cs typeface="Open Sans"/>
              <a:sym typeface="Open Sans"/>
            </a:endParaRPr>
          </a:p>
        </p:txBody>
      </p:sp>
      <p:cxnSp>
        <p:nvCxnSpPr>
          <p:cNvPr id="1649" name="Google Shape;1649;p74"/>
          <p:cNvCxnSpPr/>
          <p:nvPr/>
        </p:nvCxnSpPr>
        <p:spPr>
          <a:xfrm>
            <a:off x="728375" y="1084725"/>
            <a:ext cx="3296100" cy="0"/>
          </a:xfrm>
          <a:prstGeom prst="straightConnector1">
            <a:avLst/>
          </a:prstGeom>
          <a:noFill/>
          <a:ln cap="flat" cmpd="sng" w="76200">
            <a:solidFill>
              <a:schemeClr val="accent5"/>
            </a:solidFill>
            <a:prstDash val="solid"/>
            <a:round/>
            <a:headEnd len="med" w="med" type="none"/>
            <a:tailEnd len="med" w="med" type="none"/>
          </a:ln>
        </p:spPr>
      </p:cxnSp>
      <p:sp>
        <p:nvSpPr>
          <p:cNvPr id="1650" name="Google Shape;1650;p74"/>
          <p:cNvSpPr txBox="1"/>
          <p:nvPr/>
        </p:nvSpPr>
        <p:spPr>
          <a:xfrm>
            <a:off x="5823613" y="1585350"/>
            <a:ext cx="2496300" cy="563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chemeClr val="accent6"/>
                </a:solidFill>
                <a:latin typeface="Raleway"/>
                <a:ea typeface="Raleway"/>
                <a:cs typeface="Raleway"/>
                <a:sym typeface="Raleway"/>
              </a:rPr>
              <a:t>$20,000</a:t>
            </a:r>
            <a:endParaRPr b="1" sz="3000">
              <a:solidFill>
                <a:schemeClr val="accent6"/>
              </a:solidFill>
              <a:latin typeface="Raleway"/>
              <a:ea typeface="Raleway"/>
              <a:cs typeface="Raleway"/>
              <a:sym typeface="Raleway"/>
            </a:endParaRPr>
          </a:p>
        </p:txBody>
      </p:sp>
      <p:sp>
        <p:nvSpPr>
          <p:cNvPr id="1651" name="Google Shape;1651;p74"/>
          <p:cNvSpPr txBox="1"/>
          <p:nvPr/>
        </p:nvSpPr>
        <p:spPr>
          <a:xfrm>
            <a:off x="5823613" y="2149125"/>
            <a:ext cx="2496300" cy="38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Expected income for 2020</a:t>
            </a:r>
            <a:endParaRPr>
              <a:solidFill>
                <a:schemeClr val="accent6"/>
              </a:solidFill>
              <a:latin typeface="Open Sans"/>
              <a:ea typeface="Open Sans"/>
              <a:cs typeface="Open Sans"/>
              <a:sym typeface="Open Sans"/>
            </a:endParaRPr>
          </a:p>
        </p:txBody>
      </p:sp>
      <p:sp>
        <p:nvSpPr>
          <p:cNvPr id="1652" name="Google Shape;1652;p74"/>
          <p:cNvSpPr txBox="1"/>
          <p:nvPr/>
        </p:nvSpPr>
        <p:spPr>
          <a:xfrm>
            <a:off x="5823613" y="2340864"/>
            <a:ext cx="2496300" cy="563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chemeClr val="accent1"/>
                </a:solidFill>
                <a:latin typeface="Raleway"/>
                <a:ea typeface="Raleway"/>
                <a:cs typeface="Raleway"/>
                <a:sym typeface="Raleway"/>
              </a:rPr>
              <a:t>100</a:t>
            </a:r>
            <a:endParaRPr b="1" sz="3000">
              <a:solidFill>
                <a:schemeClr val="accent1"/>
              </a:solidFill>
              <a:latin typeface="Raleway"/>
              <a:ea typeface="Raleway"/>
              <a:cs typeface="Raleway"/>
              <a:sym typeface="Raleway"/>
            </a:endParaRPr>
          </a:p>
        </p:txBody>
      </p:sp>
      <p:sp>
        <p:nvSpPr>
          <p:cNvPr id="1653" name="Google Shape;1653;p74"/>
          <p:cNvSpPr txBox="1"/>
          <p:nvPr/>
        </p:nvSpPr>
        <p:spPr>
          <a:xfrm>
            <a:off x="5823613" y="2904639"/>
            <a:ext cx="2496300" cy="38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New employees next year</a:t>
            </a:r>
            <a:endParaRPr>
              <a:solidFill>
                <a:schemeClr val="accent6"/>
              </a:solidFill>
              <a:latin typeface="Open Sans"/>
              <a:ea typeface="Open Sans"/>
              <a:cs typeface="Open Sans"/>
              <a:sym typeface="Open Sans"/>
            </a:endParaRPr>
          </a:p>
        </p:txBody>
      </p:sp>
      <p:pic>
        <p:nvPicPr>
          <p:cNvPr descr="predicted grow" id="1654" name="Google Shape;1654;p74" title="Gráfico">
            <a:hlinkClick r:id="rId3"/>
          </p:cNvPr>
          <p:cNvPicPr preferRelativeResize="0"/>
          <p:nvPr/>
        </p:nvPicPr>
        <p:blipFill rotWithShape="1">
          <a:blip r:embed="rId4">
            <a:alphaModFix/>
          </a:blip>
          <a:srcRect b="0" l="0" r="0" t="9714"/>
          <a:stretch/>
        </p:blipFill>
        <p:spPr>
          <a:xfrm>
            <a:off x="728371" y="1749500"/>
            <a:ext cx="3968328" cy="2233350"/>
          </a:xfrm>
          <a:prstGeom prst="rect">
            <a:avLst/>
          </a:prstGeom>
          <a:noFill/>
          <a:ln>
            <a:noFill/>
          </a:ln>
        </p:spPr>
      </p:pic>
      <p:sp>
        <p:nvSpPr>
          <p:cNvPr id="1655" name="Google Shape;1655;p74"/>
          <p:cNvSpPr txBox="1"/>
          <p:nvPr/>
        </p:nvSpPr>
        <p:spPr>
          <a:xfrm>
            <a:off x="5823613" y="3108960"/>
            <a:ext cx="2496300" cy="5637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 sz="3000">
                <a:solidFill>
                  <a:schemeClr val="accent5"/>
                </a:solidFill>
                <a:latin typeface="Raleway"/>
                <a:ea typeface="Raleway"/>
                <a:cs typeface="Raleway"/>
                <a:sym typeface="Raleway"/>
              </a:rPr>
              <a:t>$14.00</a:t>
            </a:r>
            <a:endParaRPr b="1" sz="3000">
              <a:solidFill>
                <a:schemeClr val="accent5"/>
              </a:solidFill>
              <a:latin typeface="Raleway"/>
              <a:ea typeface="Raleway"/>
              <a:cs typeface="Raleway"/>
              <a:sym typeface="Raleway"/>
            </a:endParaRPr>
          </a:p>
        </p:txBody>
      </p:sp>
      <p:sp>
        <p:nvSpPr>
          <p:cNvPr id="1656" name="Google Shape;1656;p74"/>
          <p:cNvSpPr txBox="1"/>
          <p:nvPr/>
        </p:nvSpPr>
        <p:spPr>
          <a:xfrm>
            <a:off x="5823613" y="3672735"/>
            <a:ext cx="2493000" cy="385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Average user savings</a:t>
            </a:r>
            <a:r>
              <a:rPr lang="en">
                <a:solidFill>
                  <a:schemeClr val="accent6"/>
                </a:solidFill>
                <a:latin typeface="Open Sans"/>
                <a:ea typeface="Open Sans"/>
                <a:cs typeface="Open Sans"/>
                <a:sym typeface="Open Sans"/>
              </a:rPr>
              <a:t> per deal</a:t>
            </a:r>
            <a:endParaRPr>
              <a:solidFill>
                <a:schemeClr val="accent6"/>
              </a:solidFill>
              <a:latin typeface="Open Sans"/>
              <a:ea typeface="Open Sans"/>
              <a:cs typeface="Open Sans"/>
              <a:sym typeface="Open Sans"/>
            </a:endParaRPr>
          </a:p>
        </p:txBody>
      </p:sp>
      <p:sp>
        <p:nvSpPr>
          <p:cNvPr id="1657" name="Google Shape;1657;p74"/>
          <p:cNvSpPr/>
          <p:nvPr/>
        </p:nvSpPr>
        <p:spPr>
          <a:xfrm>
            <a:off x="5540113" y="1885417"/>
            <a:ext cx="137100" cy="137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4"/>
          <p:cNvSpPr/>
          <p:nvPr/>
        </p:nvSpPr>
        <p:spPr>
          <a:xfrm>
            <a:off x="5540113" y="2651760"/>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659" name="Google Shape;1659;p74"/>
          <p:cNvSpPr/>
          <p:nvPr/>
        </p:nvSpPr>
        <p:spPr>
          <a:xfrm>
            <a:off x="5540113" y="3405638"/>
            <a:ext cx="137100" cy="13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660" name="Google Shape;1660;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75"/>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Investment</a:t>
            </a:r>
            <a:endParaRPr/>
          </a:p>
        </p:txBody>
      </p:sp>
      <p:cxnSp>
        <p:nvCxnSpPr>
          <p:cNvPr id="1666" name="Google Shape;1666;p75"/>
          <p:cNvCxnSpPr/>
          <p:nvPr/>
        </p:nvCxnSpPr>
        <p:spPr>
          <a:xfrm>
            <a:off x="3395375" y="1084725"/>
            <a:ext cx="2364600" cy="0"/>
          </a:xfrm>
          <a:prstGeom prst="straightConnector1">
            <a:avLst/>
          </a:prstGeom>
          <a:noFill/>
          <a:ln cap="flat" cmpd="sng" w="76200">
            <a:solidFill>
              <a:schemeClr val="accent5"/>
            </a:solidFill>
            <a:prstDash val="solid"/>
            <a:round/>
            <a:headEnd len="med" w="med" type="none"/>
            <a:tailEnd len="med" w="med" type="none"/>
          </a:ln>
        </p:spPr>
      </p:cxnSp>
      <p:pic>
        <p:nvPicPr>
          <p:cNvPr descr="Investment" id="1667" name="Google Shape;1667;p75" title="Gráfico">
            <a:hlinkClick r:id="rId3"/>
          </p:cNvPr>
          <p:cNvPicPr preferRelativeResize="0"/>
          <p:nvPr/>
        </p:nvPicPr>
        <p:blipFill>
          <a:blip r:embed="rId4">
            <a:alphaModFix/>
          </a:blip>
          <a:stretch>
            <a:fillRect/>
          </a:stretch>
        </p:blipFill>
        <p:spPr>
          <a:xfrm>
            <a:off x="2728425" y="1682425"/>
            <a:ext cx="3696399" cy="2285599"/>
          </a:xfrm>
          <a:prstGeom prst="rect">
            <a:avLst/>
          </a:prstGeom>
          <a:noFill/>
          <a:ln>
            <a:noFill/>
          </a:ln>
        </p:spPr>
      </p:pic>
      <p:sp>
        <p:nvSpPr>
          <p:cNvPr id="1668" name="Google Shape;1668;p75"/>
          <p:cNvSpPr txBox="1"/>
          <p:nvPr>
            <p:ph idx="4294967295" type="subTitle"/>
          </p:nvPr>
        </p:nvSpPr>
        <p:spPr>
          <a:xfrm>
            <a:off x="713225" y="2233625"/>
            <a:ext cx="1554600" cy="5613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accent6"/>
                </a:solidFill>
              </a:rPr>
              <a:t>A gas giant and the biggest planet </a:t>
            </a:r>
            <a:endParaRPr>
              <a:solidFill>
                <a:schemeClr val="accent6"/>
              </a:solidFill>
            </a:endParaRPr>
          </a:p>
        </p:txBody>
      </p:sp>
      <p:sp>
        <p:nvSpPr>
          <p:cNvPr id="1669" name="Google Shape;1669;p75"/>
          <p:cNvSpPr txBox="1"/>
          <p:nvPr>
            <p:ph idx="4294967295" type="subTitle"/>
          </p:nvPr>
        </p:nvSpPr>
        <p:spPr>
          <a:xfrm>
            <a:off x="713225" y="1738250"/>
            <a:ext cx="1554600" cy="36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100">
                <a:solidFill>
                  <a:schemeClr val="accent6"/>
                </a:solidFill>
                <a:latin typeface="Raleway ExtraBold"/>
                <a:ea typeface="Raleway ExtraBold"/>
                <a:cs typeface="Raleway ExtraBold"/>
                <a:sym typeface="Raleway ExtraBold"/>
              </a:rPr>
              <a:t>Jupiter</a:t>
            </a:r>
            <a:endParaRPr sz="2100">
              <a:solidFill>
                <a:schemeClr val="accent6"/>
              </a:solidFill>
              <a:latin typeface="Raleway ExtraBold"/>
              <a:ea typeface="Raleway ExtraBold"/>
              <a:cs typeface="Raleway ExtraBold"/>
              <a:sym typeface="Raleway ExtraBold"/>
            </a:endParaRPr>
          </a:p>
        </p:txBody>
      </p:sp>
      <p:sp>
        <p:nvSpPr>
          <p:cNvPr id="1670" name="Google Shape;1670;p75"/>
          <p:cNvSpPr txBox="1"/>
          <p:nvPr/>
        </p:nvSpPr>
        <p:spPr>
          <a:xfrm>
            <a:off x="727600" y="4433050"/>
            <a:ext cx="7703100" cy="38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chemeClr val="accent6"/>
                </a:solidFill>
                <a:latin typeface="Open Sans"/>
                <a:ea typeface="Open Sans"/>
                <a:cs typeface="Open Sans"/>
                <a:sym typeface="Open Sans"/>
              </a:rPr>
              <a:t>T</a:t>
            </a:r>
            <a:r>
              <a:rPr lang="en" sz="1200">
                <a:solidFill>
                  <a:schemeClr val="accent6"/>
                </a:solidFill>
                <a:latin typeface="Open Sans"/>
                <a:ea typeface="Open Sans"/>
                <a:cs typeface="Open Sans"/>
                <a:sym typeface="Open Sans"/>
              </a:rPr>
              <a:t>o modify this graph, click on it, follow the link, change the data and paste the resulting graph here</a:t>
            </a:r>
            <a:endParaRPr sz="1200">
              <a:solidFill>
                <a:schemeClr val="accent6"/>
              </a:solidFill>
              <a:latin typeface="Open Sans"/>
              <a:ea typeface="Open Sans"/>
              <a:cs typeface="Open Sans"/>
              <a:sym typeface="Open Sans"/>
            </a:endParaRPr>
          </a:p>
        </p:txBody>
      </p:sp>
      <p:sp>
        <p:nvSpPr>
          <p:cNvPr id="1671" name="Google Shape;1671;p75"/>
          <p:cNvSpPr txBox="1"/>
          <p:nvPr>
            <p:ph idx="4294967295" type="subTitle"/>
          </p:nvPr>
        </p:nvSpPr>
        <p:spPr>
          <a:xfrm>
            <a:off x="6885425" y="2233625"/>
            <a:ext cx="1554600" cy="5613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accent6"/>
                </a:solidFill>
              </a:rPr>
              <a:t>It</a:t>
            </a:r>
            <a:r>
              <a:rPr lang="en"/>
              <a:t>’</a:t>
            </a:r>
            <a:r>
              <a:rPr lang="en">
                <a:solidFill>
                  <a:schemeClr val="accent6"/>
                </a:solidFill>
              </a:rPr>
              <a:t>s the closest planet to the Sun</a:t>
            </a:r>
            <a:endParaRPr>
              <a:solidFill>
                <a:schemeClr val="accent6"/>
              </a:solidFill>
            </a:endParaRPr>
          </a:p>
        </p:txBody>
      </p:sp>
      <p:sp>
        <p:nvSpPr>
          <p:cNvPr id="1672" name="Google Shape;1672;p75"/>
          <p:cNvSpPr txBox="1"/>
          <p:nvPr>
            <p:ph idx="4294967295" type="subTitle"/>
          </p:nvPr>
        </p:nvSpPr>
        <p:spPr>
          <a:xfrm>
            <a:off x="6885425" y="1738250"/>
            <a:ext cx="1554600" cy="362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2100">
                <a:solidFill>
                  <a:schemeClr val="accent6"/>
                </a:solidFill>
                <a:latin typeface="Raleway ExtraBold"/>
                <a:ea typeface="Raleway ExtraBold"/>
                <a:cs typeface="Raleway ExtraBold"/>
                <a:sym typeface="Raleway ExtraBold"/>
              </a:rPr>
              <a:t>Mercury</a:t>
            </a:r>
            <a:endParaRPr sz="2100">
              <a:solidFill>
                <a:schemeClr val="accent6"/>
              </a:solidFill>
              <a:latin typeface="Raleway ExtraBold"/>
              <a:ea typeface="Raleway ExtraBold"/>
              <a:cs typeface="Raleway ExtraBold"/>
              <a:sym typeface="Raleway ExtraBold"/>
            </a:endParaRPr>
          </a:p>
        </p:txBody>
      </p:sp>
      <p:sp>
        <p:nvSpPr>
          <p:cNvPr id="1673" name="Google Shape;1673;p75"/>
          <p:cNvSpPr txBox="1"/>
          <p:nvPr>
            <p:ph idx="4294967295" type="subTitle"/>
          </p:nvPr>
        </p:nvSpPr>
        <p:spPr>
          <a:xfrm>
            <a:off x="6885425" y="3453041"/>
            <a:ext cx="1554600" cy="561300"/>
          </a:xfrm>
          <a:prstGeom prst="rect">
            <a:avLst/>
          </a:prstGeom>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
                <a:solidFill>
                  <a:schemeClr val="accent6"/>
                </a:solidFill>
              </a:rPr>
              <a:t>Mars is actually a cold place</a:t>
            </a:r>
            <a:endParaRPr>
              <a:solidFill>
                <a:schemeClr val="accent6"/>
              </a:solidFill>
            </a:endParaRPr>
          </a:p>
          <a:p>
            <a:pPr indent="0" lvl="0" marL="0" rtl="0" algn="r">
              <a:spcBef>
                <a:spcPts val="0"/>
              </a:spcBef>
              <a:spcAft>
                <a:spcPts val="0"/>
              </a:spcAft>
              <a:buClr>
                <a:schemeClr val="dk1"/>
              </a:buClr>
              <a:buSzPts val="1100"/>
              <a:buFont typeface="Arial"/>
              <a:buNone/>
            </a:pPr>
            <a:r>
              <a:t/>
            </a:r>
            <a:endParaRPr>
              <a:solidFill>
                <a:schemeClr val="accent6"/>
              </a:solidFill>
            </a:endParaRPr>
          </a:p>
        </p:txBody>
      </p:sp>
      <p:sp>
        <p:nvSpPr>
          <p:cNvPr id="1674" name="Google Shape;1674;p75"/>
          <p:cNvSpPr txBox="1"/>
          <p:nvPr>
            <p:ph idx="4294967295" type="subTitle"/>
          </p:nvPr>
        </p:nvSpPr>
        <p:spPr>
          <a:xfrm>
            <a:off x="6885425" y="2957666"/>
            <a:ext cx="1554600" cy="3627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 sz="2100">
                <a:solidFill>
                  <a:schemeClr val="accent6"/>
                </a:solidFill>
                <a:latin typeface="Raleway ExtraBold"/>
                <a:ea typeface="Raleway ExtraBold"/>
                <a:cs typeface="Raleway ExtraBold"/>
                <a:sym typeface="Raleway ExtraBold"/>
              </a:rPr>
              <a:t>Mars</a:t>
            </a:r>
            <a:endParaRPr sz="2100">
              <a:solidFill>
                <a:schemeClr val="accent6"/>
              </a:solidFill>
              <a:latin typeface="Raleway ExtraBold"/>
              <a:ea typeface="Raleway ExtraBold"/>
              <a:cs typeface="Raleway ExtraBold"/>
              <a:sym typeface="Raleway ExtraBold"/>
            </a:endParaRPr>
          </a:p>
        </p:txBody>
      </p:sp>
      <p:sp>
        <p:nvSpPr>
          <p:cNvPr id="1675" name="Google Shape;1675;p75"/>
          <p:cNvSpPr/>
          <p:nvPr/>
        </p:nvSpPr>
        <p:spPr>
          <a:xfrm>
            <a:off x="713213" y="3112649"/>
            <a:ext cx="137100" cy="137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5"/>
          <p:cNvSpPr txBox="1"/>
          <p:nvPr>
            <p:ph idx="4294967295" type="subTitle"/>
          </p:nvPr>
        </p:nvSpPr>
        <p:spPr>
          <a:xfrm>
            <a:off x="973550" y="3062399"/>
            <a:ext cx="1496700" cy="237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Jupiter</a:t>
            </a:r>
            <a:endParaRPr>
              <a:solidFill>
                <a:schemeClr val="accent6"/>
              </a:solidFill>
            </a:endParaRPr>
          </a:p>
        </p:txBody>
      </p:sp>
      <p:sp>
        <p:nvSpPr>
          <p:cNvPr id="1677" name="Google Shape;1677;p75"/>
          <p:cNvSpPr/>
          <p:nvPr/>
        </p:nvSpPr>
        <p:spPr>
          <a:xfrm>
            <a:off x="713213" y="3417449"/>
            <a:ext cx="137100" cy="137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5"/>
          <p:cNvSpPr txBox="1"/>
          <p:nvPr>
            <p:ph idx="4294967295" type="subTitle"/>
          </p:nvPr>
        </p:nvSpPr>
        <p:spPr>
          <a:xfrm>
            <a:off x="973550" y="3367199"/>
            <a:ext cx="1496700" cy="237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Mars</a:t>
            </a:r>
            <a:endParaRPr>
              <a:solidFill>
                <a:schemeClr val="accent6"/>
              </a:solidFill>
            </a:endParaRPr>
          </a:p>
        </p:txBody>
      </p:sp>
      <p:sp>
        <p:nvSpPr>
          <p:cNvPr id="1679" name="Google Shape;1679;p75"/>
          <p:cNvSpPr/>
          <p:nvPr/>
        </p:nvSpPr>
        <p:spPr>
          <a:xfrm>
            <a:off x="713213" y="3722249"/>
            <a:ext cx="137100" cy="13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5"/>
          <p:cNvSpPr txBox="1"/>
          <p:nvPr>
            <p:ph idx="4294967295" type="subTitle"/>
          </p:nvPr>
        </p:nvSpPr>
        <p:spPr>
          <a:xfrm>
            <a:off x="973550" y="3671999"/>
            <a:ext cx="1496700" cy="2376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t>Mercury</a:t>
            </a:r>
            <a:endParaRPr>
              <a:solidFill>
                <a:schemeClr val="accent6"/>
              </a:solidFill>
            </a:endParaRPr>
          </a:p>
        </p:txBody>
      </p:sp>
      <p:sp>
        <p:nvSpPr>
          <p:cNvPr id="1681" name="Google Shape;168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76"/>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a:latin typeface="Raleway ExtraBold"/>
                <a:ea typeface="Raleway ExtraBold"/>
                <a:cs typeface="Raleway ExtraBold"/>
                <a:sym typeface="Raleway ExtraBold"/>
              </a:rPr>
              <a:t>Maps</a:t>
            </a:r>
            <a:endParaRPr b="0">
              <a:latin typeface="Raleway ExtraBold"/>
              <a:ea typeface="Raleway ExtraBold"/>
              <a:cs typeface="Raleway ExtraBold"/>
              <a:sym typeface="Raleway ExtraBold"/>
            </a:endParaRPr>
          </a:p>
        </p:txBody>
      </p:sp>
      <p:grpSp>
        <p:nvGrpSpPr>
          <p:cNvPr id="1687" name="Google Shape;1687;p76"/>
          <p:cNvGrpSpPr/>
          <p:nvPr/>
        </p:nvGrpSpPr>
        <p:grpSpPr>
          <a:xfrm>
            <a:off x="2590957" y="1479102"/>
            <a:ext cx="5857157" cy="3120321"/>
            <a:chOff x="2009772" y="1054144"/>
            <a:chExt cx="6438558" cy="3430055"/>
          </a:xfrm>
        </p:grpSpPr>
        <p:grpSp>
          <p:nvGrpSpPr>
            <p:cNvPr id="1688" name="Google Shape;1688;p76"/>
            <p:cNvGrpSpPr/>
            <p:nvPr/>
          </p:nvGrpSpPr>
          <p:grpSpPr>
            <a:xfrm>
              <a:off x="2009772" y="1054144"/>
              <a:ext cx="6438558" cy="3430055"/>
              <a:chOff x="233350" y="949250"/>
              <a:chExt cx="7137300" cy="3802300"/>
            </a:xfrm>
          </p:grpSpPr>
          <p:sp>
            <p:nvSpPr>
              <p:cNvPr id="1689" name="Google Shape;1689;p7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7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7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7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0" name="Google Shape;1740;p76"/>
            <p:cNvSpPr/>
            <p:nvPr/>
          </p:nvSpPr>
          <p:spPr>
            <a:xfrm>
              <a:off x="3337779" y="181310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6"/>
            <p:cNvSpPr/>
            <p:nvPr/>
          </p:nvSpPr>
          <p:spPr>
            <a:xfrm>
              <a:off x="2451954" y="22226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6"/>
            <p:cNvSpPr/>
            <p:nvPr/>
          </p:nvSpPr>
          <p:spPr>
            <a:xfrm>
              <a:off x="3966429" y="34037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6"/>
            <p:cNvSpPr/>
            <p:nvPr/>
          </p:nvSpPr>
          <p:spPr>
            <a:xfrm>
              <a:off x="3413979" y="395622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6"/>
            <p:cNvSpPr/>
            <p:nvPr/>
          </p:nvSpPr>
          <p:spPr>
            <a:xfrm>
              <a:off x="4661754" y="181310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6"/>
            <p:cNvSpPr/>
            <p:nvPr/>
          </p:nvSpPr>
          <p:spPr>
            <a:xfrm>
              <a:off x="5795229" y="24193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grpSp>
      <p:sp>
        <p:nvSpPr>
          <p:cNvPr id="1746" name="Google Shape;1746;p76"/>
          <p:cNvSpPr txBox="1"/>
          <p:nvPr/>
        </p:nvSpPr>
        <p:spPr>
          <a:xfrm>
            <a:off x="704850" y="3800475"/>
            <a:ext cx="1886100" cy="123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chemeClr val="accent6"/>
                </a:solidFill>
                <a:latin typeface="Roboto"/>
                <a:ea typeface="Roboto"/>
                <a:cs typeface="Roboto"/>
                <a:sym typeface="Roboto"/>
              </a:rPr>
              <a:t>Mercury is the closest planet to the Sun and the smallest one in the Solar System</a:t>
            </a:r>
            <a:endParaRPr>
              <a:solidFill>
                <a:schemeClr val="accent6"/>
              </a:solidFill>
              <a:latin typeface="Roboto"/>
              <a:ea typeface="Roboto"/>
              <a:cs typeface="Roboto"/>
              <a:sym typeface="Roboto"/>
            </a:endParaRPr>
          </a:p>
        </p:txBody>
      </p:sp>
      <p:cxnSp>
        <p:nvCxnSpPr>
          <p:cNvPr id="1747" name="Google Shape;1747;p76"/>
          <p:cNvCxnSpPr/>
          <p:nvPr/>
        </p:nvCxnSpPr>
        <p:spPr>
          <a:xfrm>
            <a:off x="728375" y="1084725"/>
            <a:ext cx="1134900" cy="0"/>
          </a:xfrm>
          <a:prstGeom prst="straightConnector1">
            <a:avLst/>
          </a:prstGeom>
          <a:noFill/>
          <a:ln cap="flat" cmpd="sng" w="76200">
            <a:solidFill>
              <a:schemeClr val="accent5"/>
            </a:solidFill>
            <a:prstDash val="solid"/>
            <a:round/>
            <a:headEnd len="med" w="med" type="none"/>
            <a:tailEnd len="med" w="med" type="none"/>
          </a:ln>
        </p:spPr>
      </p:cxnSp>
      <p:sp>
        <p:nvSpPr>
          <p:cNvPr id="1748" name="Google Shape;1748;p76"/>
          <p:cNvSpPr/>
          <p:nvPr/>
        </p:nvSpPr>
        <p:spPr>
          <a:xfrm>
            <a:off x="670028" y="3361023"/>
            <a:ext cx="265749" cy="34497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3" name="Shape 1753"/>
        <p:cNvGrpSpPr/>
        <p:nvPr/>
      </p:nvGrpSpPr>
      <p:grpSpPr>
        <a:xfrm>
          <a:off x="0" y="0"/>
          <a:ext cx="0" cy="0"/>
          <a:chOff x="0" y="0"/>
          <a:chExt cx="0" cy="0"/>
        </a:xfrm>
      </p:grpSpPr>
      <p:sp>
        <p:nvSpPr>
          <p:cNvPr id="1754" name="Google Shape;1754;p77"/>
          <p:cNvSpPr txBox="1"/>
          <p:nvPr>
            <p:ph type="title"/>
          </p:nvPr>
        </p:nvSpPr>
        <p:spPr>
          <a:xfrm>
            <a:off x="713232" y="448056"/>
            <a:ext cx="2368200" cy="416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
        <p:nvSpPr>
          <p:cNvPr id="1755" name="Google Shape;175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78"/>
          <p:cNvSpPr txBox="1"/>
          <p:nvPr>
            <p:ph type="title"/>
          </p:nvPr>
        </p:nvSpPr>
        <p:spPr>
          <a:xfrm>
            <a:off x="690575" y="445025"/>
            <a:ext cx="77400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Alternative Resources</a:t>
            </a:r>
            <a:endParaRPr/>
          </a:p>
        </p:txBody>
      </p:sp>
      <p:grpSp>
        <p:nvGrpSpPr>
          <p:cNvPr id="1761" name="Google Shape;1761;p78"/>
          <p:cNvGrpSpPr/>
          <p:nvPr/>
        </p:nvGrpSpPr>
        <p:grpSpPr>
          <a:xfrm>
            <a:off x="2112164" y="1474995"/>
            <a:ext cx="1085182" cy="877527"/>
            <a:chOff x="1975954" y="1520431"/>
            <a:chExt cx="1085182" cy="877527"/>
          </a:xfrm>
        </p:grpSpPr>
        <p:sp>
          <p:nvSpPr>
            <p:cNvPr id="1762" name="Google Shape;1762;p78"/>
            <p:cNvSpPr/>
            <p:nvPr/>
          </p:nvSpPr>
          <p:spPr>
            <a:xfrm>
              <a:off x="2283892" y="1762981"/>
              <a:ext cx="64064" cy="166848"/>
            </a:xfrm>
            <a:custGeom>
              <a:rect b="b" l="l" r="r" t="t"/>
              <a:pathLst>
                <a:path extrusionOk="0" h="8071" w="3099">
                  <a:moveTo>
                    <a:pt x="1135" y="1"/>
                  </a:moveTo>
                  <a:cubicBezTo>
                    <a:pt x="262" y="1"/>
                    <a:pt x="0" y="2831"/>
                    <a:pt x="1670" y="8071"/>
                  </a:cubicBezTo>
                  <a:cubicBezTo>
                    <a:pt x="1730" y="8071"/>
                    <a:pt x="3098" y="1688"/>
                    <a:pt x="1670" y="289"/>
                  </a:cubicBezTo>
                  <a:cubicBezTo>
                    <a:pt x="1476" y="96"/>
                    <a:pt x="1296" y="1"/>
                    <a:pt x="11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2084650" y="1732716"/>
              <a:ext cx="317344" cy="401956"/>
            </a:xfrm>
            <a:custGeom>
              <a:rect b="b" l="l" r="r" t="t"/>
              <a:pathLst>
                <a:path extrusionOk="0" h="19444" w="15351">
                  <a:moveTo>
                    <a:pt x="6775" y="0"/>
                  </a:moveTo>
                  <a:cubicBezTo>
                    <a:pt x="5861" y="0"/>
                    <a:pt x="6104" y="2475"/>
                    <a:pt x="8481" y="6647"/>
                  </a:cubicBezTo>
                  <a:cubicBezTo>
                    <a:pt x="8268" y="6465"/>
                    <a:pt x="8055" y="6313"/>
                    <a:pt x="7812" y="6130"/>
                  </a:cubicBezTo>
                  <a:cubicBezTo>
                    <a:pt x="6769" y="4721"/>
                    <a:pt x="3816" y="983"/>
                    <a:pt x="2036" y="983"/>
                  </a:cubicBezTo>
                  <a:cubicBezTo>
                    <a:pt x="1897" y="983"/>
                    <a:pt x="1765" y="1006"/>
                    <a:pt x="1642" y="1054"/>
                  </a:cubicBezTo>
                  <a:cubicBezTo>
                    <a:pt x="0" y="1753"/>
                    <a:pt x="1125" y="3668"/>
                    <a:pt x="7630" y="6434"/>
                  </a:cubicBezTo>
                  <a:cubicBezTo>
                    <a:pt x="8177" y="6921"/>
                    <a:pt x="8724" y="7437"/>
                    <a:pt x="9302" y="8106"/>
                  </a:cubicBezTo>
                  <a:cubicBezTo>
                    <a:pt x="8125" y="7635"/>
                    <a:pt x="5836" y="6800"/>
                    <a:pt x="4355" y="6800"/>
                  </a:cubicBezTo>
                  <a:cubicBezTo>
                    <a:pt x="3923" y="6800"/>
                    <a:pt x="3560" y="6871"/>
                    <a:pt x="3314" y="7042"/>
                  </a:cubicBezTo>
                  <a:cubicBezTo>
                    <a:pt x="2289" y="7774"/>
                    <a:pt x="3536" y="8643"/>
                    <a:pt x="6835" y="8643"/>
                  </a:cubicBezTo>
                  <a:cubicBezTo>
                    <a:pt x="7646" y="8643"/>
                    <a:pt x="8580" y="8591"/>
                    <a:pt x="9636" y="8471"/>
                  </a:cubicBezTo>
                  <a:cubicBezTo>
                    <a:pt x="10487" y="9383"/>
                    <a:pt x="11308" y="10446"/>
                    <a:pt x="12068" y="11662"/>
                  </a:cubicBezTo>
                  <a:cubicBezTo>
                    <a:pt x="11152" y="11181"/>
                    <a:pt x="9111" y="10184"/>
                    <a:pt x="7849" y="10184"/>
                  </a:cubicBezTo>
                  <a:cubicBezTo>
                    <a:pt x="7519" y="10184"/>
                    <a:pt x="7242" y="10252"/>
                    <a:pt x="7052" y="10416"/>
                  </a:cubicBezTo>
                  <a:cubicBezTo>
                    <a:pt x="6239" y="11153"/>
                    <a:pt x="7402" y="12082"/>
                    <a:pt x="10347" y="12082"/>
                  </a:cubicBezTo>
                  <a:cubicBezTo>
                    <a:pt x="10923" y="12082"/>
                    <a:pt x="11568" y="12046"/>
                    <a:pt x="12280" y="11966"/>
                  </a:cubicBezTo>
                  <a:cubicBezTo>
                    <a:pt x="12888" y="12908"/>
                    <a:pt x="13405" y="13942"/>
                    <a:pt x="13891" y="15036"/>
                  </a:cubicBezTo>
                  <a:cubicBezTo>
                    <a:pt x="13105" y="14529"/>
                    <a:pt x="10774" y="13154"/>
                    <a:pt x="9441" y="13154"/>
                  </a:cubicBezTo>
                  <a:cubicBezTo>
                    <a:pt x="9176" y="13154"/>
                    <a:pt x="8951" y="13208"/>
                    <a:pt x="8785" y="13334"/>
                  </a:cubicBezTo>
                  <a:cubicBezTo>
                    <a:pt x="7798" y="14067"/>
                    <a:pt x="9297" y="15272"/>
                    <a:pt x="13063" y="15272"/>
                  </a:cubicBezTo>
                  <a:cubicBezTo>
                    <a:pt x="13356" y="15272"/>
                    <a:pt x="13662" y="15264"/>
                    <a:pt x="13983" y="15249"/>
                  </a:cubicBezTo>
                  <a:cubicBezTo>
                    <a:pt x="14499" y="16526"/>
                    <a:pt x="14955" y="17924"/>
                    <a:pt x="15259" y="19444"/>
                  </a:cubicBezTo>
                  <a:cubicBezTo>
                    <a:pt x="15350" y="19413"/>
                    <a:pt x="15077" y="12787"/>
                    <a:pt x="9089" y="7194"/>
                  </a:cubicBezTo>
                  <a:cubicBezTo>
                    <a:pt x="8998" y="5644"/>
                    <a:pt x="8663" y="1024"/>
                    <a:pt x="7265" y="173"/>
                  </a:cubicBezTo>
                  <a:cubicBezTo>
                    <a:pt x="7077" y="57"/>
                    <a:pt x="6913" y="0"/>
                    <a:pt x="67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2320275" y="1664249"/>
              <a:ext cx="100572" cy="97305"/>
            </a:xfrm>
            <a:custGeom>
              <a:rect b="b" l="l" r="r" t="t"/>
              <a:pathLst>
                <a:path extrusionOk="0" h="4707" w="4865">
                  <a:moveTo>
                    <a:pt x="1464" y="0"/>
                  </a:moveTo>
                  <a:cubicBezTo>
                    <a:pt x="1430" y="0"/>
                    <a:pt x="1398" y="6"/>
                    <a:pt x="1369" y="20"/>
                  </a:cubicBezTo>
                  <a:cubicBezTo>
                    <a:pt x="1095" y="141"/>
                    <a:pt x="1126" y="749"/>
                    <a:pt x="1429" y="1387"/>
                  </a:cubicBezTo>
                  <a:cubicBezTo>
                    <a:pt x="1101" y="1247"/>
                    <a:pt x="780" y="1178"/>
                    <a:pt x="538" y="1178"/>
                  </a:cubicBezTo>
                  <a:cubicBezTo>
                    <a:pt x="310" y="1178"/>
                    <a:pt x="152" y="1239"/>
                    <a:pt x="122" y="1357"/>
                  </a:cubicBezTo>
                  <a:cubicBezTo>
                    <a:pt x="1" y="1600"/>
                    <a:pt x="457" y="2026"/>
                    <a:pt x="1095" y="2330"/>
                  </a:cubicBezTo>
                  <a:cubicBezTo>
                    <a:pt x="487" y="2603"/>
                    <a:pt x="62" y="3029"/>
                    <a:pt x="183" y="3242"/>
                  </a:cubicBezTo>
                  <a:cubicBezTo>
                    <a:pt x="246" y="3382"/>
                    <a:pt x="437" y="3451"/>
                    <a:pt x="695" y="3451"/>
                  </a:cubicBezTo>
                  <a:cubicBezTo>
                    <a:pt x="939" y="3451"/>
                    <a:pt x="1241" y="3390"/>
                    <a:pt x="1551" y="3272"/>
                  </a:cubicBezTo>
                  <a:lnTo>
                    <a:pt x="1551" y="3272"/>
                  </a:lnTo>
                  <a:cubicBezTo>
                    <a:pt x="1338" y="3941"/>
                    <a:pt x="1338" y="4488"/>
                    <a:pt x="1581" y="4609"/>
                  </a:cubicBezTo>
                  <a:cubicBezTo>
                    <a:pt x="1613" y="4623"/>
                    <a:pt x="1647" y="4630"/>
                    <a:pt x="1682" y="4630"/>
                  </a:cubicBezTo>
                  <a:cubicBezTo>
                    <a:pt x="1951" y="4630"/>
                    <a:pt x="2312" y="4235"/>
                    <a:pt x="2554" y="3698"/>
                  </a:cubicBezTo>
                  <a:cubicBezTo>
                    <a:pt x="2810" y="4295"/>
                    <a:pt x="3200" y="4706"/>
                    <a:pt x="3448" y="4706"/>
                  </a:cubicBezTo>
                  <a:cubicBezTo>
                    <a:pt x="3465" y="4706"/>
                    <a:pt x="3481" y="4704"/>
                    <a:pt x="3496" y="4701"/>
                  </a:cubicBezTo>
                  <a:cubicBezTo>
                    <a:pt x="3770" y="4579"/>
                    <a:pt x="3709" y="4001"/>
                    <a:pt x="3466" y="3333"/>
                  </a:cubicBezTo>
                  <a:lnTo>
                    <a:pt x="3466" y="3333"/>
                  </a:lnTo>
                  <a:cubicBezTo>
                    <a:pt x="3824" y="3469"/>
                    <a:pt x="4164" y="3548"/>
                    <a:pt x="4408" y="3548"/>
                  </a:cubicBezTo>
                  <a:cubicBezTo>
                    <a:pt x="4600" y="3548"/>
                    <a:pt x="4733" y="3500"/>
                    <a:pt x="4773" y="3394"/>
                  </a:cubicBezTo>
                  <a:cubicBezTo>
                    <a:pt x="4864" y="3181"/>
                    <a:pt x="4439" y="2725"/>
                    <a:pt x="3800" y="2421"/>
                  </a:cubicBezTo>
                  <a:cubicBezTo>
                    <a:pt x="4439" y="2178"/>
                    <a:pt x="4834" y="1752"/>
                    <a:pt x="4743" y="1509"/>
                  </a:cubicBezTo>
                  <a:cubicBezTo>
                    <a:pt x="4673" y="1352"/>
                    <a:pt x="4444" y="1266"/>
                    <a:pt x="4141" y="1266"/>
                  </a:cubicBezTo>
                  <a:cubicBezTo>
                    <a:pt x="3915" y="1266"/>
                    <a:pt x="3648" y="1314"/>
                    <a:pt x="3375" y="1418"/>
                  </a:cubicBezTo>
                  <a:cubicBezTo>
                    <a:pt x="3648" y="810"/>
                    <a:pt x="3648" y="202"/>
                    <a:pt x="3375" y="80"/>
                  </a:cubicBezTo>
                  <a:cubicBezTo>
                    <a:pt x="3349" y="72"/>
                    <a:pt x="3321" y="67"/>
                    <a:pt x="3292" y="67"/>
                  </a:cubicBezTo>
                  <a:cubicBezTo>
                    <a:pt x="3016" y="67"/>
                    <a:pt x="2622" y="448"/>
                    <a:pt x="2402" y="1053"/>
                  </a:cubicBezTo>
                  <a:cubicBezTo>
                    <a:pt x="2131" y="430"/>
                    <a:pt x="1740" y="0"/>
                    <a:pt x="14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2344297" y="1857971"/>
              <a:ext cx="62100" cy="150413"/>
            </a:xfrm>
            <a:custGeom>
              <a:rect b="b" l="l" r="r" t="t"/>
              <a:pathLst>
                <a:path extrusionOk="0" h="7276" w="3004">
                  <a:moveTo>
                    <a:pt x="1474" y="0"/>
                  </a:moveTo>
                  <a:cubicBezTo>
                    <a:pt x="699" y="0"/>
                    <a:pt x="1" y="2493"/>
                    <a:pt x="602" y="7275"/>
                  </a:cubicBezTo>
                  <a:cubicBezTo>
                    <a:pt x="602" y="7275"/>
                    <a:pt x="3003" y="1804"/>
                    <a:pt x="1970" y="345"/>
                  </a:cubicBezTo>
                  <a:cubicBezTo>
                    <a:pt x="1809" y="114"/>
                    <a:pt x="1640" y="0"/>
                    <a:pt x="1474" y="0"/>
                  </a:cubicBezTo>
                  <a:close/>
                </a:path>
              </a:pathLst>
            </a:custGeom>
            <a:solidFill>
              <a:srgbClr val="208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2388143" y="1955959"/>
              <a:ext cx="64746" cy="114629"/>
            </a:xfrm>
            <a:custGeom>
              <a:rect b="b" l="l" r="r" t="t"/>
              <a:pathLst>
                <a:path extrusionOk="0" h="5545" w="3132">
                  <a:moveTo>
                    <a:pt x="1796" y="0"/>
                  </a:moveTo>
                  <a:cubicBezTo>
                    <a:pt x="1032" y="0"/>
                    <a:pt x="49" y="1848"/>
                    <a:pt x="1" y="5544"/>
                  </a:cubicBezTo>
                  <a:cubicBezTo>
                    <a:pt x="1" y="5544"/>
                    <a:pt x="3131" y="1623"/>
                    <a:pt x="2311" y="347"/>
                  </a:cubicBezTo>
                  <a:cubicBezTo>
                    <a:pt x="2165" y="116"/>
                    <a:pt x="1987" y="0"/>
                    <a:pt x="1796" y="0"/>
                  </a:cubicBezTo>
                  <a:close/>
                </a:path>
              </a:pathLst>
            </a:custGeom>
            <a:solidFill>
              <a:srgbClr val="208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2676566" y="1766165"/>
              <a:ext cx="64105" cy="166806"/>
            </a:xfrm>
            <a:custGeom>
              <a:rect b="b" l="l" r="r" t="t"/>
              <a:pathLst>
                <a:path extrusionOk="0" h="8069" w="3101">
                  <a:moveTo>
                    <a:pt x="1960" y="1"/>
                  </a:moveTo>
                  <a:cubicBezTo>
                    <a:pt x="1801" y="1"/>
                    <a:pt x="1621" y="95"/>
                    <a:pt x="1429" y="287"/>
                  </a:cubicBezTo>
                  <a:cubicBezTo>
                    <a:pt x="0" y="1685"/>
                    <a:pt x="1429" y="8069"/>
                    <a:pt x="1429" y="8069"/>
                  </a:cubicBezTo>
                  <a:cubicBezTo>
                    <a:pt x="3100" y="2849"/>
                    <a:pt x="2836" y="1"/>
                    <a:pt x="19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2572252" y="1734970"/>
              <a:ext cx="366978" cy="400964"/>
            </a:xfrm>
            <a:custGeom>
              <a:rect b="b" l="l" r="r" t="t"/>
              <a:pathLst>
                <a:path extrusionOk="0" h="19396" w="17752">
                  <a:moveTo>
                    <a:pt x="10952" y="1"/>
                  </a:moveTo>
                  <a:cubicBezTo>
                    <a:pt x="10820" y="1"/>
                    <a:pt x="10664" y="51"/>
                    <a:pt x="10487" y="155"/>
                  </a:cubicBezTo>
                  <a:cubicBezTo>
                    <a:pt x="9089" y="1036"/>
                    <a:pt x="8755" y="5626"/>
                    <a:pt x="8663" y="7207"/>
                  </a:cubicBezTo>
                  <a:cubicBezTo>
                    <a:pt x="6870" y="8818"/>
                    <a:pt x="5624" y="10581"/>
                    <a:pt x="4712" y="12222"/>
                  </a:cubicBezTo>
                  <a:cubicBezTo>
                    <a:pt x="5081" y="8160"/>
                    <a:pt x="4453" y="6032"/>
                    <a:pt x="3733" y="6032"/>
                  </a:cubicBezTo>
                  <a:cubicBezTo>
                    <a:pt x="3564" y="6032"/>
                    <a:pt x="3390" y="6149"/>
                    <a:pt x="3222" y="6386"/>
                  </a:cubicBezTo>
                  <a:cubicBezTo>
                    <a:pt x="2402" y="7602"/>
                    <a:pt x="3830" y="11462"/>
                    <a:pt x="4378" y="12830"/>
                  </a:cubicBezTo>
                  <a:cubicBezTo>
                    <a:pt x="3770" y="13985"/>
                    <a:pt x="3344" y="15140"/>
                    <a:pt x="3040" y="16082"/>
                  </a:cubicBezTo>
                  <a:cubicBezTo>
                    <a:pt x="2943" y="12548"/>
                    <a:pt x="2004" y="10772"/>
                    <a:pt x="1260" y="10772"/>
                  </a:cubicBezTo>
                  <a:cubicBezTo>
                    <a:pt x="1077" y="10772"/>
                    <a:pt x="905" y="10881"/>
                    <a:pt x="760" y="11097"/>
                  </a:cubicBezTo>
                  <a:cubicBezTo>
                    <a:pt x="1" y="12283"/>
                    <a:pt x="2584" y="15717"/>
                    <a:pt x="3010" y="16234"/>
                  </a:cubicBezTo>
                  <a:cubicBezTo>
                    <a:pt x="2463" y="18149"/>
                    <a:pt x="2402" y="19395"/>
                    <a:pt x="2402" y="19395"/>
                  </a:cubicBezTo>
                  <a:lnTo>
                    <a:pt x="2402" y="19395"/>
                  </a:lnTo>
                  <a:cubicBezTo>
                    <a:pt x="2706" y="17876"/>
                    <a:pt x="3162" y="16477"/>
                    <a:pt x="3678" y="15170"/>
                  </a:cubicBezTo>
                  <a:cubicBezTo>
                    <a:pt x="4079" y="15195"/>
                    <a:pt x="4459" y="15207"/>
                    <a:pt x="4817" y="15207"/>
                  </a:cubicBezTo>
                  <a:cubicBezTo>
                    <a:pt x="8427" y="15207"/>
                    <a:pt x="9872" y="14032"/>
                    <a:pt x="8876" y="13286"/>
                  </a:cubicBezTo>
                  <a:cubicBezTo>
                    <a:pt x="8704" y="13145"/>
                    <a:pt x="8468" y="13085"/>
                    <a:pt x="8190" y="13085"/>
                  </a:cubicBezTo>
                  <a:cubicBezTo>
                    <a:pt x="6852" y="13085"/>
                    <a:pt x="4550" y="14485"/>
                    <a:pt x="3770" y="14988"/>
                  </a:cubicBezTo>
                  <a:cubicBezTo>
                    <a:pt x="4256" y="13894"/>
                    <a:pt x="4773" y="12860"/>
                    <a:pt x="5411" y="11918"/>
                  </a:cubicBezTo>
                  <a:cubicBezTo>
                    <a:pt x="6130" y="12004"/>
                    <a:pt x="6780" y="12042"/>
                    <a:pt x="7360" y="12042"/>
                  </a:cubicBezTo>
                  <a:cubicBezTo>
                    <a:pt x="10285" y="12042"/>
                    <a:pt x="11420" y="11073"/>
                    <a:pt x="10609" y="10337"/>
                  </a:cubicBezTo>
                  <a:cubicBezTo>
                    <a:pt x="10417" y="10172"/>
                    <a:pt x="10137" y="10102"/>
                    <a:pt x="9804" y="10102"/>
                  </a:cubicBezTo>
                  <a:cubicBezTo>
                    <a:pt x="8548" y="10102"/>
                    <a:pt x="6530" y="11086"/>
                    <a:pt x="5593" y="11614"/>
                  </a:cubicBezTo>
                  <a:cubicBezTo>
                    <a:pt x="6353" y="10429"/>
                    <a:pt x="7174" y="9365"/>
                    <a:pt x="8025" y="8423"/>
                  </a:cubicBezTo>
                  <a:cubicBezTo>
                    <a:pt x="9062" y="8540"/>
                    <a:pt x="9982" y="8592"/>
                    <a:pt x="10783" y="8592"/>
                  </a:cubicBezTo>
                  <a:cubicBezTo>
                    <a:pt x="14115" y="8592"/>
                    <a:pt x="15382" y="7699"/>
                    <a:pt x="14378" y="6964"/>
                  </a:cubicBezTo>
                  <a:cubicBezTo>
                    <a:pt x="14117" y="6781"/>
                    <a:pt x="13737" y="6705"/>
                    <a:pt x="13286" y="6705"/>
                  </a:cubicBezTo>
                  <a:cubicBezTo>
                    <a:pt x="11790" y="6705"/>
                    <a:pt x="9527" y="7537"/>
                    <a:pt x="8359" y="8027"/>
                  </a:cubicBezTo>
                  <a:cubicBezTo>
                    <a:pt x="8967" y="7511"/>
                    <a:pt x="9545" y="6933"/>
                    <a:pt x="10122" y="6447"/>
                  </a:cubicBezTo>
                  <a:cubicBezTo>
                    <a:pt x="16597" y="3650"/>
                    <a:pt x="17752" y="1766"/>
                    <a:pt x="16110" y="1067"/>
                  </a:cubicBezTo>
                  <a:cubicBezTo>
                    <a:pt x="15990" y="1019"/>
                    <a:pt x="15861" y="996"/>
                    <a:pt x="15724" y="996"/>
                  </a:cubicBezTo>
                  <a:cubicBezTo>
                    <a:pt x="13965" y="996"/>
                    <a:pt x="10981" y="4761"/>
                    <a:pt x="9910" y="6143"/>
                  </a:cubicBezTo>
                  <a:cubicBezTo>
                    <a:pt x="9697" y="6295"/>
                    <a:pt x="9514" y="6477"/>
                    <a:pt x="9271" y="6660"/>
                  </a:cubicBezTo>
                  <a:cubicBezTo>
                    <a:pt x="11662" y="2437"/>
                    <a:pt x="11870" y="1"/>
                    <a:pt x="109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2497480" y="1520431"/>
              <a:ext cx="287182" cy="409398"/>
            </a:xfrm>
            <a:custGeom>
              <a:rect b="b" l="l" r="r" t="t"/>
              <a:pathLst>
                <a:path extrusionOk="0" h="19804" w="13892">
                  <a:moveTo>
                    <a:pt x="6657" y="594"/>
                  </a:moveTo>
                  <a:cubicBezTo>
                    <a:pt x="6536" y="746"/>
                    <a:pt x="6475" y="898"/>
                    <a:pt x="6475" y="898"/>
                  </a:cubicBezTo>
                  <a:cubicBezTo>
                    <a:pt x="6384" y="958"/>
                    <a:pt x="6353" y="1050"/>
                    <a:pt x="6323" y="1110"/>
                  </a:cubicBezTo>
                  <a:cubicBezTo>
                    <a:pt x="6353" y="928"/>
                    <a:pt x="6475" y="746"/>
                    <a:pt x="6657" y="594"/>
                  </a:cubicBezTo>
                  <a:close/>
                  <a:moveTo>
                    <a:pt x="3192" y="4363"/>
                  </a:moveTo>
                  <a:cubicBezTo>
                    <a:pt x="3283" y="4879"/>
                    <a:pt x="3557" y="5426"/>
                    <a:pt x="3770" y="5882"/>
                  </a:cubicBezTo>
                  <a:cubicBezTo>
                    <a:pt x="3496" y="5426"/>
                    <a:pt x="3283" y="4971"/>
                    <a:pt x="3192" y="4423"/>
                  </a:cubicBezTo>
                  <a:lnTo>
                    <a:pt x="3192" y="4363"/>
                  </a:lnTo>
                  <a:close/>
                  <a:moveTo>
                    <a:pt x="7352" y="0"/>
                  </a:moveTo>
                  <a:cubicBezTo>
                    <a:pt x="6370" y="0"/>
                    <a:pt x="5792" y="1354"/>
                    <a:pt x="6049" y="2843"/>
                  </a:cubicBezTo>
                  <a:cubicBezTo>
                    <a:pt x="6201" y="3816"/>
                    <a:pt x="6292" y="4819"/>
                    <a:pt x="6019" y="5822"/>
                  </a:cubicBezTo>
                  <a:cubicBezTo>
                    <a:pt x="5715" y="7037"/>
                    <a:pt x="5137" y="8162"/>
                    <a:pt x="4560" y="9256"/>
                  </a:cubicBezTo>
                  <a:cubicBezTo>
                    <a:pt x="4651" y="9013"/>
                    <a:pt x="4681" y="8800"/>
                    <a:pt x="4681" y="8557"/>
                  </a:cubicBezTo>
                  <a:cubicBezTo>
                    <a:pt x="4803" y="7645"/>
                    <a:pt x="4925" y="7189"/>
                    <a:pt x="5016" y="6642"/>
                  </a:cubicBezTo>
                  <a:cubicBezTo>
                    <a:pt x="5229" y="5609"/>
                    <a:pt x="5411" y="4454"/>
                    <a:pt x="4833" y="3512"/>
                  </a:cubicBezTo>
                  <a:cubicBezTo>
                    <a:pt x="4661" y="3209"/>
                    <a:pt x="4277" y="2989"/>
                    <a:pt x="3901" y="2989"/>
                  </a:cubicBezTo>
                  <a:cubicBezTo>
                    <a:pt x="3483" y="2989"/>
                    <a:pt x="3075" y="3262"/>
                    <a:pt x="2979" y="3998"/>
                  </a:cubicBezTo>
                  <a:cubicBezTo>
                    <a:pt x="2736" y="5609"/>
                    <a:pt x="4925" y="6946"/>
                    <a:pt x="4347" y="8983"/>
                  </a:cubicBezTo>
                  <a:cubicBezTo>
                    <a:pt x="4195" y="9560"/>
                    <a:pt x="3922" y="10047"/>
                    <a:pt x="3587" y="10503"/>
                  </a:cubicBezTo>
                  <a:cubicBezTo>
                    <a:pt x="3557" y="10503"/>
                    <a:pt x="3557" y="10533"/>
                    <a:pt x="3496" y="10533"/>
                  </a:cubicBezTo>
                  <a:cubicBezTo>
                    <a:pt x="3496" y="10533"/>
                    <a:pt x="2888" y="11050"/>
                    <a:pt x="2554" y="11384"/>
                  </a:cubicBezTo>
                  <a:lnTo>
                    <a:pt x="2341" y="11597"/>
                  </a:lnTo>
                  <a:lnTo>
                    <a:pt x="2098" y="11840"/>
                  </a:lnTo>
                  <a:cubicBezTo>
                    <a:pt x="2675" y="11050"/>
                    <a:pt x="3162" y="10199"/>
                    <a:pt x="2827" y="9287"/>
                  </a:cubicBezTo>
                  <a:cubicBezTo>
                    <a:pt x="2736" y="9074"/>
                    <a:pt x="2584" y="8861"/>
                    <a:pt x="2371" y="8831"/>
                  </a:cubicBezTo>
                  <a:cubicBezTo>
                    <a:pt x="2321" y="8821"/>
                    <a:pt x="2271" y="8816"/>
                    <a:pt x="2222" y="8816"/>
                  </a:cubicBezTo>
                  <a:cubicBezTo>
                    <a:pt x="1530" y="8816"/>
                    <a:pt x="969" y="9787"/>
                    <a:pt x="912" y="10837"/>
                  </a:cubicBezTo>
                  <a:cubicBezTo>
                    <a:pt x="882" y="11810"/>
                    <a:pt x="882" y="12752"/>
                    <a:pt x="578" y="13664"/>
                  </a:cubicBezTo>
                  <a:cubicBezTo>
                    <a:pt x="548" y="13724"/>
                    <a:pt x="365" y="14302"/>
                    <a:pt x="274" y="14606"/>
                  </a:cubicBezTo>
                  <a:cubicBezTo>
                    <a:pt x="61" y="15457"/>
                    <a:pt x="92" y="15518"/>
                    <a:pt x="61" y="15852"/>
                  </a:cubicBezTo>
                  <a:cubicBezTo>
                    <a:pt x="0" y="17220"/>
                    <a:pt x="730" y="18527"/>
                    <a:pt x="1368" y="19743"/>
                  </a:cubicBezTo>
                  <a:lnTo>
                    <a:pt x="1459" y="19804"/>
                  </a:lnTo>
                  <a:cubicBezTo>
                    <a:pt x="1581" y="19500"/>
                    <a:pt x="973" y="18740"/>
                    <a:pt x="669" y="18071"/>
                  </a:cubicBezTo>
                  <a:cubicBezTo>
                    <a:pt x="396" y="17463"/>
                    <a:pt x="244" y="16764"/>
                    <a:pt x="244" y="16126"/>
                  </a:cubicBezTo>
                  <a:cubicBezTo>
                    <a:pt x="365" y="15609"/>
                    <a:pt x="548" y="15031"/>
                    <a:pt x="1307" y="14636"/>
                  </a:cubicBezTo>
                  <a:cubicBezTo>
                    <a:pt x="1860" y="14360"/>
                    <a:pt x="2489" y="14304"/>
                    <a:pt x="3107" y="14304"/>
                  </a:cubicBezTo>
                  <a:cubicBezTo>
                    <a:pt x="3526" y="14304"/>
                    <a:pt x="3940" y="14330"/>
                    <a:pt x="4323" y="14330"/>
                  </a:cubicBezTo>
                  <a:cubicBezTo>
                    <a:pt x="5054" y="14330"/>
                    <a:pt x="5671" y="14237"/>
                    <a:pt x="5988" y="13694"/>
                  </a:cubicBezTo>
                  <a:cubicBezTo>
                    <a:pt x="6140" y="13421"/>
                    <a:pt x="6171" y="13086"/>
                    <a:pt x="6080" y="12782"/>
                  </a:cubicBezTo>
                  <a:cubicBezTo>
                    <a:pt x="6080" y="12721"/>
                    <a:pt x="6049" y="12630"/>
                    <a:pt x="6019" y="12600"/>
                  </a:cubicBezTo>
                  <a:cubicBezTo>
                    <a:pt x="5892" y="12263"/>
                    <a:pt x="5605" y="12013"/>
                    <a:pt x="5178" y="12013"/>
                  </a:cubicBezTo>
                  <a:cubicBezTo>
                    <a:pt x="4989" y="12013"/>
                    <a:pt x="4772" y="12062"/>
                    <a:pt x="4529" y="12174"/>
                  </a:cubicBezTo>
                  <a:cubicBezTo>
                    <a:pt x="3709" y="12600"/>
                    <a:pt x="2949" y="12904"/>
                    <a:pt x="1672" y="13421"/>
                  </a:cubicBezTo>
                  <a:cubicBezTo>
                    <a:pt x="1490" y="13512"/>
                    <a:pt x="1338" y="13633"/>
                    <a:pt x="1186" y="13785"/>
                  </a:cubicBezTo>
                  <a:cubicBezTo>
                    <a:pt x="1307" y="13633"/>
                    <a:pt x="1429" y="13481"/>
                    <a:pt x="1490" y="13360"/>
                  </a:cubicBezTo>
                  <a:cubicBezTo>
                    <a:pt x="1946" y="12813"/>
                    <a:pt x="2493" y="12326"/>
                    <a:pt x="2979" y="11840"/>
                  </a:cubicBezTo>
                  <a:cubicBezTo>
                    <a:pt x="3582" y="11564"/>
                    <a:pt x="4234" y="11396"/>
                    <a:pt x="4890" y="11396"/>
                  </a:cubicBezTo>
                  <a:cubicBezTo>
                    <a:pt x="5392" y="11396"/>
                    <a:pt x="5896" y="11494"/>
                    <a:pt x="6384" y="11718"/>
                  </a:cubicBezTo>
                  <a:cubicBezTo>
                    <a:pt x="7097" y="12051"/>
                    <a:pt x="7866" y="12421"/>
                    <a:pt x="8603" y="12421"/>
                  </a:cubicBezTo>
                  <a:cubicBezTo>
                    <a:pt x="8809" y="12421"/>
                    <a:pt x="9012" y="12392"/>
                    <a:pt x="9210" y="12326"/>
                  </a:cubicBezTo>
                  <a:cubicBezTo>
                    <a:pt x="9545" y="12205"/>
                    <a:pt x="9849" y="11992"/>
                    <a:pt x="9879" y="11597"/>
                  </a:cubicBezTo>
                  <a:cubicBezTo>
                    <a:pt x="9933" y="10842"/>
                    <a:pt x="9030" y="10517"/>
                    <a:pt x="8359" y="10517"/>
                  </a:cubicBezTo>
                  <a:cubicBezTo>
                    <a:pt x="8273" y="10517"/>
                    <a:pt x="8192" y="10523"/>
                    <a:pt x="8116" y="10533"/>
                  </a:cubicBezTo>
                  <a:cubicBezTo>
                    <a:pt x="7873" y="10594"/>
                    <a:pt x="7660" y="10655"/>
                    <a:pt x="7417" y="10746"/>
                  </a:cubicBezTo>
                  <a:cubicBezTo>
                    <a:pt x="6961" y="10806"/>
                    <a:pt x="6475" y="10928"/>
                    <a:pt x="6049" y="10958"/>
                  </a:cubicBezTo>
                  <a:cubicBezTo>
                    <a:pt x="6049" y="10958"/>
                    <a:pt x="4104" y="11110"/>
                    <a:pt x="3405" y="11384"/>
                  </a:cubicBezTo>
                  <a:cubicBezTo>
                    <a:pt x="3466" y="11262"/>
                    <a:pt x="3587" y="11202"/>
                    <a:pt x="3648" y="11080"/>
                  </a:cubicBezTo>
                  <a:lnTo>
                    <a:pt x="3739" y="11050"/>
                  </a:lnTo>
                  <a:cubicBezTo>
                    <a:pt x="5107" y="10320"/>
                    <a:pt x="6627" y="9864"/>
                    <a:pt x="7843" y="8800"/>
                  </a:cubicBezTo>
                  <a:cubicBezTo>
                    <a:pt x="9423" y="8192"/>
                    <a:pt x="11368" y="8770"/>
                    <a:pt x="12706" y="7737"/>
                  </a:cubicBezTo>
                  <a:cubicBezTo>
                    <a:pt x="13375" y="7007"/>
                    <a:pt x="13891" y="5913"/>
                    <a:pt x="13314" y="5123"/>
                  </a:cubicBezTo>
                  <a:cubicBezTo>
                    <a:pt x="13093" y="4791"/>
                    <a:pt x="12768" y="4644"/>
                    <a:pt x="12389" y="4644"/>
                  </a:cubicBezTo>
                  <a:cubicBezTo>
                    <a:pt x="11726" y="4644"/>
                    <a:pt x="10899" y="5095"/>
                    <a:pt x="10183" y="5791"/>
                  </a:cubicBezTo>
                  <a:cubicBezTo>
                    <a:pt x="9180" y="6825"/>
                    <a:pt x="8268" y="7919"/>
                    <a:pt x="7143" y="8800"/>
                  </a:cubicBezTo>
                  <a:cubicBezTo>
                    <a:pt x="7143" y="8800"/>
                    <a:pt x="6627" y="9104"/>
                    <a:pt x="6353" y="9287"/>
                  </a:cubicBezTo>
                  <a:cubicBezTo>
                    <a:pt x="5624" y="9773"/>
                    <a:pt x="4833" y="10138"/>
                    <a:pt x="4043" y="10533"/>
                  </a:cubicBezTo>
                  <a:cubicBezTo>
                    <a:pt x="4317" y="10351"/>
                    <a:pt x="4529" y="10138"/>
                    <a:pt x="4773" y="9895"/>
                  </a:cubicBezTo>
                  <a:cubicBezTo>
                    <a:pt x="4773" y="9895"/>
                    <a:pt x="5168" y="9682"/>
                    <a:pt x="5472" y="9469"/>
                  </a:cubicBezTo>
                  <a:cubicBezTo>
                    <a:pt x="6931" y="8679"/>
                    <a:pt x="8663" y="7797"/>
                    <a:pt x="8876" y="6034"/>
                  </a:cubicBezTo>
                  <a:cubicBezTo>
                    <a:pt x="8925" y="5419"/>
                    <a:pt x="8596" y="4724"/>
                    <a:pt x="8033" y="4724"/>
                  </a:cubicBezTo>
                  <a:cubicBezTo>
                    <a:pt x="7901" y="4724"/>
                    <a:pt x="7755" y="4762"/>
                    <a:pt x="7599" y="4849"/>
                  </a:cubicBezTo>
                  <a:cubicBezTo>
                    <a:pt x="6688" y="5366"/>
                    <a:pt x="6779" y="7007"/>
                    <a:pt x="6019" y="8071"/>
                  </a:cubicBezTo>
                  <a:cubicBezTo>
                    <a:pt x="5563" y="8709"/>
                    <a:pt x="4985" y="9287"/>
                    <a:pt x="4377" y="9834"/>
                  </a:cubicBezTo>
                  <a:cubicBezTo>
                    <a:pt x="4499" y="9621"/>
                    <a:pt x="4712" y="9287"/>
                    <a:pt x="4864" y="9013"/>
                  </a:cubicBezTo>
                  <a:cubicBezTo>
                    <a:pt x="5441" y="7949"/>
                    <a:pt x="6019" y="6794"/>
                    <a:pt x="6323" y="5639"/>
                  </a:cubicBezTo>
                  <a:cubicBezTo>
                    <a:pt x="6475" y="5366"/>
                    <a:pt x="6779" y="4910"/>
                    <a:pt x="6991" y="4545"/>
                  </a:cubicBezTo>
                  <a:cubicBezTo>
                    <a:pt x="7599" y="3603"/>
                    <a:pt x="8359" y="2630"/>
                    <a:pt x="8329" y="1566"/>
                  </a:cubicBezTo>
                  <a:cubicBezTo>
                    <a:pt x="8329" y="1323"/>
                    <a:pt x="8329" y="1050"/>
                    <a:pt x="8268" y="776"/>
                  </a:cubicBezTo>
                  <a:cubicBezTo>
                    <a:pt x="8177" y="411"/>
                    <a:pt x="7903" y="107"/>
                    <a:pt x="7539" y="16"/>
                  </a:cubicBezTo>
                  <a:cubicBezTo>
                    <a:pt x="7475" y="5"/>
                    <a:pt x="7413" y="0"/>
                    <a:pt x="73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2707347" y="1897642"/>
              <a:ext cx="353789" cy="286542"/>
            </a:xfrm>
            <a:custGeom>
              <a:rect b="b" l="l" r="r" t="t"/>
              <a:pathLst>
                <a:path extrusionOk="0" h="13861" w="17114">
                  <a:moveTo>
                    <a:pt x="9868" y="0"/>
                  </a:moveTo>
                  <a:cubicBezTo>
                    <a:pt x="9687" y="0"/>
                    <a:pt x="9465" y="147"/>
                    <a:pt x="9393" y="219"/>
                  </a:cubicBezTo>
                  <a:cubicBezTo>
                    <a:pt x="8937" y="645"/>
                    <a:pt x="8724" y="1313"/>
                    <a:pt x="8511" y="1861"/>
                  </a:cubicBezTo>
                  <a:cubicBezTo>
                    <a:pt x="7873" y="3411"/>
                    <a:pt x="7691" y="5234"/>
                    <a:pt x="6900" y="6663"/>
                  </a:cubicBezTo>
                  <a:cubicBezTo>
                    <a:pt x="6551" y="7246"/>
                    <a:pt x="6061" y="7913"/>
                    <a:pt x="5271" y="7913"/>
                  </a:cubicBezTo>
                  <a:cubicBezTo>
                    <a:pt x="5237" y="7913"/>
                    <a:pt x="5203" y="7912"/>
                    <a:pt x="5168" y="7909"/>
                  </a:cubicBezTo>
                  <a:cubicBezTo>
                    <a:pt x="4590" y="7848"/>
                    <a:pt x="5289" y="6937"/>
                    <a:pt x="5381" y="6693"/>
                  </a:cubicBezTo>
                  <a:cubicBezTo>
                    <a:pt x="5837" y="5812"/>
                    <a:pt x="6293" y="4870"/>
                    <a:pt x="6353" y="3806"/>
                  </a:cubicBezTo>
                  <a:cubicBezTo>
                    <a:pt x="6384" y="3472"/>
                    <a:pt x="6353" y="2803"/>
                    <a:pt x="6019" y="2529"/>
                  </a:cubicBezTo>
                  <a:cubicBezTo>
                    <a:pt x="6001" y="2512"/>
                    <a:pt x="5976" y="2504"/>
                    <a:pt x="5945" y="2504"/>
                  </a:cubicBezTo>
                  <a:cubicBezTo>
                    <a:pt x="5819" y="2504"/>
                    <a:pt x="5612" y="2632"/>
                    <a:pt x="5563" y="2681"/>
                  </a:cubicBezTo>
                  <a:cubicBezTo>
                    <a:pt x="5198" y="2924"/>
                    <a:pt x="4986" y="3411"/>
                    <a:pt x="4803" y="3806"/>
                  </a:cubicBezTo>
                  <a:cubicBezTo>
                    <a:pt x="4256" y="5022"/>
                    <a:pt x="4469" y="6450"/>
                    <a:pt x="4134" y="7757"/>
                  </a:cubicBezTo>
                  <a:cubicBezTo>
                    <a:pt x="4013" y="8274"/>
                    <a:pt x="3861" y="8973"/>
                    <a:pt x="3314" y="9155"/>
                  </a:cubicBezTo>
                  <a:cubicBezTo>
                    <a:pt x="3258" y="9172"/>
                    <a:pt x="3209" y="9179"/>
                    <a:pt x="3165" y="9179"/>
                  </a:cubicBezTo>
                  <a:cubicBezTo>
                    <a:pt x="2803" y="9179"/>
                    <a:pt x="2827" y="8663"/>
                    <a:pt x="2827" y="8365"/>
                  </a:cubicBezTo>
                  <a:cubicBezTo>
                    <a:pt x="2888" y="7423"/>
                    <a:pt x="3253" y="6693"/>
                    <a:pt x="3131" y="5721"/>
                  </a:cubicBezTo>
                  <a:cubicBezTo>
                    <a:pt x="3101" y="5478"/>
                    <a:pt x="2919" y="4627"/>
                    <a:pt x="2523" y="4627"/>
                  </a:cubicBezTo>
                  <a:cubicBezTo>
                    <a:pt x="1520" y="4657"/>
                    <a:pt x="1764" y="6450"/>
                    <a:pt x="1885" y="7149"/>
                  </a:cubicBezTo>
                  <a:cubicBezTo>
                    <a:pt x="2189" y="9125"/>
                    <a:pt x="1946" y="11222"/>
                    <a:pt x="1" y="11861"/>
                  </a:cubicBezTo>
                  <a:lnTo>
                    <a:pt x="1490" y="11648"/>
                  </a:lnTo>
                  <a:cubicBezTo>
                    <a:pt x="1611" y="11628"/>
                    <a:pt x="1730" y="11618"/>
                    <a:pt x="1847" y="11618"/>
                  </a:cubicBezTo>
                  <a:cubicBezTo>
                    <a:pt x="3133" y="11618"/>
                    <a:pt x="4152" y="12772"/>
                    <a:pt x="5350" y="13441"/>
                  </a:cubicBezTo>
                  <a:cubicBezTo>
                    <a:pt x="5614" y="13603"/>
                    <a:pt x="6134" y="13860"/>
                    <a:pt x="6532" y="13860"/>
                  </a:cubicBezTo>
                  <a:cubicBezTo>
                    <a:pt x="6732" y="13860"/>
                    <a:pt x="6900" y="13796"/>
                    <a:pt x="6992" y="13624"/>
                  </a:cubicBezTo>
                  <a:cubicBezTo>
                    <a:pt x="7113" y="13380"/>
                    <a:pt x="6566" y="13016"/>
                    <a:pt x="6384" y="12864"/>
                  </a:cubicBezTo>
                  <a:cubicBezTo>
                    <a:pt x="5624" y="12286"/>
                    <a:pt x="4742" y="11891"/>
                    <a:pt x="3952" y="11314"/>
                  </a:cubicBezTo>
                  <a:cubicBezTo>
                    <a:pt x="3891" y="11283"/>
                    <a:pt x="3071" y="10614"/>
                    <a:pt x="3223" y="10493"/>
                  </a:cubicBezTo>
                  <a:cubicBezTo>
                    <a:pt x="3310" y="10424"/>
                    <a:pt x="3419" y="10395"/>
                    <a:pt x="3539" y="10395"/>
                  </a:cubicBezTo>
                  <a:cubicBezTo>
                    <a:pt x="4002" y="10395"/>
                    <a:pt x="4641" y="10823"/>
                    <a:pt x="4955" y="11040"/>
                  </a:cubicBezTo>
                  <a:cubicBezTo>
                    <a:pt x="6201" y="11739"/>
                    <a:pt x="7235" y="12317"/>
                    <a:pt x="8572" y="12347"/>
                  </a:cubicBezTo>
                  <a:cubicBezTo>
                    <a:pt x="9059" y="12347"/>
                    <a:pt x="10274" y="12195"/>
                    <a:pt x="9970" y="11374"/>
                  </a:cubicBezTo>
                  <a:cubicBezTo>
                    <a:pt x="9849" y="11070"/>
                    <a:pt x="8967" y="10949"/>
                    <a:pt x="8755" y="10888"/>
                  </a:cubicBezTo>
                  <a:cubicBezTo>
                    <a:pt x="7721" y="10645"/>
                    <a:pt x="6657" y="10645"/>
                    <a:pt x="5654" y="10219"/>
                  </a:cubicBezTo>
                  <a:cubicBezTo>
                    <a:pt x="5381" y="10128"/>
                    <a:pt x="4742" y="9855"/>
                    <a:pt x="4682" y="9520"/>
                  </a:cubicBezTo>
                  <a:cubicBezTo>
                    <a:pt x="4651" y="9429"/>
                    <a:pt x="5137" y="9338"/>
                    <a:pt x="5168" y="9307"/>
                  </a:cubicBezTo>
                  <a:cubicBezTo>
                    <a:pt x="5506" y="9236"/>
                    <a:pt x="5844" y="9207"/>
                    <a:pt x="6189" y="9207"/>
                  </a:cubicBezTo>
                  <a:cubicBezTo>
                    <a:pt x="6432" y="9207"/>
                    <a:pt x="6679" y="9221"/>
                    <a:pt x="6931" y="9247"/>
                  </a:cubicBezTo>
                  <a:cubicBezTo>
                    <a:pt x="8324" y="9439"/>
                    <a:pt x="9718" y="10068"/>
                    <a:pt x="11036" y="10068"/>
                  </a:cubicBezTo>
                  <a:cubicBezTo>
                    <a:pt x="11386" y="10068"/>
                    <a:pt x="11730" y="10024"/>
                    <a:pt x="12068" y="9915"/>
                  </a:cubicBezTo>
                  <a:cubicBezTo>
                    <a:pt x="12645" y="9733"/>
                    <a:pt x="13527" y="9247"/>
                    <a:pt x="13405" y="8456"/>
                  </a:cubicBezTo>
                  <a:cubicBezTo>
                    <a:pt x="13314" y="7940"/>
                    <a:pt x="12615" y="7818"/>
                    <a:pt x="12220" y="7788"/>
                  </a:cubicBezTo>
                  <a:cubicBezTo>
                    <a:pt x="12169" y="7786"/>
                    <a:pt x="12119" y="7786"/>
                    <a:pt x="12069" y="7786"/>
                  </a:cubicBezTo>
                  <a:cubicBezTo>
                    <a:pt x="11070" y="7786"/>
                    <a:pt x="10155" y="8038"/>
                    <a:pt x="9164" y="8038"/>
                  </a:cubicBezTo>
                  <a:cubicBezTo>
                    <a:pt x="9069" y="8038"/>
                    <a:pt x="8973" y="8036"/>
                    <a:pt x="8876" y="8031"/>
                  </a:cubicBezTo>
                  <a:cubicBezTo>
                    <a:pt x="8511" y="8000"/>
                    <a:pt x="8086" y="7940"/>
                    <a:pt x="7721" y="7696"/>
                  </a:cubicBezTo>
                  <a:cubicBezTo>
                    <a:pt x="7721" y="7666"/>
                    <a:pt x="7448" y="7484"/>
                    <a:pt x="7448" y="7453"/>
                  </a:cubicBezTo>
                  <a:cubicBezTo>
                    <a:pt x="7539" y="7271"/>
                    <a:pt x="7964" y="7149"/>
                    <a:pt x="8086" y="7089"/>
                  </a:cubicBezTo>
                  <a:cubicBezTo>
                    <a:pt x="8724" y="6754"/>
                    <a:pt x="9393" y="6541"/>
                    <a:pt x="10062" y="6329"/>
                  </a:cubicBezTo>
                  <a:cubicBezTo>
                    <a:pt x="12098" y="5721"/>
                    <a:pt x="13952" y="4961"/>
                    <a:pt x="15563" y="3623"/>
                  </a:cubicBezTo>
                  <a:cubicBezTo>
                    <a:pt x="16050" y="3198"/>
                    <a:pt x="16688" y="2712"/>
                    <a:pt x="16931" y="2073"/>
                  </a:cubicBezTo>
                  <a:cubicBezTo>
                    <a:pt x="17022" y="1830"/>
                    <a:pt x="17113" y="1374"/>
                    <a:pt x="16809" y="1161"/>
                  </a:cubicBezTo>
                  <a:cubicBezTo>
                    <a:pt x="16596" y="1015"/>
                    <a:pt x="16371" y="955"/>
                    <a:pt x="16145" y="955"/>
                  </a:cubicBezTo>
                  <a:cubicBezTo>
                    <a:pt x="15436" y="955"/>
                    <a:pt x="14724" y="1545"/>
                    <a:pt x="14378" y="1891"/>
                  </a:cubicBezTo>
                  <a:cubicBezTo>
                    <a:pt x="13192" y="2985"/>
                    <a:pt x="12098" y="4262"/>
                    <a:pt x="10821" y="5234"/>
                  </a:cubicBezTo>
                  <a:cubicBezTo>
                    <a:pt x="10438" y="5498"/>
                    <a:pt x="9885" y="5913"/>
                    <a:pt x="9310" y="5913"/>
                  </a:cubicBezTo>
                  <a:cubicBezTo>
                    <a:pt x="9156" y="5913"/>
                    <a:pt x="9000" y="5883"/>
                    <a:pt x="8846" y="5812"/>
                  </a:cubicBezTo>
                  <a:cubicBezTo>
                    <a:pt x="8299" y="5569"/>
                    <a:pt x="8815" y="4657"/>
                    <a:pt x="8937" y="4414"/>
                  </a:cubicBezTo>
                  <a:cubicBezTo>
                    <a:pt x="9363" y="3380"/>
                    <a:pt x="10092" y="2499"/>
                    <a:pt x="10244" y="1313"/>
                  </a:cubicBezTo>
                  <a:cubicBezTo>
                    <a:pt x="10274" y="1009"/>
                    <a:pt x="10366" y="280"/>
                    <a:pt x="10001" y="37"/>
                  </a:cubicBezTo>
                  <a:cubicBezTo>
                    <a:pt x="9962" y="11"/>
                    <a:pt x="9916" y="0"/>
                    <a:pt x="98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1975954" y="1906779"/>
              <a:ext cx="345603" cy="288629"/>
            </a:xfrm>
            <a:custGeom>
              <a:rect b="b" l="l" r="r" t="t"/>
              <a:pathLst>
                <a:path extrusionOk="0" h="13962" w="16718">
                  <a:moveTo>
                    <a:pt x="7234" y="0"/>
                  </a:moveTo>
                  <a:cubicBezTo>
                    <a:pt x="7202" y="0"/>
                    <a:pt x="7171" y="6"/>
                    <a:pt x="7143" y="20"/>
                  </a:cubicBezTo>
                  <a:cubicBezTo>
                    <a:pt x="6748" y="264"/>
                    <a:pt x="6809" y="993"/>
                    <a:pt x="6839" y="1297"/>
                  </a:cubicBezTo>
                  <a:cubicBezTo>
                    <a:pt x="6961" y="2482"/>
                    <a:pt x="7660" y="3364"/>
                    <a:pt x="8024" y="4428"/>
                  </a:cubicBezTo>
                  <a:cubicBezTo>
                    <a:pt x="8146" y="4701"/>
                    <a:pt x="8632" y="5613"/>
                    <a:pt x="8085" y="5856"/>
                  </a:cubicBezTo>
                  <a:cubicBezTo>
                    <a:pt x="7937" y="5916"/>
                    <a:pt x="7789" y="5941"/>
                    <a:pt x="7645" y="5941"/>
                  </a:cubicBezTo>
                  <a:cubicBezTo>
                    <a:pt x="7051" y="5941"/>
                    <a:pt x="6507" y="5505"/>
                    <a:pt x="6140" y="5188"/>
                  </a:cubicBezTo>
                  <a:cubicBezTo>
                    <a:pt x="4894" y="4185"/>
                    <a:pt x="3860" y="2878"/>
                    <a:pt x="2705" y="1753"/>
                  </a:cubicBezTo>
                  <a:cubicBezTo>
                    <a:pt x="2351" y="1399"/>
                    <a:pt x="1629" y="750"/>
                    <a:pt x="911" y="750"/>
                  </a:cubicBezTo>
                  <a:cubicBezTo>
                    <a:pt x="706" y="750"/>
                    <a:pt x="500" y="804"/>
                    <a:pt x="304" y="932"/>
                  </a:cubicBezTo>
                  <a:cubicBezTo>
                    <a:pt x="0" y="1115"/>
                    <a:pt x="61" y="1571"/>
                    <a:pt x="122" y="1814"/>
                  </a:cubicBezTo>
                  <a:cubicBezTo>
                    <a:pt x="334" y="2482"/>
                    <a:pt x="973" y="2999"/>
                    <a:pt x="1459" y="3425"/>
                  </a:cubicBezTo>
                  <a:cubicBezTo>
                    <a:pt x="3009" y="4823"/>
                    <a:pt x="4833" y="5644"/>
                    <a:pt x="6869" y="6343"/>
                  </a:cubicBezTo>
                  <a:cubicBezTo>
                    <a:pt x="7538" y="6555"/>
                    <a:pt x="8207" y="6799"/>
                    <a:pt x="8815" y="7133"/>
                  </a:cubicBezTo>
                  <a:cubicBezTo>
                    <a:pt x="8936" y="7224"/>
                    <a:pt x="9362" y="7346"/>
                    <a:pt x="9423" y="7528"/>
                  </a:cubicBezTo>
                  <a:cubicBezTo>
                    <a:pt x="9423" y="7558"/>
                    <a:pt x="9149" y="7741"/>
                    <a:pt x="9149" y="7741"/>
                  </a:cubicBezTo>
                  <a:cubicBezTo>
                    <a:pt x="8784" y="7984"/>
                    <a:pt x="8389" y="8045"/>
                    <a:pt x="7994" y="8045"/>
                  </a:cubicBezTo>
                  <a:cubicBezTo>
                    <a:pt x="7912" y="8049"/>
                    <a:pt x="7830" y="8051"/>
                    <a:pt x="7748" y="8051"/>
                  </a:cubicBezTo>
                  <a:cubicBezTo>
                    <a:pt x="6691" y="8051"/>
                    <a:pt x="5723" y="7710"/>
                    <a:pt x="4651" y="7710"/>
                  </a:cubicBezTo>
                  <a:cubicBezTo>
                    <a:pt x="4286" y="7710"/>
                    <a:pt x="3587" y="7802"/>
                    <a:pt x="3465" y="8318"/>
                  </a:cubicBezTo>
                  <a:cubicBezTo>
                    <a:pt x="3313" y="9109"/>
                    <a:pt x="4195" y="9625"/>
                    <a:pt x="4742" y="9808"/>
                  </a:cubicBezTo>
                  <a:cubicBezTo>
                    <a:pt x="5144" y="9960"/>
                    <a:pt x="5559" y="10019"/>
                    <a:pt x="5981" y="10019"/>
                  </a:cubicBezTo>
                  <a:cubicBezTo>
                    <a:pt x="7247" y="10019"/>
                    <a:pt x="8587" y="9489"/>
                    <a:pt x="9909" y="9352"/>
                  </a:cubicBezTo>
                  <a:cubicBezTo>
                    <a:pt x="10102" y="9333"/>
                    <a:pt x="10294" y="9322"/>
                    <a:pt x="10485" y="9322"/>
                  </a:cubicBezTo>
                  <a:cubicBezTo>
                    <a:pt x="10896" y="9322"/>
                    <a:pt x="11298" y="9370"/>
                    <a:pt x="11672" y="9473"/>
                  </a:cubicBezTo>
                  <a:cubicBezTo>
                    <a:pt x="11702" y="9473"/>
                    <a:pt x="12189" y="9595"/>
                    <a:pt x="12158" y="9686"/>
                  </a:cubicBezTo>
                  <a:cubicBezTo>
                    <a:pt x="12067" y="10020"/>
                    <a:pt x="11429" y="10264"/>
                    <a:pt x="11155" y="10355"/>
                  </a:cubicBezTo>
                  <a:cubicBezTo>
                    <a:pt x="10122" y="10720"/>
                    <a:pt x="9058" y="10689"/>
                    <a:pt x="8024" y="10932"/>
                  </a:cubicBezTo>
                  <a:cubicBezTo>
                    <a:pt x="7812" y="10963"/>
                    <a:pt x="6930" y="11054"/>
                    <a:pt x="6809" y="11388"/>
                  </a:cubicBezTo>
                  <a:cubicBezTo>
                    <a:pt x="6474" y="12179"/>
                    <a:pt x="7690" y="12391"/>
                    <a:pt x="8176" y="12391"/>
                  </a:cubicBezTo>
                  <a:cubicBezTo>
                    <a:pt x="8212" y="12392"/>
                    <a:pt x="8247" y="12393"/>
                    <a:pt x="8283" y="12393"/>
                  </a:cubicBezTo>
                  <a:cubicBezTo>
                    <a:pt x="9571" y="12393"/>
                    <a:pt x="10611" y="11856"/>
                    <a:pt x="11824" y="11176"/>
                  </a:cubicBezTo>
                  <a:cubicBezTo>
                    <a:pt x="12155" y="11010"/>
                    <a:pt x="12780" y="10606"/>
                    <a:pt x="13242" y="10606"/>
                  </a:cubicBezTo>
                  <a:cubicBezTo>
                    <a:pt x="13374" y="10606"/>
                    <a:pt x="13492" y="10639"/>
                    <a:pt x="13587" y="10720"/>
                  </a:cubicBezTo>
                  <a:cubicBezTo>
                    <a:pt x="13739" y="10841"/>
                    <a:pt x="12888" y="11479"/>
                    <a:pt x="12827" y="11510"/>
                  </a:cubicBezTo>
                  <a:cubicBezTo>
                    <a:pt x="12037" y="12057"/>
                    <a:pt x="11125" y="12422"/>
                    <a:pt x="10335" y="12999"/>
                  </a:cubicBezTo>
                  <a:cubicBezTo>
                    <a:pt x="10152" y="13121"/>
                    <a:pt x="9605" y="13455"/>
                    <a:pt x="9727" y="13729"/>
                  </a:cubicBezTo>
                  <a:cubicBezTo>
                    <a:pt x="9812" y="13899"/>
                    <a:pt x="9986" y="13961"/>
                    <a:pt x="10195" y="13961"/>
                  </a:cubicBezTo>
                  <a:cubicBezTo>
                    <a:pt x="10583" y="13961"/>
                    <a:pt x="11091" y="13746"/>
                    <a:pt x="11368" y="13607"/>
                  </a:cubicBezTo>
                  <a:cubicBezTo>
                    <a:pt x="12570" y="13006"/>
                    <a:pt x="13599" y="11890"/>
                    <a:pt x="14832" y="11890"/>
                  </a:cubicBezTo>
                  <a:cubicBezTo>
                    <a:pt x="14972" y="11890"/>
                    <a:pt x="15114" y="11905"/>
                    <a:pt x="15259" y="11935"/>
                  </a:cubicBezTo>
                  <a:lnTo>
                    <a:pt x="16718" y="12209"/>
                  </a:lnTo>
                  <a:cubicBezTo>
                    <a:pt x="14803" y="11510"/>
                    <a:pt x="14620" y="9413"/>
                    <a:pt x="15016" y="7437"/>
                  </a:cubicBezTo>
                  <a:cubicBezTo>
                    <a:pt x="15167" y="6738"/>
                    <a:pt x="15441" y="4975"/>
                    <a:pt x="14468" y="4914"/>
                  </a:cubicBezTo>
                  <a:cubicBezTo>
                    <a:pt x="14073" y="4914"/>
                    <a:pt x="13860" y="5735"/>
                    <a:pt x="13830" y="5978"/>
                  </a:cubicBezTo>
                  <a:cubicBezTo>
                    <a:pt x="13678" y="6951"/>
                    <a:pt x="14012" y="7680"/>
                    <a:pt x="14012" y="8622"/>
                  </a:cubicBezTo>
                  <a:cubicBezTo>
                    <a:pt x="14012" y="8914"/>
                    <a:pt x="14036" y="9416"/>
                    <a:pt x="13676" y="9416"/>
                  </a:cubicBezTo>
                  <a:cubicBezTo>
                    <a:pt x="13625" y="9416"/>
                    <a:pt x="13565" y="9405"/>
                    <a:pt x="13496" y="9382"/>
                  </a:cubicBezTo>
                  <a:cubicBezTo>
                    <a:pt x="12949" y="9169"/>
                    <a:pt x="12827" y="8470"/>
                    <a:pt x="12705" y="7954"/>
                  </a:cubicBezTo>
                  <a:cubicBezTo>
                    <a:pt x="12432" y="6647"/>
                    <a:pt x="12705" y="5248"/>
                    <a:pt x="12189" y="4002"/>
                  </a:cubicBezTo>
                  <a:cubicBezTo>
                    <a:pt x="12037" y="3577"/>
                    <a:pt x="11824" y="3090"/>
                    <a:pt x="11459" y="2847"/>
                  </a:cubicBezTo>
                  <a:cubicBezTo>
                    <a:pt x="11407" y="2795"/>
                    <a:pt x="11197" y="2653"/>
                    <a:pt x="11081" y="2653"/>
                  </a:cubicBezTo>
                  <a:cubicBezTo>
                    <a:pt x="11063" y="2653"/>
                    <a:pt x="11046" y="2656"/>
                    <a:pt x="11034" y="2665"/>
                  </a:cubicBezTo>
                  <a:cubicBezTo>
                    <a:pt x="10669" y="2938"/>
                    <a:pt x="10639" y="3607"/>
                    <a:pt x="10639" y="3941"/>
                  </a:cubicBezTo>
                  <a:cubicBezTo>
                    <a:pt x="10669" y="5036"/>
                    <a:pt x="11094" y="5947"/>
                    <a:pt x="11520" y="6859"/>
                  </a:cubicBezTo>
                  <a:cubicBezTo>
                    <a:pt x="11611" y="7072"/>
                    <a:pt x="12249" y="8045"/>
                    <a:pt x="11672" y="8075"/>
                  </a:cubicBezTo>
                  <a:cubicBezTo>
                    <a:pt x="11655" y="8076"/>
                    <a:pt x="11639" y="8076"/>
                    <a:pt x="11623" y="8076"/>
                  </a:cubicBezTo>
                  <a:cubicBezTo>
                    <a:pt x="10830" y="8076"/>
                    <a:pt x="10328" y="7364"/>
                    <a:pt x="10000" y="6768"/>
                  </a:cubicBezTo>
                  <a:cubicBezTo>
                    <a:pt x="9240" y="5340"/>
                    <a:pt x="9149" y="3485"/>
                    <a:pt x="8572" y="1935"/>
                  </a:cubicBezTo>
                  <a:cubicBezTo>
                    <a:pt x="8359" y="1358"/>
                    <a:pt x="8146" y="689"/>
                    <a:pt x="7721" y="264"/>
                  </a:cubicBezTo>
                  <a:cubicBezTo>
                    <a:pt x="7643" y="186"/>
                    <a:pt x="7414" y="0"/>
                    <a:pt x="72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8"/>
            <p:cNvSpPr/>
            <p:nvPr/>
          </p:nvSpPr>
          <p:spPr>
            <a:xfrm>
              <a:off x="2208437" y="1732985"/>
              <a:ext cx="647235" cy="558158"/>
            </a:xfrm>
            <a:custGeom>
              <a:rect b="b" l="l" r="r" t="t"/>
              <a:pathLst>
                <a:path extrusionOk="0" h="27000" w="31309">
                  <a:moveTo>
                    <a:pt x="14587" y="0"/>
                  </a:moveTo>
                  <a:cubicBezTo>
                    <a:pt x="13276" y="0"/>
                    <a:pt x="12011" y="432"/>
                    <a:pt x="10852" y="1284"/>
                  </a:cubicBezTo>
                  <a:cubicBezTo>
                    <a:pt x="9271" y="2439"/>
                    <a:pt x="7995" y="3868"/>
                    <a:pt x="7356" y="5722"/>
                  </a:cubicBezTo>
                  <a:cubicBezTo>
                    <a:pt x="6809" y="7303"/>
                    <a:pt x="6748" y="9309"/>
                    <a:pt x="5593" y="10555"/>
                  </a:cubicBezTo>
                  <a:cubicBezTo>
                    <a:pt x="4256" y="12075"/>
                    <a:pt x="2888" y="12804"/>
                    <a:pt x="2128" y="14810"/>
                  </a:cubicBezTo>
                  <a:cubicBezTo>
                    <a:pt x="1155" y="17516"/>
                    <a:pt x="2523" y="19400"/>
                    <a:pt x="2523" y="19400"/>
                  </a:cubicBezTo>
                  <a:cubicBezTo>
                    <a:pt x="2523" y="19400"/>
                    <a:pt x="608" y="21224"/>
                    <a:pt x="456" y="21801"/>
                  </a:cubicBezTo>
                  <a:cubicBezTo>
                    <a:pt x="0" y="23321"/>
                    <a:pt x="0" y="24841"/>
                    <a:pt x="669" y="26148"/>
                  </a:cubicBezTo>
                  <a:cubicBezTo>
                    <a:pt x="973" y="26452"/>
                    <a:pt x="1307" y="26756"/>
                    <a:pt x="1611" y="26999"/>
                  </a:cubicBezTo>
                  <a:cubicBezTo>
                    <a:pt x="3283" y="23304"/>
                    <a:pt x="6080" y="18389"/>
                    <a:pt x="9746" y="18389"/>
                  </a:cubicBezTo>
                  <a:cubicBezTo>
                    <a:pt x="10212" y="18389"/>
                    <a:pt x="10692" y="18469"/>
                    <a:pt x="11186" y="18640"/>
                  </a:cubicBezTo>
                  <a:cubicBezTo>
                    <a:pt x="11824" y="18762"/>
                    <a:pt x="12919" y="18883"/>
                    <a:pt x="13344" y="19522"/>
                  </a:cubicBezTo>
                  <a:lnTo>
                    <a:pt x="14955" y="20525"/>
                  </a:lnTo>
                  <a:cubicBezTo>
                    <a:pt x="15339" y="20706"/>
                    <a:pt x="15725" y="20782"/>
                    <a:pt x="16107" y="20782"/>
                  </a:cubicBezTo>
                  <a:cubicBezTo>
                    <a:pt x="17785" y="20782"/>
                    <a:pt x="19419" y="19308"/>
                    <a:pt x="20730" y="18640"/>
                  </a:cubicBezTo>
                  <a:cubicBezTo>
                    <a:pt x="21483" y="18264"/>
                    <a:pt x="22310" y="18066"/>
                    <a:pt x="23142" y="18066"/>
                  </a:cubicBezTo>
                  <a:cubicBezTo>
                    <a:pt x="23990" y="18066"/>
                    <a:pt x="24842" y="18271"/>
                    <a:pt x="25624" y="18701"/>
                  </a:cubicBezTo>
                  <a:cubicBezTo>
                    <a:pt x="27478" y="19674"/>
                    <a:pt x="28876" y="23260"/>
                    <a:pt x="29788" y="26300"/>
                  </a:cubicBezTo>
                  <a:cubicBezTo>
                    <a:pt x="30791" y="24689"/>
                    <a:pt x="31308" y="22683"/>
                    <a:pt x="31065" y="21011"/>
                  </a:cubicBezTo>
                  <a:cubicBezTo>
                    <a:pt x="30913" y="19978"/>
                    <a:pt x="29940" y="19005"/>
                    <a:pt x="29241" y="18276"/>
                  </a:cubicBezTo>
                  <a:cubicBezTo>
                    <a:pt x="29089" y="18124"/>
                    <a:pt x="28329" y="17637"/>
                    <a:pt x="28268" y="17424"/>
                  </a:cubicBezTo>
                  <a:cubicBezTo>
                    <a:pt x="28208" y="17212"/>
                    <a:pt x="30487" y="15418"/>
                    <a:pt x="26414" y="10646"/>
                  </a:cubicBezTo>
                  <a:cubicBezTo>
                    <a:pt x="25594" y="9643"/>
                    <a:pt x="25685" y="8063"/>
                    <a:pt x="25229" y="6877"/>
                  </a:cubicBezTo>
                  <a:cubicBezTo>
                    <a:pt x="23946" y="3449"/>
                    <a:pt x="21601" y="2982"/>
                    <a:pt x="20419" y="2982"/>
                  </a:cubicBezTo>
                  <a:cubicBezTo>
                    <a:pt x="19976" y="2982"/>
                    <a:pt x="19697" y="3047"/>
                    <a:pt x="19697" y="3047"/>
                  </a:cubicBezTo>
                  <a:cubicBezTo>
                    <a:pt x="19697" y="2075"/>
                    <a:pt x="18481" y="1224"/>
                    <a:pt x="17721" y="798"/>
                  </a:cubicBezTo>
                  <a:cubicBezTo>
                    <a:pt x="16667" y="264"/>
                    <a:pt x="15613" y="0"/>
                    <a:pt x="145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8"/>
            <p:cNvSpPr/>
            <p:nvPr/>
          </p:nvSpPr>
          <p:spPr>
            <a:xfrm>
              <a:off x="2244883" y="2106455"/>
              <a:ext cx="584391" cy="291503"/>
            </a:xfrm>
            <a:custGeom>
              <a:rect b="b" l="l" r="r" t="t"/>
              <a:pathLst>
                <a:path extrusionOk="0" h="14101" w="28269">
                  <a:moveTo>
                    <a:pt x="21398" y="0"/>
                  </a:moveTo>
                  <a:cubicBezTo>
                    <a:pt x="20570" y="0"/>
                    <a:pt x="19750" y="198"/>
                    <a:pt x="18998" y="574"/>
                  </a:cubicBezTo>
                  <a:cubicBezTo>
                    <a:pt x="17736" y="1242"/>
                    <a:pt x="16111" y="2716"/>
                    <a:pt x="14402" y="2716"/>
                  </a:cubicBezTo>
                  <a:cubicBezTo>
                    <a:pt x="14012" y="2716"/>
                    <a:pt x="13618" y="2640"/>
                    <a:pt x="13223" y="2459"/>
                  </a:cubicBezTo>
                  <a:lnTo>
                    <a:pt x="11612" y="1456"/>
                  </a:lnTo>
                  <a:cubicBezTo>
                    <a:pt x="11216" y="817"/>
                    <a:pt x="10092" y="726"/>
                    <a:pt x="9453" y="574"/>
                  </a:cubicBezTo>
                  <a:cubicBezTo>
                    <a:pt x="8962" y="404"/>
                    <a:pt x="8484" y="325"/>
                    <a:pt x="8021" y="325"/>
                  </a:cubicBezTo>
                  <a:cubicBezTo>
                    <a:pt x="4358" y="325"/>
                    <a:pt x="1592" y="5264"/>
                    <a:pt x="0" y="8933"/>
                  </a:cubicBezTo>
                  <a:cubicBezTo>
                    <a:pt x="760" y="9571"/>
                    <a:pt x="1581" y="10210"/>
                    <a:pt x="2432" y="10757"/>
                  </a:cubicBezTo>
                  <a:cubicBezTo>
                    <a:pt x="5624" y="12793"/>
                    <a:pt x="9332" y="14009"/>
                    <a:pt x="13374" y="14100"/>
                  </a:cubicBezTo>
                  <a:lnTo>
                    <a:pt x="15320" y="14070"/>
                  </a:lnTo>
                  <a:cubicBezTo>
                    <a:pt x="20244" y="13766"/>
                    <a:pt x="24773" y="11790"/>
                    <a:pt x="28268" y="8720"/>
                  </a:cubicBezTo>
                  <a:cubicBezTo>
                    <a:pt x="28147" y="8538"/>
                    <a:pt x="28116" y="8386"/>
                    <a:pt x="28086" y="8234"/>
                  </a:cubicBezTo>
                  <a:cubicBezTo>
                    <a:pt x="27174" y="5194"/>
                    <a:pt x="25715" y="1608"/>
                    <a:pt x="23891" y="635"/>
                  </a:cubicBezTo>
                  <a:cubicBezTo>
                    <a:pt x="23094" y="205"/>
                    <a:pt x="22242" y="0"/>
                    <a:pt x="213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8"/>
            <p:cNvSpPr/>
            <p:nvPr/>
          </p:nvSpPr>
          <p:spPr>
            <a:xfrm>
              <a:off x="2425209" y="1559853"/>
              <a:ext cx="80457" cy="77460"/>
            </a:xfrm>
            <a:custGeom>
              <a:rect b="b" l="l" r="r" t="t"/>
              <a:pathLst>
                <a:path extrusionOk="0" h="3747" w="3892">
                  <a:moveTo>
                    <a:pt x="1206" y="1"/>
                  </a:moveTo>
                  <a:cubicBezTo>
                    <a:pt x="1176" y="1"/>
                    <a:pt x="1149" y="8"/>
                    <a:pt x="1126" y="24"/>
                  </a:cubicBezTo>
                  <a:cubicBezTo>
                    <a:pt x="913" y="85"/>
                    <a:pt x="913" y="571"/>
                    <a:pt x="1156" y="1088"/>
                  </a:cubicBezTo>
                  <a:cubicBezTo>
                    <a:pt x="905" y="978"/>
                    <a:pt x="645" y="917"/>
                    <a:pt x="445" y="917"/>
                  </a:cubicBezTo>
                  <a:cubicBezTo>
                    <a:pt x="257" y="917"/>
                    <a:pt x="122" y="970"/>
                    <a:pt x="92" y="1088"/>
                  </a:cubicBezTo>
                  <a:cubicBezTo>
                    <a:pt x="1" y="1270"/>
                    <a:pt x="366" y="1605"/>
                    <a:pt x="882" y="1878"/>
                  </a:cubicBezTo>
                  <a:cubicBezTo>
                    <a:pt x="396" y="2060"/>
                    <a:pt x="92" y="2395"/>
                    <a:pt x="153" y="2608"/>
                  </a:cubicBezTo>
                  <a:cubicBezTo>
                    <a:pt x="200" y="2718"/>
                    <a:pt x="354" y="2771"/>
                    <a:pt x="559" y="2771"/>
                  </a:cubicBezTo>
                  <a:cubicBezTo>
                    <a:pt x="749" y="2771"/>
                    <a:pt x="983" y="2726"/>
                    <a:pt x="1217" y="2638"/>
                  </a:cubicBezTo>
                  <a:lnTo>
                    <a:pt x="1217" y="2638"/>
                  </a:lnTo>
                  <a:cubicBezTo>
                    <a:pt x="1034" y="3124"/>
                    <a:pt x="1034" y="3611"/>
                    <a:pt x="1278" y="3702"/>
                  </a:cubicBezTo>
                  <a:cubicBezTo>
                    <a:pt x="1293" y="3707"/>
                    <a:pt x="1310" y="3710"/>
                    <a:pt x="1327" y="3710"/>
                  </a:cubicBezTo>
                  <a:cubicBezTo>
                    <a:pt x="1516" y="3710"/>
                    <a:pt x="1815" y="3417"/>
                    <a:pt x="2037" y="2972"/>
                  </a:cubicBezTo>
                  <a:cubicBezTo>
                    <a:pt x="2228" y="3408"/>
                    <a:pt x="2516" y="3746"/>
                    <a:pt x="2727" y="3746"/>
                  </a:cubicBezTo>
                  <a:cubicBezTo>
                    <a:pt x="2752" y="3746"/>
                    <a:pt x="2775" y="3742"/>
                    <a:pt x="2797" y="3732"/>
                  </a:cubicBezTo>
                  <a:cubicBezTo>
                    <a:pt x="2980" y="3671"/>
                    <a:pt x="2980" y="3155"/>
                    <a:pt x="2797" y="2668"/>
                  </a:cubicBezTo>
                  <a:lnTo>
                    <a:pt x="2797" y="2668"/>
                  </a:lnTo>
                  <a:cubicBezTo>
                    <a:pt x="3049" y="2794"/>
                    <a:pt x="3300" y="2855"/>
                    <a:pt x="3492" y="2855"/>
                  </a:cubicBezTo>
                  <a:cubicBezTo>
                    <a:pt x="3673" y="2855"/>
                    <a:pt x="3801" y="2802"/>
                    <a:pt x="3831" y="2699"/>
                  </a:cubicBezTo>
                  <a:cubicBezTo>
                    <a:pt x="3892" y="2516"/>
                    <a:pt x="3557" y="2182"/>
                    <a:pt x="3010" y="1909"/>
                  </a:cubicBezTo>
                  <a:cubicBezTo>
                    <a:pt x="3496" y="1726"/>
                    <a:pt x="3831" y="1422"/>
                    <a:pt x="3770" y="1179"/>
                  </a:cubicBezTo>
                  <a:cubicBezTo>
                    <a:pt x="3737" y="1064"/>
                    <a:pt x="3570" y="1011"/>
                    <a:pt x="3347" y="1011"/>
                  </a:cubicBezTo>
                  <a:cubicBezTo>
                    <a:pt x="3158" y="1011"/>
                    <a:pt x="2929" y="1049"/>
                    <a:pt x="2706" y="1118"/>
                  </a:cubicBezTo>
                  <a:cubicBezTo>
                    <a:pt x="2889" y="632"/>
                    <a:pt x="2889" y="176"/>
                    <a:pt x="2706" y="54"/>
                  </a:cubicBezTo>
                  <a:cubicBezTo>
                    <a:pt x="2677" y="38"/>
                    <a:pt x="2644" y="29"/>
                    <a:pt x="2610" y="29"/>
                  </a:cubicBezTo>
                  <a:cubicBezTo>
                    <a:pt x="2395" y="29"/>
                    <a:pt x="2099" y="343"/>
                    <a:pt x="1916" y="814"/>
                  </a:cubicBezTo>
                  <a:cubicBezTo>
                    <a:pt x="1704" y="338"/>
                    <a:pt x="1401" y="1"/>
                    <a:pt x="12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8"/>
            <p:cNvSpPr/>
            <p:nvPr/>
          </p:nvSpPr>
          <p:spPr>
            <a:xfrm>
              <a:off x="2269380" y="1523676"/>
              <a:ext cx="57201" cy="56849"/>
            </a:xfrm>
            <a:custGeom>
              <a:rect b="b" l="l" r="r" t="t"/>
              <a:pathLst>
                <a:path extrusionOk="0" h="2750" w="2767">
                  <a:moveTo>
                    <a:pt x="1829" y="1"/>
                  </a:moveTo>
                  <a:cubicBezTo>
                    <a:pt x="1673" y="1"/>
                    <a:pt x="1443" y="208"/>
                    <a:pt x="1308" y="558"/>
                  </a:cubicBezTo>
                  <a:lnTo>
                    <a:pt x="1308" y="589"/>
                  </a:lnTo>
                  <a:cubicBezTo>
                    <a:pt x="1144" y="234"/>
                    <a:pt x="907" y="2"/>
                    <a:pt x="794" y="2"/>
                  </a:cubicBezTo>
                  <a:cubicBezTo>
                    <a:pt x="781" y="2"/>
                    <a:pt x="770" y="5"/>
                    <a:pt x="761" y="11"/>
                  </a:cubicBezTo>
                  <a:cubicBezTo>
                    <a:pt x="609" y="102"/>
                    <a:pt x="639" y="437"/>
                    <a:pt x="791" y="801"/>
                  </a:cubicBezTo>
                  <a:cubicBezTo>
                    <a:pt x="594" y="725"/>
                    <a:pt x="411" y="687"/>
                    <a:pt x="274" y="687"/>
                  </a:cubicBezTo>
                  <a:cubicBezTo>
                    <a:pt x="138" y="687"/>
                    <a:pt x="46" y="725"/>
                    <a:pt x="31" y="801"/>
                  </a:cubicBezTo>
                  <a:cubicBezTo>
                    <a:pt x="1" y="953"/>
                    <a:pt x="214" y="1196"/>
                    <a:pt x="609" y="1379"/>
                  </a:cubicBezTo>
                  <a:cubicBezTo>
                    <a:pt x="244" y="1531"/>
                    <a:pt x="31" y="1774"/>
                    <a:pt x="62" y="1926"/>
                  </a:cubicBezTo>
                  <a:cubicBezTo>
                    <a:pt x="110" y="2006"/>
                    <a:pt x="226" y="2044"/>
                    <a:pt x="374" y="2044"/>
                  </a:cubicBezTo>
                  <a:cubicBezTo>
                    <a:pt x="506" y="2044"/>
                    <a:pt x="664" y="2014"/>
                    <a:pt x="822" y="1956"/>
                  </a:cubicBezTo>
                  <a:lnTo>
                    <a:pt x="822" y="1956"/>
                  </a:lnTo>
                  <a:cubicBezTo>
                    <a:pt x="670" y="2321"/>
                    <a:pt x="700" y="2686"/>
                    <a:pt x="852" y="2716"/>
                  </a:cubicBezTo>
                  <a:cubicBezTo>
                    <a:pt x="869" y="2723"/>
                    <a:pt x="887" y="2727"/>
                    <a:pt x="907" y="2727"/>
                  </a:cubicBezTo>
                  <a:cubicBezTo>
                    <a:pt x="1058" y="2727"/>
                    <a:pt x="1264" y="2520"/>
                    <a:pt x="1399" y="2169"/>
                  </a:cubicBezTo>
                  <a:cubicBezTo>
                    <a:pt x="1541" y="2539"/>
                    <a:pt x="1764" y="2750"/>
                    <a:pt x="1941" y="2750"/>
                  </a:cubicBezTo>
                  <a:cubicBezTo>
                    <a:pt x="1953" y="2750"/>
                    <a:pt x="1965" y="2749"/>
                    <a:pt x="1977" y="2747"/>
                  </a:cubicBezTo>
                  <a:cubicBezTo>
                    <a:pt x="2129" y="2716"/>
                    <a:pt x="2129" y="2321"/>
                    <a:pt x="1977" y="1956"/>
                  </a:cubicBezTo>
                  <a:lnTo>
                    <a:pt x="1977" y="1956"/>
                  </a:lnTo>
                  <a:cubicBezTo>
                    <a:pt x="2177" y="2040"/>
                    <a:pt x="2368" y="2087"/>
                    <a:pt x="2510" y="2087"/>
                  </a:cubicBezTo>
                  <a:cubicBezTo>
                    <a:pt x="2626" y="2087"/>
                    <a:pt x="2709" y="2055"/>
                    <a:pt x="2736" y="1987"/>
                  </a:cubicBezTo>
                  <a:cubicBezTo>
                    <a:pt x="2767" y="1774"/>
                    <a:pt x="2493" y="1500"/>
                    <a:pt x="2129" y="1348"/>
                  </a:cubicBezTo>
                  <a:cubicBezTo>
                    <a:pt x="2463" y="1196"/>
                    <a:pt x="2736" y="953"/>
                    <a:pt x="2645" y="801"/>
                  </a:cubicBezTo>
                  <a:cubicBezTo>
                    <a:pt x="2612" y="718"/>
                    <a:pt x="2487" y="671"/>
                    <a:pt x="2325" y="671"/>
                  </a:cubicBezTo>
                  <a:cubicBezTo>
                    <a:pt x="2193" y="671"/>
                    <a:pt x="2036" y="702"/>
                    <a:pt x="1885" y="771"/>
                  </a:cubicBezTo>
                  <a:cubicBezTo>
                    <a:pt x="2037" y="437"/>
                    <a:pt x="2037" y="102"/>
                    <a:pt x="1885" y="11"/>
                  </a:cubicBezTo>
                  <a:cubicBezTo>
                    <a:pt x="1868" y="4"/>
                    <a:pt x="1849" y="1"/>
                    <a:pt x="18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8"/>
            <p:cNvSpPr/>
            <p:nvPr/>
          </p:nvSpPr>
          <p:spPr>
            <a:xfrm>
              <a:off x="2372432" y="1870065"/>
              <a:ext cx="317344" cy="376736"/>
            </a:xfrm>
            <a:custGeom>
              <a:rect b="b" l="l" r="r" t="t"/>
              <a:pathLst>
                <a:path extrusionOk="0" h="18224" w="15351">
                  <a:moveTo>
                    <a:pt x="10659" y="1"/>
                  </a:moveTo>
                  <a:cubicBezTo>
                    <a:pt x="10653" y="1"/>
                    <a:pt x="10646" y="2"/>
                    <a:pt x="10639" y="3"/>
                  </a:cubicBezTo>
                  <a:cubicBezTo>
                    <a:pt x="10366" y="125"/>
                    <a:pt x="10183" y="976"/>
                    <a:pt x="10031" y="1249"/>
                  </a:cubicBezTo>
                  <a:cubicBezTo>
                    <a:pt x="9697" y="2070"/>
                    <a:pt x="9119" y="2921"/>
                    <a:pt x="8329" y="3316"/>
                  </a:cubicBezTo>
                  <a:cubicBezTo>
                    <a:pt x="8018" y="3472"/>
                    <a:pt x="7322" y="3764"/>
                    <a:pt x="6773" y="3764"/>
                  </a:cubicBezTo>
                  <a:cubicBezTo>
                    <a:pt x="6464" y="3764"/>
                    <a:pt x="6200" y="3671"/>
                    <a:pt x="6080" y="3407"/>
                  </a:cubicBezTo>
                  <a:cubicBezTo>
                    <a:pt x="5928" y="3103"/>
                    <a:pt x="6201" y="2830"/>
                    <a:pt x="6141" y="2587"/>
                  </a:cubicBezTo>
                  <a:lnTo>
                    <a:pt x="6141" y="2587"/>
                  </a:lnTo>
                  <a:cubicBezTo>
                    <a:pt x="6141" y="2587"/>
                    <a:pt x="5745" y="2799"/>
                    <a:pt x="5685" y="2830"/>
                  </a:cubicBezTo>
                  <a:cubicBezTo>
                    <a:pt x="5381" y="2982"/>
                    <a:pt x="5138" y="3225"/>
                    <a:pt x="4834" y="3377"/>
                  </a:cubicBezTo>
                  <a:cubicBezTo>
                    <a:pt x="3739" y="4076"/>
                    <a:pt x="2676" y="4836"/>
                    <a:pt x="2250" y="6234"/>
                  </a:cubicBezTo>
                  <a:cubicBezTo>
                    <a:pt x="2250" y="6234"/>
                    <a:pt x="1976" y="6234"/>
                    <a:pt x="1764" y="5991"/>
                  </a:cubicBezTo>
                  <a:cubicBezTo>
                    <a:pt x="1506" y="5693"/>
                    <a:pt x="1206" y="5540"/>
                    <a:pt x="934" y="5540"/>
                  </a:cubicBezTo>
                  <a:cubicBezTo>
                    <a:pt x="596" y="5540"/>
                    <a:pt x="301" y="5776"/>
                    <a:pt x="183" y="6264"/>
                  </a:cubicBezTo>
                  <a:cubicBezTo>
                    <a:pt x="1" y="7055"/>
                    <a:pt x="153" y="7906"/>
                    <a:pt x="609" y="8605"/>
                  </a:cubicBezTo>
                  <a:cubicBezTo>
                    <a:pt x="940" y="9077"/>
                    <a:pt x="1413" y="9428"/>
                    <a:pt x="1824" y="9428"/>
                  </a:cubicBezTo>
                  <a:cubicBezTo>
                    <a:pt x="2128" y="9428"/>
                    <a:pt x="2399" y="9235"/>
                    <a:pt x="2554" y="8757"/>
                  </a:cubicBezTo>
                  <a:cubicBezTo>
                    <a:pt x="2554" y="8755"/>
                    <a:pt x="2554" y="8754"/>
                    <a:pt x="2555" y="8754"/>
                  </a:cubicBezTo>
                  <a:cubicBezTo>
                    <a:pt x="2583" y="8754"/>
                    <a:pt x="3105" y="9799"/>
                    <a:pt x="3253" y="10125"/>
                  </a:cubicBezTo>
                  <a:cubicBezTo>
                    <a:pt x="3928" y="11298"/>
                    <a:pt x="4971" y="12104"/>
                    <a:pt x="5042" y="12104"/>
                  </a:cubicBezTo>
                  <a:cubicBezTo>
                    <a:pt x="5045" y="12104"/>
                    <a:pt x="5046" y="12103"/>
                    <a:pt x="5046" y="12100"/>
                  </a:cubicBezTo>
                  <a:cubicBezTo>
                    <a:pt x="5046" y="12099"/>
                    <a:pt x="5047" y="12098"/>
                    <a:pt x="5047" y="12098"/>
                  </a:cubicBezTo>
                  <a:cubicBezTo>
                    <a:pt x="5057" y="12098"/>
                    <a:pt x="5230" y="13025"/>
                    <a:pt x="5259" y="13438"/>
                  </a:cubicBezTo>
                  <a:cubicBezTo>
                    <a:pt x="5320" y="14654"/>
                    <a:pt x="5290" y="16021"/>
                    <a:pt x="6080" y="17085"/>
                  </a:cubicBezTo>
                  <a:cubicBezTo>
                    <a:pt x="6583" y="17778"/>
                    <a:pt x="7333" y="18224"/>
                    <a:pt x="8109" y="18224"/>
                  </a:cubicBezTo>
                  <a:cubicBezTo>
                    <a:pt x="8457" y="18224"/>
                    <a:pt x="8811" y="18134"/>
                    <a:pt x="9150" y="17936"/>
                  </a:cubicBezTo>
                  <a:cubicBezTo>
                    <a:pt x="10548" y="17055"/>
                    <a:pt x="10913" y="15201"/>
                    <a:pt x="10943" y="13620"/>
                  </a:cubicBezTo>
                  <a:cubicBezTo>
                    <a:pt x="10943" y="13164"/>
                    <a:pt x="11034" y="12222"/>
                    <a:pt x="11095" y="11614"/>
                  </a:cubicBezTo>
                  <a:cubicBezTo>
                    <a:pt x="11095" y="11523"/>
                    <a:pt x="11825" y="11037"/>
                    <a:pt x="12554" y="9426"/>
                  </a:cubicBezTo>
                  <a:cubicBezTo>
                    <a:pt x="12737" y="9000"/>
                    <a:pt x="13253" y="7723"/>
                    <a:pt x="13253" y="7723"/>
                  </a:cubicBezTo>
                  <a:cubicBezTo>
                    <a:pt x="13280" y="7723"/>
                    <a:pt x="13497" y="8175"/>
                    <a:pt x="13945" y="8175"/>
                  </a:cubicBezTo>
                  <a:cubicBezTo>
                    <a:pt x="14005" y="8175"/>
                    <a:pt x="14068" y="8167"/>
                    <a:pt x="14135" y="8149"/>
                  </a:cubicBezTo>
                  <a:cubicBezTo>
                    <a:pt x="15077" y="7875"/>
                    <a:pt x="15351" y="6021"/>
                    <a:pt x="15229" y="5261"/>
                  </a:cubicBezTo>
                  <a:cubicBezTo>
                    <a:pt x="15182" y="4790"/>
                    <a:pt x="14915" y="4264"/>
                    <a:pt x="14486" y="4264"/>
                  </a:cubicBezTo>
                  <a:cubicBezTo>
                    <a:pt x="14362" y="4264"/>
                    <a:pt x="14224" y="4308"/>
                    <a:pt x="14074" y="4410"/>
                  </a:cubicBezTo>
                  <a:cubicBezTo>
                    <a:pt x="13904" y="4524"/>
                    <a:pt x="13866" y="4903"/>
                    <a:pt x="13688" y="4903"/>
                  </a:cubicBezTo>
                  <a:cubicBezTo>
                    <a:pt x="13676" y="4903"/>
                    <a:pt x="13662" y="4901"/>
                    <a:pt x="13648" y="4897"/>
                  </a:cubicBezTo>
                  <a:cubicBezTo>
                    <a:pt x="13223" y="4836"/>
                    <a:pt x="13223" y="3954"/>
                    <a:pt x="13010" y="3681"/>
                  </a:cubicBezTo>
                  <a:cubicBezTo>
                    <a:pt x="12995" y="3655"/>
                    <a:pt x="12977" y="3644"/>
                    <a:pt x="12957" y="3644"/>
                  </a:cubicBezTo>
                  <a:cubicBezTo>
                    <a:pt x="12858" y="3644"/>
                    <a:pt x="12711" y="3909"/>
                    <a:pt x="12585" y="3985"/>
                  </a:cubicBezTo>
                  <a:cubicBezTo>
                    <a:pt x="12517" y="4015"/>
                    <a:pt x="12450" y="4028"/>
                    <a:pt x="12384" y="4028"/>
                  </a:cubicBezTo>
                  <a:cubicBezTo>
                    <a:pt x="12180" y="4028"/>
                    <a:pt x="11985" y="3902"/>
                    <a:pt x="11825" y="3742"/>
                  </a:cubicBezTo>
                  <a:cubicBezTo>
                    <a:pt x="11156" y="3134"/>
                    <a:pt x="10974" y="2100"/>
                    <a:pt x="10852" y="1280"/>
                  </a:cubicBezTo>
                  <a:cubicBezTo>
                    <a:pt x="10822" y="1006"/>
                    <a:pt x="10791" y="702"/>
                    <a:pt x="10730" y="429"/>
                  </a:cubicBezTo>
                  <a:cubicBezTo>
                    <a:pt x="10701" y="284"/>
                    <a:pt x="10783" y="1"/>
                    <a:pt x="106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78"/>
          <p:cNvGrpSpPr/>
          <p:nvPr/>
        </p:nvGrpSpPr>
        <p:grpSpPr>
          <a:xfrm>
            <a:off x="7339705" y="1286028"/>
            <a:ext cx="872542" cy="1255461"/>
            <a:chOff x="2134906" y="3100787"/>
            <a:chExt cx="1026762" cy="1477360"/>
          </a:xfrm>
        </p:grpSpPr>
        <p:sp>
          <p:nvSpPr>
            <p:cNvPr id="1778" name="Google Shape;1778;p78"/>
            <p:cNvSpPr/>
            <p:nvPr/>
          </p:nvSpPr>
          <p:spPr>
            <a:xfrm>
              <a:off x="2572729" y="3466256"/>
              <a:ext cx="225144" cy="323938"/>
            </a:xfrm>
            <a:custGeom>
              <a:rect b="b" l="l" r="r" t="t"/>
              <a:pathLst>
                <a:path extrusionOk="0" h="15670" w="10891">
                  <a:moveTo>
                    <a:pt x="5536" y="0"/>
                  </a:moveTo>
                  <a:cubicBezTo>
                    <a:pt x="4503" y="0"/>
                    <a:pt x="1247" y="413"/>
                    <a:pt x="1710" y="4218"/>
                  </a:cubicBezTo>
                  <a:cubicBezTo>
                    <a:pt x="1710" y="4218"/>
                    <a:pt x="1331" y="4002"/>
                    <a:pt x="956" y="4002"/>
                  </a:cubicBezTo>
                  <a:cubicBezTo>
                    <a:pt x="475" y="4002"/>
                    <a:pt x="0" y="4358"/>
                    <a:pt x="342" y="5981"/>
                  </a:cubicBezTo>
                  <a:cubicBezTo>
                    <a:pt x="342" y="5981"/>
                    <a:pt x="749" y="7482"/>
                    <a:pt x="1516" y="7482"/>
                  </a:cubicBezTo>
                  <a:cubicBezTo>
                    <a:pt x="1588" y="7482"/>
                    <a:pt x="1663" y="7469"/>
                    <a:pt x="1740" y="7440"/>
                  </a:cubicBezTo>
                  <a:cubicBezTo>
                    <a:pt x="1740" y="7440"/>
                    <a:pt x="2257" y="9385"/>
                    <a:pt x="3534" y="9872"/>
                  </a:cubicBezTo>
                  <a:cubicBezTo>
                    <a:pt x="3534" y="9872"/>
                    <a:pt x="3473" y="11817"/>
                    <a:pt x="2044" y="12729"/>
                  </a:cubicBezTo>
                  <a:cubicBezTo>
                    <a:pt x="2044" y="12729"/>
                    <a:pt x="2701" y="15670"/>
                    <a:pt x="5429" y="15670"/>
                  </a:cubicBezTo>
                  <a:cubicBezTo>
                    <a:pt x="5636" y="15670"/>
                    <a:pt x="5855" y="15653"/>
                    <a:pt x="6087" y="15616"/>
                  </a:cubicBezTo>
                  <a:cubicBezTo>
                    <a:pt x="6087" y="15616"/>
                    <a:pt x="9370" y="15039"/>
                    <a:pt x="9643" y="12060"/>
                  </a:cubicBezTo>
                  <a:lnTo>
                    <a:pt x="9643" y="12060"/>
                  </a:lnTo>
                  <a:cubicBezTo>
                    <a:pt x="9643" y="12060"/>
                    <a:pt x="9638" y="12060"/>
                    <a:pt x="9629" y="12060"/>
                  </a:cubicBezTo>
                  <a:cubicBezTo>
                    <a:pt x="9463" y="12060"/>
                    <a:pt x="7923" y="12006"/>
                    <a:pt x="7607" y="9993"/>
                  </a:cubicBezTo>
                  <a:cubicBezTo>
                    <a:pt x="7607" y="9993"/>
                    <a:pt x="9278" y="9142"/>
                    <a:pt x="9187" y="7349"/>
                  </a:cubicBezTo>
                  <a:lnTo>
                    <a:pt x="9187" y="7349"/>
                  </a:lnTo>
                  <a:cubicBezTo>
                    <a:pt x="9187" y="7349"/>
                    <a:pt x="9218" y="7355"/>
                    <a:pt x="9272" y="7355"/>
                  </a:cubicBezTo>
                  <a:cubicBezTo>
                    <a:pt x="9535" y="7355"/>
                    <a:pt x="10345" y="7209"/>
                    <a:pt x="10798" y="5495"/>
                  </a:cubicBezTo>
                  <a:cubicBezTo>
                    <a:pt x="10798" y="5495"/>
                    <a:pt x="10890" y="4020"/>
                    <a:pt x="9991" y="4020"/>
                  </a:cubicBezTo>
                  <a:cubicBezTo>
                    <a:pt x="9858" y="4020"/>
                    <a:pt x="9702" y="4052"/>
                    <a:pt x="9522" y="4127"/>
                  </a:cubicBezTo>
                  <a:cubicBezTo>
                    <a:pt x="9522" y="4127"/>
                    <a:pt x="9891" y="8"/>
                    <a:pt x="6236" y="8"/>
                  </a:cubicBezTo>
                  <a:cubicBezTo>
                    <a:pt x="6110" y="8"/>
                    <a:pt x="5979" y="13"/>
                    <a:pt x="5844" y="23"/>
                  </a:cubicBezTo>
                  <a:cubicBezTo>
                    <a:pt x="5839" y="14"/>
                    <a:pt x="5725" y="0"/>
                    <a:pt x="5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8"/>
            <p:cNvSpPr/>
            <p:nvPr/>
          </p:nvSpPr>
          <p:spPr>
            <a:xfrm>
              <a:off x="2576016" y="3421748"/>
              <a:ext cx="218694" cy="149317"/>
            </a:xfrm>
            <a:custGeom>
              <a:rect b="b" l="l" r="r" t="t"/>
              <a:pathLst>
                <a:path extrusionOk="0" h="7223" w="10579">
                  <a:moveTo>
                    <a:pt x="5749" y="0"/>
                  </a:moveTo>
                  <a:cubicBezTo>
                    <a:pt x="5582" y="0"/>
                    <a:pt x="5409" y="6"/>
                    <a:pt x="5229" y="18"/>
                  </a:cubicBezTo>
                  <a:cubicBezTo>
                    <a:pt x="5229" y="18"/>
                    <a:pt x="1612" y="110"/>
                    <a:pt x="821" y="3210"/>
                  </a:cubicBezTo>
                  <a:cubicBezTo>
                    <a:pt x="821" y="3240"/>
                    <a:pt x="1" y="5307"/>
                    <a:pt x="2037" y="7192"/>
                  </a:cubicBezTo>
                  <a:cubicBezTo>
                    <a:pt x="2037" y="7192"/>
                    <a:pt x="1521" y="4669"/>
                    <a:pt x="2797" y="3575"/>
                  </a:cubicBezTo>
                  <a:cubicBezTo>
                    <a:pt x="2797" y="3575"/>
                    <a:pt x="3470" y="3012"/>
                    <a:pt x="4290" y="3012"/>
                  </a:cubicBezTo>
                  <a:cubicBezTo>
                    <a:pt x="4689" y="3012"/>
                    <a:pt x="5124" y="3146"/>
                    <a:pt x="5533" y="3544"/>
                  </a:cubicBezTo>
                  <a:cubicBezTo>
                    <a:pt x="5533" y="3544"/>
                    <a:pt x="6194" y="3089"/>
                    <a:pt x="6961" y="3089"/>
                  </a:cubicBezTo>
                  <a:cubicBezTo>
                    <a:pt x="7332" y="3089"/>
                    <a:pt x="7729" y="3196"/>
                    <a:pt x="8086" y="3514"/>
                  </a:cubicBezTo>
                  <a:cubicBezTo>
                    <a:pt x="8086" y="3514"/>
                    <a:pt x="9454" y="4639"/>
                    <a:pt x="8755" y="7222"/>
                  </a:cubicBezTo>
                  <a:cubicBezTo>
                    <a:pt x="8755" y="7222"/>
                    <a:pt x="10578" y="5368"/>
                    <a:pt x="9971" y="2632"/>
                  </a:cubicBezTo>
                  <a:cubicBezTo>
                    <a:pt x="9971" y="2632"/>
                    <a:pt x="9278" y="0"/>
                    <a:pt x="57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8"/>
            <p:cNvSpPr/>
            <p:nvPr/>
          </p:nvSpPr>
          <p:spPr>
            <a:xfrm>
              <a:off x="2639481" y="3339182"/>
              <a:ext cx="100551" cy="101171"/>
            </a:xfrm>
            <a:custGeom>
              <a:rect b="b" l="l" r="r" t="t"/>
              <a:pathLst>
                <a:path extrusionOk="0" h="4894" w="4864">
                  <a:moveTo>
                    <a:pt x="2432" y="0"/>
                  </a:moveTo>
                  <a:cubicBezTo>
                    <a:pt x="1095" y="0"/>
                    <a:pt x="1" y="1094"/>
                    <a:pt x="1" y="2462"/>
                  </a:cubicBezTo>
                  <a:cubicBezTo>
                    <a:pt x="1" y="3800"/>
                    <a:pt x="1095" y="4894"/>
                    <a:pt x="2432" y="4894"/>
                  </a:cubicBezTo>
                  <a:cubicBezTo>
                    <a:pt x="3770" y="4894"/>
                    <a:pt x="4864" y="3800"/>
                    <a:pt x="4864" y="2462"/>
                  </a:cubicBezTo>
                  <a:cubicBezTo>
                    <a:pt x="4864" y="1094"/>
                    <a:pt x="3770" y="0"/>
                    <a:pt x="2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8"/>
            <p:cNvSpPr/>
            <p:nvPr/>
          </p:nvSpPr>
          <p:spPr>
            <a:xfrm>
              <a:off x="2134906" y="4183674"/>
              <a:ext cx="1026762" cy="386472"/>
            </a:xfrm>
            <a:custGeom>
              <a:rect b="b" l="l" r="r" t="t"/>
              <a:pathLst>
                <a:path extrusionOk="0" h="18695" w="49668">
                  <a:moveTo>
                    <a:pt x="34287" y="1"/>
                  </a:moveTo>
                  <a:cubicBezTo>
                    <a:pt x="33017" y="541"/>
                    <a:pt x="29928" y="691"/>
                    <a:pt x="26888" y="691"/>
                  </a:cubicBezTo>
                  <a:cubicBezTo>
                    <a:pt x="23087" y="691"/>
                    <a:pt x="19363" y="457"/>
                    <a:pt x="19363" y="457"/>
                  </a:cubicBezTo>
                  <a:cubicBezTo>
                    <a:pt x="16931" y="2706"/>
                    <a:pt x="15928" y="5624"/>
                    <a:pt x="15928" y="5624"/>
                  </a:cubicBezTo>
                  <a:cubicBezTo>
                    <a:pt x="7721" y="7600"/>
                    <a:pt x="4013" y="11217"/>
                    <a:pt x="4013" y="11217"/>
                  </a:cubicBezTo>
                  <a:cubicBezTo>
                    <a:pt x="1" y="16810"/>
                    <a:pt x="6840" y="18694"/>
                    <a:pt x="6840" y="18694"/>
                  </a:cubicBezTo>
                  <a:lnTo>
                    <a:pt x="24166" y="13466"/>
                  </a:lnTo>
                  <a:cubicBezTo>
                    <a:pt x="32889" y="17326"/>
                    <a:pt x="41795" y="18208"/>
                    <a:pt x="41795" y="18208"/>
                  </a:cubicBezTo>
                  <a:cubicBezTo>
                    <a:pt x="42227" y="18248"/>
                    <a:pt x="42635" y="18266"/>
                    <a:pt x="43021" y="18266"/>
                  </a:cubicBezTo>
                  <a:cubicBezTo>
                    <a:pt x="49397" y="18266"/>
                    <a:pt x="49668" y="13132"/>
                    <a:pt x="49668" y="13132"/>
                  </a:cubicBezTo>
                  <a:cubicBezTo>
                    <a:pt x="49607" y="7843"/>
                    <a:pt x="36932" y="6749"/>
                    <a:pt x="36932" y="6749"/>
                  </a:cubicBezTo>
                  <a:cubicBezTo>
                    <a:pt x="37144" y="2645"/>
                    <a:pt x="34287" y="1"/>
                    <a:pt x="34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8"/>
            <p:cNvSpPr/>
            <p:nvPr/>
          </p:nvSpPr>
          <p:spPr>
            <a:xfrm>
              <a:off x="2420187" y="4253754"/>
              <a:ext cx="205485" cy="124118"/>
            </a:xfrm>
            <a:custGeom>
              <a:rect b="b" l="l" r="r" t="t"/>
              <a:pathLst>
                <a:path extrusionOk="0" h="6004" w="9940">
                  <a:moveTo>
                    <a:pt x="394" y="0"/>
                  </a:moveTo>
                  <a:cubicBezTo>
                    <a:pt x="1" y="0"/>
                    <a:pt x="1" y="501"/>
                    <a:pt x="1" y="501"/>
                  </a:cubicBezTo>
                  <a:cubicBezTo>
                    <a:pt x="31" y="4574"/>
                    <a:pt x="5289" y="6003"/>
                    <a:pt x="5289" y="6003"/>
                  </a:cubicBezTo>
                  <a:lnTo>
                    <a:pt x="9940" y="4483"/>
                  </a:lnTo>
                  <a:cubicBezTo>
                    <a:pt x="9550" y="2939"/>
                    <a:pt x="8465" y="2618"/>
                    <a:pt x="7630" y="2618"/>
                  </a:cubicBezTo>
                  <a:cubicBezTo>
                    <a:pt x="7034" y="2618"/>
                    <a:pt x="6566" y="2781"/>
                    <a:pt x="6566" y="2781"/>
                  </a:cubicBezTo>
                  <a:cubicBezTo>
                    <a:pt x="6306" y="2830"/>
                    <a:pt x="6072" y="2851"/>
                    <a:pt x="5863" y="2851"/>
                  </a:cubicBezTo>
                  <a:cubicBezTo>
                    <a:pt x="4775" y="2851"/>
                    <a:pt x="4347" y="2295"/>
                    <a:pt x="4347" y="2295"/>
                  </a:cubicBezTo>
                  <a:cubicBezTo>
                    <a:pt x="3496" y="836"/>
                    <a:pt x="1216" y="410"/>
                    <a:pt x="1216" y="410"/>
                  </a:cubicBezTo>
                  <a:cubicBezTo>
                    <a:pt x="835" y="105"/>
                    <a:pt x="573"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8"/>
            <p:cNvSpPr/>
            <p:nvPr/>
          </p:nvSpPr>
          <p:spPr>
            <a:xfrm>
              <a:off x="2199632" y="4335886"/>
              <a:ext cx="569941" cy="242261"/>
            </a:xfrm>
            <a:custGeom>
              <a:rect b="b" l="l" r="r" t="t"/>
              <a:pathLst>
                <a:path extrusionOk="0" h="11719" w="27570">
                  <a:moveTo>
                    <a:pt x="24350" y="0"/>
                  </a:moveTo>
                  <a:cubicBezTo>
                    <a:pt x="14157" y="0"/>
                    <a:pt x="6475" y="5009"/>
                    <a:pt x="6475" y="5009"/>
                  </a:cubicBezTo>
                  <a:cubicBezTo>
                    <a:pt x="1" y="8839"/>
                    <a:pt x="3223" y="11149"/>
                    <a:pt x="3223" y="11149"/>
                  </a:cubicBezTo>
                  <a:cubicBezTo>
                    <a:pt x="3985" y="11546"/>
                    <a:pt x="4954" y="11719"/>
                    <a:pt x="6063" y="11719"/>
                  </a:cubicBezTo>
                  <a:cubicBezTo>
                    <a:pt x="13531" y="11719"/>
                    <a:pt x="27357" y="3884"/>
                    <a:pt x="27357" y="3884"/>
                  </a:cubicBezTo>
                  <a:cubicBezTo>
                    <a:pt x="27570" y="1726"/>
                    <a:pt x="25563" y="24"/>
                    <a:pt x="25563" y="24"/>
                  </a:cubicBezTo>
                  <a:cubicBezTo>
                    <a:pt x="25155" y="8"/>
                    <a:pt x="24750" y="0"/>
                    <a:pt x="243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8"/>
            <p:cNvSpPr/>
            <p:nvPr/>
          </p:nvSpPr>
          <p:spPr>
            <a:xfrm>
              <a:off x="2706728" y="4277217"/>
              <a:ext cx="291565" cy="141483"/>
            </a:xfrm>
            <a:custGeom>
              <a:rect b="b" l="l" r="r" t="t"/>
              <a:pathLst>
                <a:path extrusionOk="0" h="6844" w="14104">
                  <a:moveTo>
                    <a:pt x="3898" y="1"/>
                  </a:moveTo>
                  <a:cubicBezTo>
                    <a:pt x="2937" y="1"/>
                    <a:pt x="2219" y="1494"/>
                    <a:pt x="2219" y="1494"/>
                  </a:cubicBezTo>
                  <a:cubicBezTo>
                    <a:pt x="1672" y="2315"/>
                    <a:pt x="0" y="3196"/>
                    <a:pt x="0" y="3196"/>
                  </a:cubicBezTo>
                  <a:cubicBezTo>
                    <a:pt x="1487" y="3530"/>
                    <a:pt x="2065" y="6833"/>
                    <a:pt x="2037" y="6844"/>
                  </a:cubicBezTo>
                  <a:lnTo>
                    <a:pt x="2037" y="6844"/>
                  </a:lnTo>
                  <a:cubicBezTo>
                    <a:pt x="4712" y="6357"/>
                    <a:pt x="11550" y="2436"/>
                    <a:pt x="11550" y="2436"/>
                  </a:cubicBezTo>
                  <a:cubicBezTo>
                    <a:pt x="14104" y="886"/>
                    <a:pt x="13040" y="157"/>
                    <a:pt x="13040" y="157"/>
                  </a:cubicBezTo>
                  <a:cubicBezTo>
                    <a:pt x="12761" y="64"/>
                    <a:pt x="12467" y="27"/>
                    <a:pt x="12178" y="27"/>
                  </a:cubicBezTo>
                  <a:cubicBezTo>
                    <a:pt x="11147" y="27"/>
                    <a:pt x="10183" y="491"/>
                    <a:pt x="10183" y="491"/>
                  </a:cubicBezTo>
                  <a:cubicBezTo>
                    <a:pt x="9282" y="900"/>
                    <a:pt x="8486" y="1026"/>
                    <a:pt x="7846" y="1026"/>
                  </a:cubicBezTo>
                  <a:cubicBezTo>
                    <a:pt x="6822" y="1026"/>
                    <a:pt x="6201" y="704"/>
                    <a:pt x="6201" y="704"/>
                  </a:cubicBezTo>
                  <a:cubicBezTo>
                    <a:pt x="4943" y="49"/>
                    <a:pt x="4205" y="4"/>
                    <a:pt x="4025" y="4"/>
                  </a:cubicBezTo>
                  <a:cubicBezTo>
                    <a:pt x="3996" y="4"/>
                    <a:pt x="3982" y="5"/>
                    <a:pt x="3982" y="5"/>
                  </a:cubicBezTo>
                  <a:cubicBezTo>
                    <a:pt x="3954" y="2"/>
                    <a:pt x="3926" y="1"/>
                    <a:pt x="3898" y="1"/>
                  </a:cubicBezTo>
                  <a:close/>
                  <a:moveTo>
                    <a:pt x="2037" y="6844"/>
                  </a:moveTo>
                  <a:lnTo>
                    <a:pt x="2037" y="6844"/>
                  </a:lnTo>
                  <a:cubicBezTo>
                    <a:pt x="2037" y="6844"/>
                    <a:pt x="2037" y="6844"/>
                    <a:pt x="2037" y="6844"/>
                  </a:cubicBezTo>
                  <a:cubicBezTo>
                    <a:pt x="2037" y="6844"/>
                    <a:pt x="2037" y="6844"/>
                    <a:pt x="2037" y="68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8"/>
            <p:cNvSpPr/>
            <p:nvPr/>
          </p:nvSpPr>
          <p:spPr>
            <a:xfrm>
              <a:off x="2391907" y="3100787"/>
              <a:ext cx="291854" cy="652486"/>
            </a:xfrm>
            <a:custGeom>
              <a:rect b="b" l="l" r="r" t="t"/>
              <a:pathLst>
                <a:path extrusionOk="0" h="31563" w="14118">
                  <a:moveTo>
                    <a:pt x="13790" y="1"/>
                  </a:moveTo>
                  <a:cubicBezTo>
                    <a:pt x="13731" y="1"/>
                    <a:pt x="13679" y="73"/>
                    <a:pt x="13679" y="73"/>
                  </a:cubicBezTo>
                  <a:cubicBezTo>
                    <a:pt x="12889" y="1106"/>
                    <a:pt x="12007" y="5514"/>
                    <a:pt x="12007" y="5514"/>
                  </a:cubicBezTo>
                  <a:cubicBezTo>
                    <a:pt x="5806" y="10955"/>
                    <a:pt x="1" y="18554"/>
                    <a:pt x="1" y="18554"/>
                  </a:cubicBezTo>
                  <a:cubicBezTo>
                    <a:pt x="730" y="24876"/>
                    <a:pt x="3435" y="31563"/>
                    <a:pt x="3435" y="31563"/>
                  </a:cubicBezTo>
                  <a:cubicBezTo>
                    <a:pt x="5039" y="31109"/>
                    <a:pt x="7454" y="28067"/>
                    <a:pt x="7448" y="28067"/>
                  </a:cubicBezTo>
                  <a:lnTo>
                    <a:pt x="7448" y="28067"/>
                  </a:lnTo>
                  <a:cubicBezTo>
                    <a:pt x="7448" y="28067"/>
                    <a:pt x="7448" y="28067"/>
                    <a:pt x="7448" y="28067"/>
                  </a:cubicBezTo>
                  <a:cubicBezTo>
                    <a:pt x="6657" y="26061"/>
                    <a:pt x="4074" y="19131"/>
                    <a:pt x="4074" y="19131"/>
                  </a:cubicBezTo>
                  <a:cubicBezTo>
                    <a:pt x="7539" y="16000"/>
                    <a:pt x="12949" y="7216"/>
                    <a:pt x="12949" y="7216"/>
                  </a:cubicBezTo>
                  <a:cubicBezTo>
                    <a:pt x="13006" y="7222"/>
                    <a:pt x="13059" y="7225"/>
                    <a:pt x="13110" y="7225"/>
                  </a:cubicBezTo>
                  <a:cubicBezTo>
                    <a:pt x="14118" y="7225"/>
                    <a:pt x="13952" y="6122"/>
                    <a:pt x="13952" y="6122"/>
                  </a:cubicBezTo>
                  <a:cubicBezTo>
                    <a:pt x="13679" y="4784"/>
                    <a:pt x="13922" y="1441"/>
                    <a:pt x="13922" y="1441"/>
                  </a:cubicBezTo>
                  <a:cubicBezTo>
                    <a:pt x="14019" y="222"/>
                    <a:pt x="13894" y="1"/>
                    <a:pt x="137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8"/>
            <p:cNvSpPr/>
            <p:nvPr/>
          </p:nvSpPr>
          <p:spPr>
            <a:xfrm>
              <a:off x="2677187" y="3101490"/>
              <a:ext cx="294728" cy="631049"/>
            </a:xfrm>
            <a:custGeom>
              <a:rect b="b" l="l" r="r" t="t"/>
              <a:pathLst>
                <a:path extrusionOk="0" h="30526" w="14257">
                  <a:moveTo>
                    <a:pt x="560" y="1"/>
                  </a:moveTo>
                  <a:cubicBezTo>
                    <a:pt x="533" y="1"/>
                    <a:pt x="517" y="9"/>
                    <a:pt x="517" y="9"/>
                  </a:cubicBezTo>
                  <a:cubicBezTo>
                    <a:pt x="0" y="434"/>
                    <a:pt x="152" y="2136"/>
                    <a:pt x="152" y="2136"/>
                  </a:cubicBezTo>
                  <a:cubicBezTo>
                    <a:pt x="365" y="4173"/>
                    <a:pt x="213" y="6209"/>
                    <a:pt x="213" y="6209"/>
                  </a:cubicBezTo>
                  <a:cubicBezTo>
                    <a:pt x="195" y="7220"/>
                    <a:pt x="643" y="7420"/>
                    <a:pt x="1000" y="7420"/>
                  </a:cubicBezTo>
                  <a:cubicBezTo>
                    <a:pt x="1234" y="7420"/>
                    <a:pt x="1429" y="7334"/>
                    <a:pt x="1429" y="7334"/>
                  </a:cubicBezTo>
                  <a:cubicBezTo>
                    <a:pt x="2614" y="10252"/>
                    <a:pt x="9757" y="18307"/>
                    <a:pt x="9757" y="18307"/>
                  </a:cubicBezTo>
                  <a:cubicBezTo>
                    <a:pt x="8238" y="21286"/>
                    <a:pt x="6991" y="27973"/>
                    <a:pt x="6991" y="27973"/>
                  </a:cubicBezTo>
                  <a:lnTo>
                    <a:pt x="11551" y="30526"/>
                  </a:lnTo>
                  <a:cubicBezTo>
                    <a:pt x="13557" y="26635"/>
                    <a:pt x="14256" y="17365"/>
                    <a:pt x="14256" y="17365"/>
                  </a:cubicBezTo>
                  <a:cubicBezTo>
                    <a:pt x="12371" y="13808"/>
                    <a:pt x="1976" y="5085"/>
                    <a:pt x="1976" y="5085"/>
                  </a:cubicBezTo>
                  <a:cubicBezTo>
                    <a:pt x="1642" y="3656"/>
                    <a:pt x="1034" y="1194"/>
                    <a:pt x="1034" y="1194"/>
                  </a:cubicBezTo>
                  <a:cubicBezTo>
                    <a:pt x="914" y="114"/>
                    <a:pt x="661"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8"/>
            <p:cNvSpPr/>
            <p:nvPr/>
          </p:nvSpPr>
          <p:spPr>
            <a:xfrm>
              <a:off x="2444705" y="3660888"/>
              <a:ext cx="486982" cy="556752"/>
            </a:xfrm>
            <a:custGeom>
              <a:rect b="b" l="l" r="r" t="t"/>
              <a:pathLst>
                <a:path extrusionOk="0" h="26932" w="23557">
                  <a:moveTo>
                    <a:pt x="4711" y="1"/>
                  </a:moveTo>
                  <a:cubicBezTo>
                    <a:pt x="3404" y="457"/>
                    <a:pt x="0" y="3709"/>
                    <a:pt x="0" y="3709"/>
                  </a:cubicBezTo>
                  <a:cubicBezTo>
                    <a:pt x="362" y="5308"/>
                    <a:pt x="1803" y="7387"/>
                    <a:pt x="1794" y="7387"/>
                  </a:cubicBezTo>
                  <a:cubicBezTo>
                    <a:pt x="1794" y="7387"/>
                    <a:pt x="1794" y="7387"/>
                    <a:pt x="1793" y="7387"/>
                  </a:cubicBezTo>
                  <a:lnTo>
                    <a:pt x="1793" y="7387"/>
                  </a:lnTo>
                  <a:cubicBezTo>
                    <a:pt x="2553" y="8572"/>
                    <a:pt x="3860" y="12372"/>
                    <a:pt x="3860" y="12372"/>
                  </a:cubicBezTo>
                  <a:cubicBezTo>
                    <a:pt x="5319" y="17813"/>
                    <a:pt x="4377" y="25715"/>
                    <a:pt x="4377" y="25715"/>
                  </a:cubicBezTo>
                  <a:cubicBezTo>
                    <a:pt x="6636" y="26621"/>
                    <a:pt x="8948" y="26931"/>
                    <a:pt x="11058" y="26931"/>
                  </a:cubicBezTo>
                  <a:cubicBezTo>
                    <a:pt x="15679" y="26931"/>
                    <a:pt x="19332" y="25442"/>
                    <a:pt x="19332" y="25442"/>
                  </a:cubicBezTo>
                  <a:cubicBezTo>
                    <a:pt x="19332" y="25442"/>
                    <a:pt x="18511" y="21612"/>
                    <a:pt x="18724" y="17995"/>
                  </a:cubicBezTo>
                  <a:cubicBezTo>
                    <a:pt x="18937" y="14378"/>
                    <a:pt x="20213" y="11095"/>
                    <a:pt x="20213" y="11095"/>
                  </a:cubicBezTo>
                  <a:lnTo>
                    <a:pt x="23557" y="2979"/>
                  </a:lnTo>
                  <a:cubicBezTo>
                    <a:pt x="21946" y="2189"/>
                    <a:pt x="18146" y="1"/>
                    <a:pt x="18146" y="1"/>
                  </a:cubicBezTo>
                  <a:cubicBezTo>
                    <a:pt x="17326" y="2341"/>
                    <a:pt x="15046" y="2463"/>
                    <a:pt x="15046" y="2463"/>
                  </a:cubicBezTo>
                  <a:cubicBezTo>
                    <a:pt x="14438" y="4864"/>
                    <a:pt x="12006" y="5107"/>
                    <a:pt x="12006" y="5107"/>
                  </a:cubicBezTo>
                  <a:cubicBezTo>
                    <a:pt x="11898" y="5118"/>
                    <a:pt x="11793" y="5123"/>
                    <a:pt x="11691" y="5123"/>
                  </a:cubicBezTo>
                  <a:cubicBezTo>
                    <a:pt x="9444" y="5123"/>
                    <a:pt x="8693" y="2676"/>
                    <a:pt x="8693" y="2676"/>
                  </a:cubicBezTo>
                  <a:cubicBezTo>
                    <a:pt x="8250" y="2832"/>
                    <a:pt x="7757" y="2877"/>
                    <a:pt x="7338" y="2877"/>
                  </a:cubicBezTo>
                  <a:cubicBezTo>
                    <a:pt x="6780" y="2877"/>
                    <a:pt x="6353" y="2797"/>
                    <a:pt x="6353" y="2797"/>
                  </a:cubicBezTo>
                  <a:cubicBezTo>
                    <a:pt x="5806" y="1703"/>
                    <a:pt x="4711" y="1"/>
                    <a:pt x="47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78"/>
          <p:cNvGrpSpPr/>
          <p:nvPr/>
        </p:nvGrpSpPr>
        <p:grpSpPr>
          <a:xfrm>
            <a:off x="6083254" y="2938539"/>
            <a:ext cx="1539667" cy="1388045"/>
            <a:chOff x="4588650" y="3678583"/>
            <a:chExt cx="1506819" cy="1358431"/>
          </a:xfrm>
        </p:grpSpPr>
        <p:sp>
          <p:nvSpPr>
            <p:cNvPr id="1789" name="Google Shape;1789;p78"/>
            <p:cNvSpPr/>
            <p:nvPr/>
          </p:nvSpPr>
          <p:spPr>
            <a:xfrm>
              <a:off x="4729388" y="4834031"/>
              <a:ext cx="1327733" cy="202983"/>
            </a:xfrm>
            <a:custGeom>
              <a:rect b="b" l="l" r="r" t="t"/>
              <a:pathLst>
                <a:path extrusionOk="0" h="9819" w="64227">
                  <a:moveTo>
                    <a:pt x="32099" y="0"/>
                  </a:moveTo>
                  <a:cubicBezTo>
                    <a:pt x="14378" y="0"/>
                    <a:pt x="1" y="2189"/>
                    <a:pt x="1" y="4894"/>
                  </a:cubicBezTo>
                  <a:cubicBezTo>
                    <a:pt x="1" y="7630"/>
                    <a:pt x="14378" y="9818"/>
                    <a:pt x="32099" y="9818"/>
                  </a:cubicBezTo>
                  <a:cubicBezTo>
                    <a:pt x="49850" y="9818"/>
                    <a:pt x="64227" y="7630"/>
                    <a:pt x="64227" y="4894"/>
                  </a:cubicBezTo>
                  <a:cubicBezTo>
                    <a:pt x="64227" y="2189"/>
                    <a:pt x="49850" y="0"/>
                    <a:pt x="320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8"/>
            <p:cNvSpPr/>
            <p:nvPr/>
          </p:nvSpPr>
          <p:spPr>
            <a:xfrm>
              <a:off x="4656497" y="3678583"/>
              <a:ext cx="1423260" cy="1159851"/>
            </a:xfrm>
            <a:custGeom>
              <a:rect b="b" l="l" r="r" t="t"/>
              <a:pathLst>
                <a:path extrusionOk="0" h="56106" w="68848">
                  <a:moveTo>
                    <a:pt x="44255" y="1"/>
                  </a:moveTo>
                  <a:cubicBezTo>
                    <a:pt x="40331" y="1"/>
                    <a:pt x="36371" y="1019"/>
                    <a:pt x="32889" y="2853"/>
                  </a:cubicBezTo>
                  <a:cubicBezTo>
                    <a:pt x="28330" y="5254"/>
                    <a:pt x="24500" y="8993"/>
                    <a:pt x="21703" y="13309"/>
                  </a:cubicBezTo>
                  <a:cubicBezTo>
                    <a:pt x="20579" y="14981"/>
                    <a:pt x="19576" y="16835"/>
                    <a:pt x="17813" y="17868"/>
                  </a:cubicBezTo>
                  <a:cubicBezTo>
                    <a:pt x="16462" y="18660"/>
                    <a:pt x="14939" y="18808"/>
                    <a:pt x="13366" y="18808"/>
                  </a:cubicBezTo>
                  <a:cubicBezTo>
                    <a:pt x="12425" y="18808"/>
                    <a:pt x="11465" y="18755"/>
                    <a:pt x="10513" y="18755"/>
                  </a:cubicBezTo>
                  <a:cubicBezTo>
                    <a:pt x="9513" y="18755"/>
                    <a:pt x="8522" y="18814"/>
                    <a:pt x="7569" y="19054"/>
                  </a:cubicBezTo>
                  <a:cubicBezTo>
                    <a:pt x="4712" y="19723"/>
                    <a:pt x="2402" y="22093"/>
                    <a:pt x="1247" y="24829"/>
                  </a:cubicBezTo>
                  <a:cubicBezTo>
                    <a:pt x="122" y="27565"/>
                    <a:pt x="1" y="30635"/>
                    <a:pt x="426" y="33552"/>
                  </a:cubicBezTo>
                  <a:cubicBezTo>
                    <a:pt x="1065" y="38385"/>
                    <a:pt x="3101" y="43036"/>
                    <a:pt x="6414" y="46592"/>
                  </a:cubicBezTo>
                  <a:cubicBezTo>
                    <a:pt x="9728" y="50148"/>
                    <a:pt x="14317" y="52519"/>
                    <a:pt x="19181" y="52854"/>
                  </a:cubicBezTo>
                  <a:lnTo>
                    <a:pt x="44105" y="56106"/>
                  </a:lnTo>
                  <a:cubicBezTo>
                    <a:pt x="51218" y="55802"/>
                    <a:pt x="57358" y="50726"/>
                    <a:pt x="61309" y="44829"/>
                  </a:cubicBezTo>
                  <a:cubicBezTo>
                    <a:pt x="66446" y="37200"/>
                    <a:pt x="68847" y="27473"/>
                    <a:pt x="66567" y="18567"/>
                  </a:cubicBezTo>
                  <a:cubicBezTo>
                    <a:pt x="64288" y="9631"/>
                    <a:pt x="56962" y="1911"/>
                    <a:pt x="47874" y="300"/>
                  </a:cubicBezTo>
                  <a:cubicBezTo>
                    <a:pt x="46681" y="99"/>
                    <a:pt x="45470" y="1"/>
                    <a:pt x="442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8"/>
            <p:cNvSpPr/>
            <p:nvPr/>
          </p:nvSpPr>
          <p:spPr>
            <a:xfrm>
              <a:off x="4588650" y="4532151"/>
              <a:ext cx="337437" cy="310398"/>
            </a:xfrm>
            <a:custGeom>
              <a:rect b="b" l="l" r="r" t="t"/>
              <a:pathLst>
                <a:path extrusionOk="0" h="15015" w="16323">
                  <a:moveTo>
                    <a:pt x="2256" y="1"/>
                  </a:moveTo>
                  <a:cubicBezTo>
                    <a:pt x="1748" y="1"/>
                    <a:pt x="1149" y="168"/>
                    <a:pt x="730" y="560"/>
                  </a:cubicBezTo>
                  <a:cubicBezTo>
                    <a:pt x="456" y="834"/>
                    <a:pt x="304" y="1138"/>
                    <a:pt x="243" y="1442"/>
                  </a:cubicBezTo>
                  <a:cubicBezTo>
                    <a:pt x="0" y="2111"/>
                    <a:pt x="91" y="2749"/>
                    <a:pt x="213" y="3357"/>
                  </a:cubicBezTo>
                  <a:cubicBezTo>
                    <a:pt x="608" y="5485"/>
                    <a:pt x="1945" y="7217"/>
                    <a:pt x="3648" y="8494"/>
                  </a:cubicBezTo>
                  <a:cubicBezTo>
                    <a:pt x="5380" y="9801"/>
                    <a:pt x="7478" y="10652"/>
                    <a:pt x="9666" y="11412"/>
                  </a:cubicBezTo>
                  <a:cubicBezTo>
                    <a:pt x="7417" y="11412"/>
                    <a:pt x="5137" y="11412"/>
                    <a:pt x="2736" y="11837"/>
                  </a:cubicBezTo>
                  <a:cubicBezTo>
                    <a:pt x="2219" y="11959"/>
                    <a:pt x="1490" y="12172"/>
                    <a:pt x="1307" y="12688"/>
                  </a:cubicBezTo>
                  <a:cubicBezTo>
                    <a:pt x="1186" y="12871"/>
                    <a:pt x="1246" y="13083"/>
                    <a:pt x="1338" y="13235"/>
                  </a:cubicBezTo>
                  <a:cubicBezTo>
                    <a:pt x="1550" y="13631"/>
                    <a:pt x="1976" y="13904"/>
                    <a:pt x="2401" y="14087"/>
                  </a:cubicBezTo>
                  <a:cubicBezTo>
                    <a:pt x="3710" y="14690"/>
                    <a:pt x="5271" y="15014"/>
                    <a:pt x="6953" y="15014"/>
                  </a:cubicBezTo>
                  <a:cubicBezTo>
                    <a:pt x="7811" y="15014"/>
                    <a:pt x="8701" y="14930"/>
                    <a:pt x="9605" y="14755"/>
                  </a:cubicBezTo>
                  <a:lnTo>
                    <a:pt x="14286" y="10804"/>
                  </a:lnTo>
                  <a:cubicBezTo>
                    <a:pt x="15593" y="9223"/>
                    <a:pt x="16323" y="7339"/>
                    <a:pt x="16262" y="5758"/>
                  </a:cubicBezTo>
                  <a:cubicBezTo>
                    <a:pt x="16262" y="5406"/>
                    <a:pt x="16120" y="4997"/>
                    <a:pt x="15699" y="4997"/>
                  </a:cubicBezTo>
                  <a:cubicBezTo>
                    <a:pt x="15685" y="4997"/>
                    <a:pt x="15669" y="4997"/>
                    <a:pt x="15654" y="4998"/>
                  </a:cubicBezTo>
                  <a:cubicBezTo>
                    <a:pt x="15289" y="5029"/>
                    <a:pt x="14924" y="5393"/>
                    <a:pt x="14681" y="5697"/>
                  </a:cubicBezTo>
                  <a:cubicBezTo>
                    <a:pt x="14104" y="6366"/>
                    <a:pt x="13557" y="7065"/>
                    <a:pt x="13101" y="7764"/>
                  </a:cubicBezTo>
                  <a:cubicBezTo>
                    <a:pt x="13344" y="6244"/>
                    <a:pt x="13344" y="4816"/>
                    <a:pt x="13101" y="3448"/>
                  </a:cubicBezTo>
                  <a:cubicBezTo>
                    <a:pt x="13040" y="2962"/>
                    <a:pt x="12888" y="2415"/>
                    <a:pt x="12402" y="2263"/>
                  </a:cubicBezTo>
                  <a:cubicBezTo>
                    <a:pt x="12356" y="2247"/>
                    <a:pt x="12295" y="2240"/>
                    <a:pt x="12231" y="2240"/>
                  </a:cubicBezTo>
                  <a:cubicBezTo>
                    <a:pt x="12166" y="2240"/>
                    <a:pt x="12098" y="2247"/>
                    <a:pt x="12037" y="2263"/>
                  </a:cubicBezTo>
                  <a:cubicBezTo>
                    <a:pt x="11794" y="2354"/>
                    <a:pt x="11581" y="2597"/>
                    <a:pt x="11490" y="2840"/>
                  </a:cubicBezTo>
                  <a:cubicBezTo>
                    <a:pt x="10608" y="4512"/>
                    <a:pt x="10608" y="6184"/>
                    <a:pt x="10608" y="7764"/>
                  </a:cubicBezTo>
                  <a:lnTo>
                    <a:pt x="9362" y="6184"/>
                  </a:lnTo>
                  <a:cubicBezTo>
                    <a:pt x="7873" y="4269"/>
                    <a:pt x="6383" y="2384"/>
                    <a:pt x="4377" y="895"/>
                  </a:cubicBezTo>
                  <a:cubicBezTo>
                    <a:pt x="3860" y="469"/>
                    <a:pt x="3252" y="105"/>
                    <a:pt x="2493" y="13"/>
                  </a:cubicBezTo>
                  <a:cubicBezTo>
                    <a:pt x="2417" y="5"/>
                    <a:pt x="2337" y="1"/>
                    <a:pt x="2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8"/>
            <p:cNvSpPr/>
            <p:nvPr/>
          </p:nvSpPr>
          <p:spPr>
            <a:xfrm>
              <a:off x="5601561" y="4456758"/>
              <a:ext cx="493907" cy="418928"/>
            </a:xfrm>
            <a:custGeom>
              <a:rect b="b" l="l" r="r" t="t"/>
              <a:pathLst>
                <a:path extrusionOk="0" h="20265" w="23892">
                  <a:moveTo>
                    <a:pt x="12806" y="0"/>
                  </a:moveTo>
                  <a:cubicBezTo>
                    <a:pt x="11185" y="0"/>
                    <a:pt x="9568" y="440"/>
                    <a:pt x="8268" y="1381"/>
                  </a:cubicBezTo>
                  <a:cubicBezTo>
                    <a:pt x="6292" y="2840"/>
                    <a:pt x="5167" y="5484"/>
                    <a:pt x="5775" y="7855"/>
                  </a:cubicBezTo>
                  <a:cubicBezTo>
                    <a:pt x="5167" y="7460"/>
                    <a:pt x="4711" y="6943"/>
                    <a:pt x="4134" y="6518"/>
                  </a:cubicBezTo>
                  <a:cubicBezTo>
                    <a:pt x="3669" y="6130"/>
                    <a:pt x="3094" y="5852"/>
                    <a:pt x="2503" y="5852"/>
                  </a:cubicBezTo>
                  <a:cubicBezTo>
                    <a:pt x="2398" y="5852"/>
                    <a:pt x="2293" y="5861"/>
                    <a:pt x="2189" y="5879"/>
                  </a:cubicBezTo>
                  <a:cubicBezTo>
                    <a:pt x="1550" y="6001"/>
                    <a:pt x="973" y="6487"/>
                    <a:pt x="669" y="7095"/>
                  </a:cubicBezTo>
                  <a:cubicBezTo>
                    <a:pt x="365" y="7642"/>
                    <a:pt x="243" y="8341"/>
                    <a:pt x="213" y="9040"/>
                  </a:cubicBezTo>
                  <a:cubicBezTo>
                    <a:pt x="0" y="12840"/>
                    <a:pt x="2705" y="18068"/>
                    <a:pt x="8693" y="19588"/>
                  </a:cubicBezTo>
                  <a:cubicBezTo>
                    <a:pt x="10260" y="20010"/>
                    <a:pt x="12162" y="20264"/>
                    <a:pt x="14048" y="20264"/>
                  </a:cubicBezTo>
                  <a:cubicBezTo>
                    <a:pt x="16917" y="20264"/>
                    <a:pt x="19749" y="19675"/>
                    <a:pt x="21307" y="18189"/>
                  </a:cubicBezTo>
                  <a:cubicBezTo>
                    <a:pt x="22341" y="17186"/>
                    <a:pt x="23192" y="15971"/>
                    <a:pt x="23557" y="14572"/>
                  </a:cubicBezTo>
                  <a:cubicBezTo>
                    <a:pt x="23891" y="13174"/>
                    <a:pt x="23557" y="11533"/>
                    <a:pt x="22493" y="10591"/>
                  </a:cubicBezTo>
                  <a:cubicBezTo>
                    <a:pt x="21763" y="9922"/>
                    <a:pt x="20760" y="9648"/>
                    <a:pt x="19818" y="9588"/>
                  </a:cubicBezTo>
                  <a:cubicBezTo>
                    <a:pt x="19692" y="9579"/>
                    <a:pt x="19566" y="9576"/>
                    <a:pt x="19439" y="9576"/>
                  </a:cubicBezTo>
                  <a:cubicBezTo>
                    <a:pt x="18623" y="9576"/>
                    <a:pt x="17803" y="9734"/>
                    <a:pt x="16961" y="9891"/>
                  </a:cubicBezTo>
                  <a:cubicBezTo>
                    <a:pt x="17690" y="8828"/>
                    <a:pt x="18389" y="7764"/>
                    <a:pt x="18785" y="6548"/>
                  </a:cubicBezTo>
                  <a:cubicBezTo>
                    <a:pt x="19180" y="5393"/>
                    <a:pt x="19241" y="4025"/>
                    <a:pt x="18693" y="2870"/>
                  </a:cubicBezTo>
                  <a:cubicBezTo>
                    <a:pt x="18025" y="1563"/>
                    <a:pt x="16718" y="773"/>
                    <a:pt x="15289" y="347"/>
                  </a:cubicBezTo>
                  <a:cubicBezTo>
                    <a:pt x="14489" y="119"/>
                    <a:pt x="13647" y="0"/>
                    <a:pt x="128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8"/>
            <p:cNvSpPr/>
            <p:nvPr/>
          </p:nvSpPr>
          <p:spPr>
            <a:xfrm>
              <a:off x="4694203" y="4472717"/>
              <a:ext cx="480718" cy="428210"/>
            </a:xfrm>
            <a:custGeom>
              <a:rect b="b" l="l" r="r" t="t"/>
              <a:pathLst>
                <a:path extrusionOk="0" h="20714" w="23254">
                  <a:moveTo>
                    <a:pt x="9712" y="0"/>
                  </a:moveTo>
                  <a:cubicBezTo>
                    <a:pt x="8876" y="0"/>
                    <a:pt x="8024" y="212"/>
                    <a:pt x="7265" y="548"/>
                  </a:cubicBezTo>
                  <a:cubicBezTo>
                    <a:pt x="4986" y="1490"/>
                    <a:pt x="3071" y="3405"/>
                    <a:pt x="2432" y="5746"/>
                  </a:cubicBezTo>
                  <a:cubicBezTo>
                    <a:pt x="1794" y="8147"/>
                    <a:pt x="2554" y="10913"/>
                    <a:pt x="4530" y="12372"/>
                  </a:cubicBezTo>
                  <a:cubicBezTo>
                    <a:pt x="4451" y="12375"/>
                    <a:pt x="4372" y="12377"/>
                    <a:pt x="4292" y="12377"/>
                  </a:cubicBezTo>
                  <a:cubicBezTo>
                    <a:pt x="3746" y="12377"/>
                    <a:pt x="3188" y="12306"/>
                    <a:pt x="2661" y="12306"/>
                  </a:cubicBezTo>
                  <a:cubicBezTo>
                    <a:pt x="2584" y="12306"/>
                    <a:pt x="2508" y="12308"/>
                    <a:pt x="2432" y="12311"/>
                  </a:cubicBezTo>
                  <a:cubicBezTo>
                    <a:pt x="1733" y="12311"/>
                    <a:pt x="973" y="12524"/>
                    <a:pt x="517" y="13040"/>
                  </a:cubicBezTo>
                  <a:cubicBezTo>
                    <a:pt x="61" y="13527"/>
                    <a:pt x="1" y="14287"/>
                    <a:pt x="122" y="14955"/>
                  </a:cubicBezTo>
                  <a:cubicBezTo>
                    <a:pt x="213" y="15594"/>
                    <a:pt x="609" y="16202"/>
                    <a:pt x="973" y="16718"/>
                  </a:cubicBezTo>
                  <a:cubicBezTo>
                    <a:pt x="2547" y="18909"/>
                    <a:pt x="5655" y="20713"/>
                    <a:pt x="9296" y="20713"/>
                  </a:cubicBezTo>
                  <a:cubicBezTo>
                    <a:pt x="10857" y="20713"/>
                    <a:pt x="12517" y="20381"/>
                    <a:pt x="14195" y="19606"/>
                  </a:cubicBezTo>
                  <a:cubicBezTo>
                    <a:pt x="17964" y="17995"/>
                    <a:pt x="22676" y="14196"/>
                    <a:pt x="23101" y="10578"/>
                  </a:cubicBezTo>
                  <a:cubicBezTo>
                    <a:pt x="23253" y="9180"/>
                    <a:pt x="23162" y="7660"/>
                    <a:pt x="22554" y="6353"/>
                  </a:cubicBezTo>
                  <a:cubicBezTo>
                    <a:pt x="21916" y="5016"/>
                    <a:pt x="20670" y="4013"/>
                    <a:pt x="19211" y="3922"/>
                  </a:cubicBezTo>
                  <a:cubicBezTo>
                    <a:pt x="19174" y="3921"/>
                    <a:pt x="19138" y="3920"/>
                    <a:pt x="19101" y="3920"/>
                  </a:cubicBezTo>
                  <a:cubicBezTo>
                    <a:pt x="18196" y="3920"/>
                    <a:pt x="17297" y="4279"/>
                    <a:pt x="16566" y="4834"/>
                  </a:cubicBezTo>
                  <a:cubicBezTo>
                    <a:pt x="15806" y="5411"/>
                    <a:pt x="15168" y="6171"/>
                    <a:pt x="14560" y="6901"/>
                  </a:cubicBezTo>
                  <a:cubicBezTo>
                    <a:pt x="14439" y="5624"/>
                    <a:pt x="14317" y="4347"/>
                    <a:pt x="13861" y="3162"/>
                  </a:cubicBezTo>
                  <a:cubicBezTo>
                    <a:pt x="13436" y="1977"/>
                    <a:pt x="12615" y="882"/>
                    <a:pt x="11460" y="366"/>
                  </a:cubicBezTo>
                  <a:cubicBezTo>
                    <a:pt x="10912" y="111"/>
                    <a:pt x="10316" y="0"/>
                    <a:pt x="97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8"/>
            <p:cNvSpPr/>
            <p:nvPr/>
          </p:nvSpPr>
          <p:spPr>
            <a:xfrm>
              <a:off x="4873289" y="4295513"/>
              <a:ext cx="474434" cy="471933"/>
            </a:xfrm>
            <a:custGeom>
              <a:rect b="b" l="l" r="r" t="t"/>
              <a:pathLst>
                <a:path extrusionOk="0" h="22829" w="22950">
                  <a:moveTo>
                    <a:pt x="9654" y="0"/>
                  </a:moveTo>
                  <a:cubicBezTo>
                    <a:pt x="9527" y="0"/>
                    <a:pt x="9399" y="10"/>
                    <a:pt x="9271" y="32"/>
                  </a:cubicBezTo>
                  <a:cubicBezTo>
                    <a:pt x="8754" y="123"/>
                    <a:pt x="8390" y="336"/>
                    <a:pt x="8055" y="609"/>
                  </a:cubicBezTo>
                  <a:cubicBezTo>
                    <a:pt x="7295" y="1217"/>
                    <a:pt x="6839" y="1977"/>
                    <a:pt x="6475" y="2737"/>
                  </a:cubicBezTo>
                  <a:cubicBezTo>
                    <a:pt x="5320" y="5442"/>
                    <a:pt x="5441" y="8390"/>
                    <a:pt x="6353" y="11156"/>
                  </a:cubicBezTo>
                  <a:cubicBezTo>
                    <a:pt x="7235" y="13953"/>
                    <a:pt x="8937" y="16597"/>
                    <a:pt x="10760" y="19150"/>
                  </a:cubicBezTo>
                  <a:cubicBezTo>
                    <a:pt x="8207" y="17357"/>
                    <a:pt x="5654" y="15564"/>
                    <a:pt x="2675" y="14166"/>
                  </a:cubicBezTo>
                  <a:cubicBezTo>
                    <a:pt x="2224" y="13961"/>
                    <a:pt x="1635" y="13756"/>
                    <a:pt x="1104" y="13756"/>
                  </a:cubicBezTo>
                  <a:cubicBezTo>
                    <a:pt x="847" y="13756"/>
                    <a:pt x="604" y="13804"/>
                    <a:pt x="396" y="13922"/>
                  </a:cubicBezTo>
                  <a:cubicBezTo>
                    <a:pt x="152" y="14105"/>
                    <a:pt x="61" y="14348"/>
                    <a:pt x="31" y="14622"/>
                  </a:cubicBezTo>
                  <a:cubicBezTo>
                    <a:pt x="0" y="15229"/>
                    <a:pt x="274" y="15807"/>
                    <a:pt x="548" y="16384"/>
                  </a:cubicBezTo>
                  <a:cubicBezTo>
                    <a:pt x="2037" y="18998"/>
                    <a:pt x="4681" y="21278"/>
                    <a:pt x="8055" y="22828"/>
                  </a:cubicBezTo>
                  <a:lnTo>
                    <a:pt x="16293" y="22068"/>
                  </a:lnTo>
                  <a:cubicBezTo>
                    <a:pt x="19028" y="21309"/>
                    <a:pt x="21277" y="19819"/>
                    <a:pt x="22493" y="17995"/>
                  </a:cubicBezTo>
                  <a:cubicBezTo>
                    <a:pt x="22797" y="17539"/>
                    <a:pt x="22949" y="16932"/>
                    <a:pt x="22402" y="16628"/>
                  </a:cubicBezTo>
                  <a:cubicBezTo>
                    <a:pt x="22193" y="16530"/>
                    <a:pt x="21938" y="16490"/>
                    <a:pt x="21672" y="16490"/>
                  </a:cubicBezTo>
                  <a:cubicBezTo>
                    <a:pt x="21358" y="16490"/>
                    <a:pt x="21026" y="16545"/>
                    <a:pt x="20730" y="16628"/>
                  </a:cubicBezTo>
                  <a:cubicBezTo>
                    <a:pt x="19606" y="16932"/>
                    <a:pt x="18451" y="17327"/>
                    <a:pt x="17387" y="17752"/>
                  </a:cubicBezTo>
                  <a:cubicBezTo>
                    <a:pt x="18846" y="16263"/>
                    <a:pt x="19970" y="14652"/>
                    <a:pt x="20821" y="12950"/>
                  </a:cubicBezTo>
                  <a:cubicBezTo>
                    <a:pt x="21065" y="12342"/>
                    <a:pt x="21338" y="11673"/>
                    <a:pt x="20913" y="11096"/>
                  </a:cubicBezTo>
                  <a:cubicBezTo>
                    <a:pt x="20852" y="10974"/>
                    <a:pt x="20730" y="10852"/>
                    <a:pt x="20548" y="10792"/>
                  </a:cubicBezTo>
                  <a:cubicBezTo>
                    <a:pt x="20463" y="10761"/>
                    <a:pt x="20372" y="10747"/>
                    <a:pt x="20278" y="10747"/>
                  </a:cubicBezTo>
                  <a:cubicBezTo>
                    <a:pt x="20005" y="10747"/>
                    <a:pt x="19711" y="10861"/>
                    <a:pt x="19484" y="10974"/>
                  </a:cubicBezTo>
                  <a:cubicBezTo>
                    <a:pt x="17174" y="12159"/>
                    <a:pt x="15837" y="14014"/>
                    <a:pt x="14621" y="15807"/>
                  </a:cubicBezTo>
                  <a:cubicBezTo>
                    <a:pt x="14590" y="14895"/>
                    <a:pt x="14499" y="13922"/>
                    <a:pt x="14469" y="13041"/>
                  </a:cubicBezTo>
                  <a:cubicBezTo>
                    <a:pt x="14317" y="9758"/>
                    <a:pt x="14134" y="6445"/>
                    <a:pt x="13071" y="3254"/>
                  </a:cubicBezTo>
                  <a:cubicBezTo>
                    <a:pt x="12797" y="2402"/>
                    <a:pt x="12432" y="1521"/>
                    <a:pt x="11612" y="792"/>
                  </a:cubicBezTo>
                  <a:cubicBezTo>
                    <a:pt x="11167" y="373"/>
                    <a:pt x="10431" y="0"/>
                    <a:pt x="96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8"/>
            <p:cNvSpPr/>
            <p:nvPr/>
          </p:nvSpPr>
          <p:spPr>
            <a:xfrm>
              <a:off x="5504793" y="4478382"/>
              <a:ext cx="408447" cy="232276"/>
            </a:xfrm>
            <a:custGeom>
              <a:rect b="b" l="l" r="r" t="t"/>
              <a:pathLst>
                <a:path extrusionOk="0" h="11236" w="19758">
                  <a:moveTo>
                    <a:pt x="0" y="0"/>
                  </a:moveTo>
                  <a:lnTo>
                    <a:pt x="0" y="0"/>
                  </a:lnTo>
                  <a:cubicBezTo>
                    <a:pt x="638" y="1247"/>
                    <a:pt x="1277" y="2554"/>
                    <a:pt x="1945" y="3830"/>
                  </a:cubicBezTo>
                  <a:cubicBezTo>
                    <a:pt x="2401" y="4681"/>
                    <a:pt x="2797" y="5563"/>
                    <a:pt x="3404" y="6323"/>
                  </a:cubicBezTo>
                  <a:cubicBezTo>
                    <a:pt x="5167" y="8511"/>
                    <a:pt x="8025" y="9453"/>
                    <a:pt x="10760" y="10152"/>
                  </a:cubicBezTo>
                  <a:cubicBezTo>
                    <a:pt x="12462" y="10578"/>
                    <a:pt x="14195" y="10912"/>
                    <a:pt x="15958" y="11216"/>
                  </a:cubicBezTo>
                  <a:cubicBezTo>
                    <a:pt x="16088" y="11230"/>
                    <a:pt x="16215" y="11236"/>
                    <a:pt x="16340" y="11236"/>
                  </a:cubicBezTo>
                  <a:cubicBezTo>
                    <a:pt x="16771" y="11236"/>
                    <a:pt x="17182" y="11165"/>
                    <a:pt x="17630" y="11095"/>
                  </a:cubicBezTo>
                  <a:cubicBezTo>
                    <a:pt x="18146" y="11034"/>
                    <a:pt x="18663" y="10791"/>
                    <a:pt x="19028" y="10426"/>
                  </a:cubicBezTo>
                  <a:cubicBezTo>
                    <a:pt x="19575" y="9879"/>
                    <a:pt x="19757" y="9241"/>
                    <a:pt x="19757" y="8481"/>
                  </a:cubicBezTo>
                  <a:cubicBezTo>
                    <a:pt x="19757" y="8025"/>
                    <a:pt x="19757" y="7569"/>
                    <a:pt x="19575" y="7143"/>
                  </a:cubicBezTo>
                  <a:cubicBezTo>
                    <a:pt x="19362" y="6657"/>
                    <a:pt x="18845" y="6262"/>
                    <a:pt x="18207" y="6079"/>
                  </a:cubicBezTo>
                  <a:cubicBezTo>
                    <a:pt x="18122" y="6058"/>
                    <a:pt x="18034" y="6044"/>
                    <a:pt x="17954" y="6044"/>
                  </a:cubicBezTo>
                  <a:cubicBezTo>
                    <a:pt x="17803" y="6044"/>
                    <a:pt x="17680" y="6093"/>
                    <a:pt x="17660" y="6231"/>
                  </a:cubicBezTo>
                  <a:cubicBezTo>
                    <a:pt x="17508" y="6779"/>
                    <a:pt x="18511" y="6505"/>
                    <a:pt x="18724" y="8025"/>
                  </a:cubicBezTo>
                  <a:cubicBezTo>
                    <a:pt x="18754" y="8298"/>
                    <a:pt x="18572" y="8542"/>
                    <a:pt x="18359" y="8663"/>
                  </a:cubicBezTo>
                  <a:cubicBezTo>
                    <a:pt x="18086" y="8815"/>
                    <a:pt x="17812" y="8815"/>
                    <a:pt x="17538" y="8815"/>
                  </a:cubicBezTo>
                  <a:cubicBezTo>
                    <a:pt x="17143" y="8785"/>
                    <a:pt x="16627" y="8693"/>
                    <a:pt x="16444" y="8329"/>
                  </a:cubicBezTo>
                  <a:cubicBezTo>
                    <a:pt x="16110" y="7660"/>
                    <a:pt x="17994" y="6505"/>
                    <a:pt x="17508" y="5806"/>
                  </a:cubicBezTo>
                  <a:cubicBezTo>
                    <a:pt x="17490" y="5770"/>
                    <a:pt x="17441" y="5756"/>
                    <a:pt x="17391" y="5756"/>
                  </a:cubicBezTo>
                  <a:cubicBezTo>
                    <a:pt x="17356" y="5756"/>
                    <a:pt x="17320" y="5763"/>
                    <a:pt x="17295" y="5776"/>
                  </a:cubicBezTo>
                  <a:cubicBezTo>
                    <a:pt x="16779" y="6110"/>
                    <a:pt x="16079" y="6627"/>
                    <a:pt x="15684" y="6961"/>
                  </a:cubicBezTo>
                  <a:cubicBezTo>
                    <a:pt x="15380" y="7174"/>
                    <a:pt x="15168" y="7478"/>
                    <a:pt x="15046" y="7994"/>
                  </a:cubicBezTo>
                  <a:cubicBezTo>
                    <a:pt x="15016" y="8116"/>
                    <a:pt x="15046" y="8390"/>
                    <a:pt x="15046" y="8511"/>
                  </a:cubicBezTo>
                  <a:cubicBezTo>
                    <a:pt x="15046" y="8754"/>
                    <a:pt x="14864" y="8937"/>
                    <a:pt x="14620" y="8997"/>
                  </a:cubicBezTo>
                  <a:cubicBezTo>
                    <a:pt x="14537" y="9025"/>
                    <a:pt x="14457" y="9036"/>
                    <a:pt x="14379" y="9036"/>
                  </a:cubicBezTo>
                  <a:cubicBezTo>
                    <a:pt x="14199" y="9036"/>
                    <a:pt x="14030" y="8979"/>
                    <a:pt x="13861" y="8937"/>
                  </a:cubicBezTo>
                  <a:cubicBezTo>
                    <a:pt x="13101" y="8663"/>
                    <a:pt x="12371" y="8207"/>
                    <a:pt x="11763" y="7630"/>
                  </a:cubicBezTo>
                  <a:cubicBezTo>
                    <a:pt x="10243" y="6231"/>
                    <a:pt x="8207" y="5624"/>
                    <a:pt x="6566" y="4377"/>
                  </a:cubicBezTo>
                  <a:cubicBezTo>
                    <a:pt x="5319" y="3435"/>
                    <a:pt x="4347" y="2098"/>
                    <a:pt x="3860" y="608"/>
                  </a:cubicBez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8"/>
            <p:cNvSpPr/>
            <p:nvPr/>
          </p:nvSpPr>
          <p:spPr>
            <a:xfrm>
              <a:off x="4833081" y="4464552"/>
              <a:ext cx="398380" cy="252370"/>
            </a:xfrm>
            <a:custGeom>
              <a:rect b="b" l="l" r="r" t="t"/>
              <a:pathLst>
                <a:path extrusionOk="0" h="12208" w="19271">
                  <a:moveTo>
                    <a:pt x="19271" y="1"/>
                  </a:moveTo>
                  <a:lnTo>
                    <a:pt x="15350" y="943"/>
                  </a:lnTo>
                  <a:cubicBezTo>
                    <a:pt x="14924" y="2463"/>
                    <a:pt x="14073" y="3830"/>
                    <a:pt x="12888" y="4864"/>
                  </a:cubicBezTo>
                  <a:cubicBezTo>
                    <a:pt x="11338" y="6232"/>
                    <a:pt x="9301" y="6931"/>
                    <a:pt x="7903" y="8420"/>
                  </a:cubicBezTo>
                  <a:cubicBezTo>
                    <a:pt x="7325" y="9028"/>
                    <a:pt x="6657" y="9514"/>
                    <a:pt x="5897" y="9818"/>
                  </a:cubicBezTo>
                  <a:cubicBezTo>
                    <a:pt x="5723" y="9906"/>
                    <a:pt x="5548" y="9977"/>
                    <a:pt x="5374" y="9977"/>
                  </a:cubicBezTo>
                  <a:cubicBezTo>
                    <a:pt x="5305" y="9977"/>
                    <a:pt x="5236" y="9966"/>
                    <a:pt x="5167" y="9940"/>
                  </a:cubicBezTo>
                  <a:cubicBezTo>
                    <a:pt x="4955" y="9910"/>
                    <a:pt x="4742" y="9727"/>
                    <a:pt x="4742" y="9484"/>
                  </a:cubicBezTo>
                  <a:cubicBezTo>
                    <a:pt x="4742" y="9362"/>
                    <a:pt x="4742" y="9059"/>
                    <a:pt x="4711" y="8967"/>
                  </a:cubicBezTo>
                  <a:cubicBezTo>
                    <a:pt x="4590" y="8451"/>
                    <a:pt x="4286" y="8207"/>
                    <a:pt x="4043" y="7964"/>
                  </a:cubicBezTo>
                  <a:cubicBezTo>
                    <a:pt x="3617" y="7630"/>
                    <a:pt x="2888" y="7174"/>
                    <a:pt x="2371" y="6870"/>
                  </a:cubicBezTo>
                  <a:cubicBezTo>
                    <a:pt x="2333" y="6857"/>
                    <a:pt x="2290" y="6850"/>
                    <a:pt x="2251" y="6850"/>
                  </a:cubicBezTo>
                  <a:cubicBezTo>
                    <a:pt x="2195" y="6850"/>
                    <a:pt x="2146" y="6865"/>
                    <a:pt x="2128" y="6900"/>
                  </a:cubicBezTo>
                  <a:cubicBezTo>
                    <a:pt x="1672" y="7630"/>
                    <a:pt x="3648" y="8694"/>
                    <a:pt x="3313" y="9332"/>
                  </a:cubicBezTo>
                  <a:cubicBezTo>
                    <a:pt x="3131" y="9727"/>
                    <a:pt x="2675" y="9818"/>
                    <a:pt x="2249" y="9879"/>
                  </a:cubicBezTo>
                  <a:cubicBezTo>
                    <a:pt x="2158" y="9889"/>
                    <a:pt x="2067" y="9896"/>
                    <a:pt x="1977" y="9896"/>
                  </a:cubicBezTo>
                  <a:cubicBezTo>
                    <a:pt x="1797" y="9896"/>
                    <a:pt x="1621" y="9869"/>
                    <a:pt x="1459" y="9788"/>
                  </a:cubicBezTo>
                  <a:cubicBezTo>
                    <a:pt x="1216" y="9666"/>
                    <a:pt x="1003" y="9423"/>
                    <a:pt x="1034" y="9150"/>
                  </a:cubicBezTo>
                  <a:cubicBezTo>
                    <a:pt x="1186" y="7630"/>
                    <a:pt x="2158" y="7843"/>
                    <a:pt x="1976" y="7326"/>
                  </a:cubicBezTo>
                  <a:cubicBezTo>
                    <a:pt x="1938" y="7175"/>
                    <a:pt x="1819" y="7118"/>
                    <a:pt x="1690" y="7118"/>
                  </a:cubicBezTo>
                  <a:cubicBezTo>
                    <a:pt x="1611" y="7118"/>
                    <a:pt x="1528" y="7139"/>
                    <a:pt x="1459" y="7174"/>
                  </a:cubicBezTo>
                  <a:cubicBezTo>
                    <a:pt x="851" y="7387"/>
                    <a:pt x="304" y="7812"/>
                    <a:pt x="152" y="8299"/>
                  </a:cubicBezTo>
                  <a:cubicBezTo>
                    <a:pt x="0" y="8724"/>
                    <a:pt x="0" y="9211"/>
                    <a:pt x="30" y="9636"/>
                  </a:cubicBezTo>
                  <a:cubicBezTo>
                    <a:pt x="91" y="10396"/>
                    <a:pt x="304" y="11034"/>
                    <a:pt x="882" y="11551"/>
                  </a:cubicBezTo>
                  <a:cubicBezTo>
                    <a:pt x="1307" y="11916"/>
                    <a:pt x="1793" y="12098"/>
                    <a:pt x="2310" y="12159"/>
                  </a:cubicBezTo>
                  <a:cubicBezTo>
                    <a:pt x="2661" y="12177"/>
                    <a:pt x="3001" y="12207"/>
                    <a:pt x="3336" y="12207"/>
                  </a:cubicBezTo>
                  <a:cubicBezTo>
                    <a:pt x="3553" y="12207"/>
                    <a:pt x="3767" y="12195"/>
                    <a:pt x="3982" y="12159"/>
                  </a:cubicBezTo>
                  <a:cubicBezTo>
                    <a:pt x="5745" y="11764"/>
                    <a:pt x="7447" y="11308"/>
                    <a:pt x="9119" y="10791"/>
                  </a:cubicBezTo>
                  <a:cubicBezTo>
                    <a:pt x="11824" y="9940"/>
                    <a:pt x="14590" y="8815"/>
                    <a:pt x="16231" y="6536"/>
                  </a:cubicBezTo>
                  <a:cubicBezTo>
                    <a:pt x="16809" y="5715"/>
                    <a:pt x="17174" y="4864"/>
                    <a:pt x="17569" y="3952"/>
                  </a:cubicBezTo>
                  <a:cubicBezTo>
                    <a:pt x="18116" y="2615"/>
                    <a:pt x="18693" y="1308"/>
                    <a:pt x="19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8"/>
            <p:cNvSpPr/>
            <p:nvPr/>
          </p:nvSpPr>
          <p:spPr>
            <a:xfrm>
              <a:off x="5147882" y="3944556"/>
              <a:ext cx="191675" cy="426474"/>
            </a:xfrm>
            <a:custGeom>
              <a:rect b="b" l="l" r="r" t="t"/>
              <a:pathLst>
                <a:path extrusionOk="0" h="20630" w="9272">
                  <a:moveTo>
                    <a:pt x="8341" y="1"/>
                  </a:moveTo>
                  <a:cubicBezTo>
                    <a:pt x="7019" y="1"/>
                    <a:pt x="5696" y="463"/>
                    <a:pt x="4712" y="1325"/>
                  </a:cubicBezTo>
                  <a:cubicBezTo>
                    <a:pt x="3496" y="2419"/>
                    <a:pt x="2888" y="4212"/>
                    <a:pt x="3344" y="5762"/>
                  </a:cubicBezTo>
                  <a:cubicBezTo>
                    <a:pt x="3617" y="6705"/>
                    <a:pt x="4256" y="7708"/>
                    <a:pt x="3921" y="8619"/>
                  </a:cubicBezTo>
                  <a:cubicBezTo>
                    <a:pt x="3769" y="9045"/>
                    <a:pt x="3465" y="9349"/>
                    <a:pt x="3131" y="9592"/>
                  </a:cubicBezTo>
                  <a:cubicBezTo>
                    <a:pt x="2675" y="9987"/>
                    <a:pt x="2189" y="10261"/>
                    <a:pt x="1763" y="10656"/>
                  </a:cubicBezTo>
                  <a:cubicBezTo>
                    <a:pt x="1338" y="11051"/>
                    <a:pt x="1003" y="11568"/>
                    <a:pt x="1003" y="12176"/>
                  </a:cubicBezTo>
                  <a:cubicBezTo>
                    <a:pt x="1003" y="12875"/>
                    <a:pt x="1490" y="13483"/>
                    <a:pt x="1490" y="14151"/>
                  </a:cubicBezTo>
                  <a:cubicBezTo>
                    <a:pt x="1490" y="15003"/>
                    <a:pt x="791" y="15641"/>
                    <a:pt x="456" y="16401"/>
                  </a:cubicBezTo>
                  <a:cubicBezTo>
                    <a:pt x="0" y="17465"/>
                    <a:pt x="304" y="18772"/>
                    <a:pt x="1095" y="19562"/>
                  </a:cubicBezTo>
                  <a:cubicBezTo>
                    <a:pt x="1794" y="20261"/>
                    <a:pt x="2779" y="20629"/>
                    <a:pt x="3732" y="20629"/>
                  </a:cubicBezTo>
                  <a:cubicBezTo>
                    <a:pt x="3898" y="20629"/>
                    <a:pt x="4063" y="20618"/>
                    <a:pt x="4225" y="20595"/>
                  </a:cubicBezTo>
                  <a:cubicBezTo>
                    <a:pt x="5350" y="20443"/>
                    <a:pt x="6383" y="19835"/>
                    <a:pt x="7143" y="18984"/>
                  </a:cubicBezTo>
                  <a:cubicBezTo>
                    <a:pt x="8663" y="17313"/>
                    <a:pt x="9089" y="14668"/>
                    <a:pt x="7873" y="12723"/>
                  </a:cubicBezTo>
                  <a:cubicBezTo>
                    <a:pt x="7265" y="11781"/>
                    <a:pt x="6809" y="11081"/>
                    <a:pt x="6505" y="10018"/>
                  </a:cubicBezTo>
                  <a:cubicBezTo>
                    <a:pt x="6201" y="8984"/>
                    <a:pt x="6079" y="7829"/>
                    <a:pt x="6535" y="6826"/>
                  </a:cubicBezTo>
                  <a:cubicBezTo>
                    <a:pt x="6961" y="5853"/>
                    <a:pt x="8633" y="2510"/>
                    <a:pt x="8663" y="1446"/>
                  </a:cubicBezTo>
                  <a:lnTo>
                    <a:pt x="9271" y="78"/>
                  </a:lnTo>
                  <a:cubicBezTo>
                    <a:pt x="8964" y="26"/>
                    <a:pt x="8653" y="1"/>
                    <a:pt x="83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8"/>
            <p:cNvSpPr/>
            <p:nvPr/>
          </p:nvSpPr>
          <p:spPr>
            <a:xfrm>
              <a:off x="5254697" y="4040414"/>
              <a:ext cx="292826" cy="331422"/>
            </a:xfrm>
            <a:custGeom>
              <a:rect b="b" l="l" r="r" t="t"/>
              <a:pathLst>
                <a:path extrusionOk="0" h="16032" w="14165">
                  <a:moveTo>
                    <a:pt x="3466" y="1"/>
                  </a:moveTo>
                  <a:cubicBezTo>
                    <a:pt x="2159" y="2432"/>
                    <a:pt x="852" y="4894"/>
                    <a:pt x="305" y="7630"/>
                  </a:cubicBezTo>
                  <a:cubicBezTo>
                    <a:pt x="92" y="8694"/>
                    <a:pt x="1" y="9758"/>
                    <a:pt x="153" y="10821"/>
                  </a:cubicBezTo>
                  <a:cubicBezTo>
                    <a:pt x="305" y="11885"/>
                    <a:pt x="730" y="12919"/>
                    <a:pt x="1399" y="13709"/>
                  </a:cubicBezTo>
                  <a:cubicBezTo>
                    <a:pt x="1976" y="14347"/>
                    <a:pt x="2706" y="14803"/>
                    <a:pt x="3466" y="15138"/>
                  </a:cubicBezTo>
                  <a:cubicBezTo>
                    <a:pt x="4725" y="15733"/>
                    <a:pt x="6110" y="16032"/>
                    <a:pt x="7498" y="16032"/>
                  </a:cubicBezTo>
                  <a:cubicBezTo>
                    <a:pt x="9159" y="16032"/>
                    <a:pt x="10823" y="15604"/>
                    <a:pt x="12280" y="14742"/>
                  </a:cubicBezTo>
                  <a:cubicBezTo>
                    <a:pt x="12858" y="14378"/>
                    <a:pt x="13375" y="13983"/>
                    <a:pt x="13709" y="13375"/>
                  </a:cubicBezTo>
                  <a:cubicBezTo>
                    <a:pt x="14074" y="12706"/>
                    <a:pt x="14135" y="11916"/>
                    <a:pt x="14135" y="11156"/>
                  </a:cubicBezTo>
                  <a:cubicBezTo>
                    <a:pt x="14165" y="10487"/>
                    <a:pt x="14135" y="9818"/>
                    <a:pt x="13983" y="9180"/>
                  </a:cubicBezTo>
                  <a:cubicBezTo>
                    <a:pt x="13375" y="6748"/>
                    <a:pt x="10791" y="5350"/>
                    <a:pt x="10092" y="2949"/>
                  </a:cubicBezTo>
                  <a:lnTo>
                    <a:pt x="3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8"/>
            <p:cNvSpPr/>
            <p:nvPr/>
          </p:nvSpPr>
          <p:spPr>
            <a:xfrm>
              <a:off x="5257219" y="3971926"/>
              <a:ext cx="191035" cy="357345"/>
            </a:xfrm>
            <a:custGeom>
              <a:rect b="b" l="l" r="r" t="t"/>
              <a:pathLst>
                <a:path extrusionOk="0" h="17286" w="9241">
                  <a:moveTo>
                    <a:pt x="6718" y="1"/>
                  </a:moveTo>
                  <a:lnTo>
                    <a:pt x="3192" y="152"/>
                  </a:lnTo>
                  <a:cubicBezTo>
                    <a:pt x="1915" y="578"/>
                    <a:pt x="942" y="1703"/>
                    <a:pt x="456" y="2949"/>
                  </a:cubicBezTo>
                  <a:cubicBezTo>
                    <a:pt x="0" y="4226"/>
                    <a:pt x="0" y="5624"/>
                    <a:pt x="304" y="6961"/>
                  </a:cubicBezTo>
                  <a:cubicBezTo>
                    <a:pt x="426" y="7447"/>
                    <a:pt x="578" y="7903"/>
                    <a:pt x="790" y="8359"/>
                  </a:cubicBezTo>
                  <a:cubicBezTo>
                    <a:pt x="1034" y="8815"/>
                    <a:pt x="1368" y="9180"/>
                    <a:pt x="1672" y="9545"/>
                  </a:cubicBezTo>
                  <a:cubicBezTo>
                    <a:pt x="1854" y="9757"/>
                    <a:pt x="2097" y="10001"/>
                    <a:pt x="2310" y="10183"/>
                  </a:cubicBezTo>
                  <a:cubicBezTo>
                    <a:pt x="2614" y="10852"/>
                    <a:pt x="2705" y="11642"/>
                    <a:pt x="2584" y="12402"/>
                  </a:cubicBezTo>
                  <a:cubicBezTo>
                    <a:pt x="2432" y="13283"/>
                    <a:pt x="2097" y="14074"/>
                    <a:pt x="1642" y="14834"/>
                  </a:cubicBezTo>
                  <a:cubicBezTo>
                    <a:pt x="1550" y="14955"/>
                    <a:pt x="1520" y="15077"/>
                    <a:pt x="1490" y="15198"/>
                  </a:cubicBezTo>
                  <a:cubicBezTo>
                    <a:pt x="1490" y="15350"/>
                    <a:pt x="1550" y="15502"/>
                    <a:pt x="1672" y="15593"/>
                  </a:cubicBezTo>
                  <a:cubicBezTo>
                    <a:pt x="2401" y="16566"/>
                    <a:pt x="3526" y="17174"/>
                    <a:pt x="4742" y="17265"/>
                  </a:cubicBezTo>
                  <a:cubicBezTo>
                    <a:pt x="4876" y="17279"/>
                    <a:pt x="5010" y="17286"/>
                    <a:pt x="5145" y="17286"/>
                  </a:cubicBezTo>
                  <a:cubicBezTo>
                    <a:pt x="6204" y="17286"/>
                    <a:pt x="7273" y="16869"/>
                    <a:pt x="8055" y="16141"/>
                  </a:cubicBezTo>
                  <a:cubicBezTo>
                    <a:pt x="6778" y="14499"/>
                    <a:pt x="6474" y="12159"/>
                    <a:pt x="7174" y="10213"/>
                  </a:cubicBezTo>
                  <a:cubicBezTo>
                    <a:pt x="8359" y="9150"/>
                    <a:pt x="8967" y="7508"/>
                    <a:pt x="9119" y="5897"/>
                  </a:cubicBezTo>
                  <a:cubicBezTo>
                    <a:pt x="9240" y="4773"/>
                    <a:pt x="9119" y="3648"/>
                    <a:pt x="8693" y="2615"/>
                  </a:cubicBezTo>
                  <a:cubicBezTo>
                    <a:pt x="8329" y="1581"/>
                    <a:pt x="7630" y="639"/>
                    <a:pt x="67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8"/>
            <p:cNvSpPr/>
            <p:nvPr/>
          </p:nvSpPr>
          <p:spPr>
            <a:xfrm>
              <a:off x="5289261" y="3908255"/>
              <a:ext cx="355030" cy="500771"/>
            </a:xfrm>
            <a:custGeom>
              <a:rect b="b" l="l" r="r" t="t"/>
              <a:pathLst>
                <a:path extrusionOk="0" h="24224" w="17174">
                  <a:moveTo>
                    <a:pt x="4883" y="1"/>
                  </a:moveTo>
                  <a:cubicBezTo>
                    <a:pt x="4448" y="1"/>
                    <a:pt x="4012" y="54"/>
                    <a:pt x="3587" y="163"/>
                  </a:cubicBezTo>
                  <a:cubicBezTo>
                    <a:pt x="2037" y="527"/>
                    <a:pt x="730" y="1682"/>
                    <a:pt x="0" y="3111"/>
                  </a:cubicBezTo>
                  <a:lnTo>
                    <a:pt x="152" y="3384"/>
                  </a:lnTo>
                  <a:cubicBezTo>
                    <a:pt x="274" y="4509"/>
                    <a:pt x="1125" y="5421"/>
                    <a:pt x="2037" y="6150"/>
                  </a:cubicBezTo>
                  <a:cubicBezTo>
                    <a:pt x="2949" y="6850"/>
                    <a:pt x="3952" y="7366"/>
                    <a:pt x="4833" y="8126"/>
                  </a:cubicBezTo>
                  <a:cubicBezTo>
                    <a:pt x="5684" y="8886"/>
                    <a:pt x="6353" y="9980"/>
                    <a:pt x="6201" y="11135"/>
                  </a:cubicBezTo>
                  <a:cubicBezTo>
                    <a:pt x="6110" y="11652"/>
                    <a:pt x="5532" y="12564"/>
                    <a:pt x="5563" y="13111"/>
                  </a:cubicBezTo>
                  <a:cubicBezTo>
                    <a:pt x="5593" y="14540"/>
                    <a:pt x="7782" y="14844"/>
                    <a:pt x="8298" y="16211"/>
                  </a:cubicBezTo>
                  <a:cubicBezTo>
                    <a:pt x="8572" y="16971"/>
                    <a:pt x="8359" y="17822"/>
                    <a:pt x="8207" y="18582"/>
                  </a:cubicBezTo>
                  <a:cubicBezTo>
                    <a:pt x="8025" y="19433"/>
                    <a:pt x="7842" y="20345"/>
                    <a:pt x="8025" y="21227"/>
                  </a:cubicBezTo>
                  <a:cubicBezTo>
                    <a:pt x="8329" y="22838"/>
                    <a:pt x="9879" y="24053"/>
                    <a:pt x="11520" y="24205"/>
                  </a:cubicBezTo>
                  <a:cubicBezTo>
                    <a:pt x="11652" y="24218"/>
                    <a:pt x="11783" y="24224"/>
                    <a:pt x="11914" y="24224"/>
                  </a:cubicBezTo>
                  <a:cubicBezTo>
                    <a:pt x="13420" y="24224"/>
                    <a:pt x="14888" y="23437"/>
                    <a:pt x="15867" y="22291"/>
                  </a:cubicBezTo>
                  <a:cubicBezTo>
                    <a:pt x="16688" y="21348"/>
                    <a:pt x="17174" y="20011"/>
                    <a:pt x="16809" y="18795"/>
                  </a:cubicBezTo>
                  <a:cubicBezTo>
                    <a:pt x="16536" y="17974"/>
                    <a:pt x="15897" y="17336"/>
                    <a:pt x="15320" y="16667"/>
                  </a:cubicBezTo>
                  <a:cubicBezTo>
                    <a:pt x="14226" y="15421"/>
                    <a:pt x="13223" y="13901"/>
                    <a:pt x="13344" y="12230"/>
                  </a:cubicBezTo>
                  <a:cubicBezTo>
                    <a:pt x="13374" y="11682"/>
                    <a:pt x="13496" y="11196"/>
                    <a:pt x="13526" y="10710"/>
                  </a:cubicBezTo>
                  <a:cubicBezTo>
                    <a:pt x="13587" y="10163"/>
                    <a:pt x="13496" y="9646"/>
                    <a:pt x="13131" y="9251"/>
                  </a:cubicBezTo>
                  <a:cubicBezTo>
                    <a:pt x="12584" y="8704"/>
                    <a:pt x="11612" y="8704"/>
                    <a:pt x="11034" y="8157"/>
                  </a:cubicBezTo>
                  <a:cubicBezTo>
                    <a:pt x="10426" y="7640"/>
                    <a:pt x="10426" y="6728"/>
                    <a:pt x="10335" y="5938"/>
                  </a:cubicBezTo>
                  <a:cubicBezTo>
                    <a:pt x="10183" y="4084"/>
                    <a:pt x="9545" y="2229"/>
                    <a:pt x="8116" y="1105"/>
                  </a:cubicBezTo>
                  <a:cubicBezTo>
                    <a:pt x="7189" y="377"/>
                    <a:pt x="6038" y="1"/>
                    <a:pt x="48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8"/>
            <p:cNvSpPr/>
            <p:nvPr/>
          </p:nvSpPr>
          <p:spPr>
            <a:xfrm>
              <a:off x="5228298" y="3970045"/>
              <a:ext cx="90504" cy="206746"/>
            </a:xfrm>
            <a:custGeom>
              <a:rect b="b" l="l" r="r" t="t"/>
              <a:pathLst>
                <a:path extrusionOk="0" h="10001" w="4378">
                  <a:moveTo>
                    <a:pt x="3922" y="0"/>
                  </a:moveTo>
                  <a:lnTo>
                    <a:pt x="2159" y="699"/>
                  </a:lnTo>
                  <a:cubicBezTo>
                    <a:pt x="1034" y="1824"/>
                    <a:pt x="305" y="3344"/>
                    <a:pt x="153" y="4955"/>
                  </a:cubicBezTo>
                  <a:cubicBezTo>
                    <a:pt x="1" y="6535"/>
                    <a:pt x="366" y="8177"/>
                    <a:pt x="1247" y="9514"/>
                  </a:cubicBezTo>
                  <a:cubicBezTo>
                    <a:pt x="1399" y="9727"/>
                    <a:pt x="1582" y="10000"/>
                    <a:pt x="1886" y="10000"/>
                  </a:cubicBezTo>
                  <a:cubicBezTo>
                    <a:pt x="1734" y="9058"/>
                    <a:pt x="1582" y="8055"/>
                    <a:pt x="1703" y="7113"/>
                  </a:cubicBezTo>
                  <a:cubicBezTo>
                    <a:pt x="1886" y="5472"/>
                    <a:pt x="2889" y="4043"/>
                    <a:pt x="3709" y="2614"/>
                  </a:cubicBezTo>
                  <a:cubicBezTo>
                    <a:pt x="3952" y="2250"/>
                    <a:pt x="4226" y="1794"/>
                    <a:pt x="4287" y="1338"/>
                  </a:cubicBezTo>
                  <a:cubicBezTo>
                    <a:pt x="4378" y="882"/>
                    <a:pt x="4256" y="335"/>
                    <a:pt x="39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8"/>
            <p:cNvSpPr/>
            <p:nvPr/>
          </p:nvSpPr>
          <p:spPr>
            <a:xfrm>
              <a:off x="5229559" y="4089304"/>
              <a:ext cx="49035" cy="50420"/>
            </a:xfrm>
            <a:custGeom>
              <a:rect b="b" l="l" r="r" t="t"/>
              <a:pathLst>
                <a:path extrusionOk="0" h="2439" w="2372">
                  <a:moveTo>
                    <a:pt x="808" y="1"/>
                  </a:moveTo>
                  <a:cubicBezTo>
                    <a:pt x="558" y="1"/>
                    <a:pt x="286" y="94"/>
                    <a:pt x="153" y="280"/>
                  </a:cubicBezTo>
                  <a:cubicBezTo>
                    <a:pt x="92" y="402"/>
                    <a:pt x="62" y="584"/>
                    <a:pt x="62" y="736"/>
                  </a:cubicBezTo>
                  <a:cubicBezTo>
                    <a:pt x="1" y="1526"/>
                    <a:pt x="669" y="2317"/>
                    <a:pt x="1490" y="2438"/>
                  </a:cubicBezTo>
                  <a:cubicBezTo>
                    <a:pt x="1673" y="2438"/>
                    <a:pt x="1916" y="2438"/>
                    <a:pt x="2159" y="2408"/>
                  </a:cubicBezTo>
                  <a:cubicBezTo>
                    <a:pt x="2372" y="402"/>
                    <a:pt x="1186" y="67"/>
                    <a:pt x="913" y="6"/>
                  </a:cubicBezTo>
                  <a:cubicBezTo>
                    <a:pt x="878" y="3"/>
                    <a:pt x="843" y="1"/>
                    <a:pt x="808" y="1"/>
                  </a:cubicBezTo>
                  <a:close/>
                </a:path>
              </a:pathLst>
            </a:custGeom>
            <a:solidFill>
              <a:srgbClr val="E39F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8"/>
            <p:cNvSpPr/>
            <p:nvPr/>
          </p:nvSpPr>
          <p:spPr>
            <a:xfrm>
              <a:off x="4890261" y="4267253"/>
              <a:ext cx="1027547" cy="684053"/>
            </a:xfrm>
            <a:custGeom>
              <a:rect b="b" l="l" r="r" t="t"/>
              <a:pathLst>
                <a:path extrusionOk="0" h="33090" w="49706">
                  <a:moveTo>
                    <a:pt x="19605" y="0"/>
                  </a:moveTo>
                  <a:lnTo>
                    <a:pt x="15593" y="1064"/>
                  </a:lnTo>
                  <a:cubicBezTo>
                    <a:pt x="14712" y="1125"/>
                    <a:pt x="14073" y="1703"/>
                    <a:pt x="13617" y="2402"/>
                  </a:cubicBezTo>
                  <a:cubicBezTo>
                    <a:pt x="13161" y="3070"/>
                    <a:pt x="12888" y="3830"/>
                    <a:pt x="12614" y="4590"/>
                  </a:cubicBezTo>
                  <a:cubicBezTo>
                    <a:pt x="11946" y="6657"/>
                    <a:pt x="11247" y="8663"/>
                    <a:pt x="10578" y="10700"/>
                  </a:cubicBezTo>
                  <a:cubicBezTo>
                    <a:pt x="10517" y="10791"/>
                    <a:pt x="10517" y="10852"/>
                    <a:pt x="10517" y="10973"/>
                  </a:cubicBezTo>
                  <a:cubicBezTo>
                    <a:pt x="10578" y="11064"/>
                    <a:pt x="10608" y="11095"/>
                    <a:pt x="10639" y="11125"/>
                  </a:cubicBezTo>
                  <a:cubicBezTo>
                    <a:pt x="12006" y="12493"/>
                    <a:pt x="13830" y="13374"/>
                    <a:pt x="15745" y="13557"/>
                  </a:cubicBezTo>
                  <a:cubicBezTo>
                    <a:pt x="15836" y="13557"/>
                    <a:pt x="15920" y="13564"/>
                    <a:pt x="16003" y="13564"/>
                  </a:cubicBezTo>
                  <a:cubicBezTo>
                    <a:pt x="16087" y="13564"/>
                    <a:pt x="16171" y="13557"/>
                    <a:pt x="16262" y="13526"/>
                  </a:cubicBezTo>
                  <a:cubicBezTo>
                    <a:pt x="16353" y="13496"/>
                    <a:pt x="16414" y="13435"/>
                    <a:pt x="16505" y="13374"/>
                  </a:cubicBezTo>
                  <a:lnTo>
                    <a:pt x="16505" y="13374"/>
                  </a:lnTo>
                  <a:cubicBezTo>
                    <a:pt x="16414" y="14165"/>
                    <a:pt x="16262" y="15107"/>
                    <a:pt x="16049" y="16262"/>
                  </a:cubicBezTo>
                  <a:cubicBezTo>
                    <a:pt x="15453" y="19303"/>
                    <a:pt x="12547" y="19332"/>
                    <a:pt x="12435" y="19332"/>
                  </a:cubicBezTo>
                  <a:cubicBezTo>
                    <a:pt x="12433" y="19332"/>
                    <a:pt x="12432" y="19332"/>
                    <a:pt x="12432" y="19332"/>
                  </a:cubicBezTo>
                  <a:cubicBezTo>
                    <a:pt x="0" y="20791"/>
                    <a:pt x="2401" y="24773"/>
                    <a:pt x="2401" y="24773"/>
                  </a:cubicBezTo>
                  <a:cubicBezTo>
                    <a:pt x="1489" y="27083"/>
                    <a:pt x="12797" y="29667"/>
                    <a:pt x="20821" y="32524"/>
                  </a:cubicBezTo>
                  <a:cubicBezTo>
                    <a:pt x="21919" y="32914"/>
                    <a:pt x="23261" y="33089"/>
                    <a:pt x="24748" y="33089"/>
                  </a:cubicBezTo>
                  <a:cubicBezTo>
                    <a:pt x="34256" y="33089"/>
                    <a:pt x="49705" y="25946"/>
                    <a:pt x="45290" y="22372"/>
                  </a:cubicBezTo>
                  <a:cubicBezTo>
                    <a:pt x="43116" y="20601"/>
                    <a:pt x="41483" y="20208"/>
                    <a:pt x="40108" y="20208"/>
                  </a:cubicBezTo>
                  <a:cubicBezTo>
                    <a:pt x="39010" y="20208"/>
                    <a:pt x="38076" y="20459"/>
                    <a:pt x="37165" y="20459"/>
                  </a:cubicBezTo>
                  <a:cubicBezTo>
                    <a:pt x="36555" y="20459"/>
                    <a:pt x="35954" y="20347"/>
                    <a:pt x="35320" y="19970"/>
                  </a:cubicBezTo>
                  <a:cubicBezTo>
                    <a:pt x="32524" y="18359"/>
                    <a:pt x="29454" y="19879"/>
                    <a:pt x="29302" y="17751"/>
                  </a:cubicBezTo>
                  <a:cubicBezTo>
                    <a:pt x="29150" y="15654"/>
                    <a:pt x="28846" y="13223"/>
                    <a:pt x="28846" y="13223"/>
                  </a:cubicBezTo>
                  <a:lnTo>
                    <a:pt x="28846" y="13223"/>
                  </a:lnTo>
                  <a:cubicBezTo>
                    <a:pt x="28922" y="13253"/>
                    <a:pt x="29005" y="13261"/>
                    <a:pt x="29096" y="13261"/>
                  </a:cubicBezTo>
                  <a:cubicBezTo>
                    <a:pt x="29188" y="13261"/>
                    <a:pt x="29286" y="13253"/>
                    <a:pt x="29393" y="13253"/>
                  </a:cubicBezTo>
                  <a:cubicBezTo>
                    <a:pt x="31277" y="13071"/>
                    <a:pt x="33131" y="12189"/>
                    <a:pt x="34469" y="10821"/>
                  </a:cubicBezTo>
                  <a:cubicBezTo>
                    <a:pt x="34499" y="10791"/>
                    <a:pt x="34590" y="10700"/>
                    <a:pt x="34590" y="10669"/>
                  </a:cubicBezTo>
                  <a:cubicBezTo>
                    <a:pt x="34621" y="10608"/>
                    <a:pt x="34590" y="10517"/>
                    <a:pt x="34560" y="10396"/>
                  </a:cubicBezTo>
                  <a:cubicBezTo>
                    <a:pt x="33861" y="8359"/>
                    <a:pt x="33192" y="6353"/>
                    <a:pt x="32493" y="4286"/>
                  </a:cubicBezTo>
                  <a:cubicBezTo>
                    <a:pt x="32220" y="3526"/>
                    <a:pt x="31976" y="2736"/>
                    <a:pt x="31520" y="2098"/>
                  </a:cubicBezTo>
                  <a:cubicBezTo>
                    <a:pt x="31034" y="1399"/>
                    <a:pt x="30548" y="943"/>
                    <a:pt x="29636" y="882"/>
                  </a:cubicBezTo>
                  <a:lnTo>
                    <a:pt x="24864" y="61"/>
                  </a:lnTo>
                  <a:cubicBezTo>
                    <a:pt x="23850" y="747"/>
                    <a:pt x="22937" y="978"/>
                    <a:pt x="22167" y="978"/>
                  </a:cubicBezTo>
                  <a:cubicBezTo>
                    <a:pt x="20583" y="978"/>
                    <a:pt x="19605" y="0"/>
                    <a:pt x="196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8"/>
            <p:cNvSpPr/>
            <p:nvPr/>
          </p:nvSpPr>
          <p:spPr>
            <a:xfrm>
              <a:off x="4932991" y="4713717"/>
              <a:ext cx="713821" cy="293922"/>
            </a:xfrm>
            <a:custGeom>
              <a:rect b="b" l="l" r="r" t="t"/>
              <a:pathLst>
                <a:path extrusionOk="0" h="14218" w="34530">
                  <a:moveTo>
                    <a:pt x="3514" y="1"/>
                  </a:moveTo>
                  <a:cubicBezTo>
                    <a:pt x="3366" y="1"/>
                    <a:pt x="3218" y="5"/>
                    <a:pt x="3070" y="15"/>
                  </a:cubicBezTo>
                  <a:cubicBezTo>
                    <a:pt x="2310" y="45"/>
                    <a:pt x="1550" y="258"/>
                    <a:pt x="973" y="775"/>
                  </a:cubicBezTo>
                  <a:cubicBezTo>
                    <a:pt x="0" y="1686"/>
                    <a:pt x="61" y="3328"/>
                    <a:pt x="638" y="4544"/>
                  </a:cubicBezTo>
                  <a:cubicBezTo>
                    <a:pt x="1398" y="6246"/>
                    <a:pt x="2918" y="7553"/>
                    <a:pt x="4559" y="8465"/>
                  </a:cubicBezTo>
                  <a:cubicBezTo>
                    <a:pt x="6170" y="9377"/>
                    <a:pt x="8024" y="9863"/>
                    <a:pt x="9818" y="10349"/>
                  </a:cubicBezTo>
                  <a:cubicBezTo>
                    <a:pt x="12401" y="11079"/>
                    <a:pt x="14985" y="11839"/>
                    <a:pt x="17569" y="12568"/>
                  </a:cubicBezTo>
                  <a:cubicBezTo>
                    <a:pt x="18997" y="12933"/>
                    <a:pt x="20365" y="13358"/>
                    <a:pt x="21763" y="13632"/>
                  </a:cubicBezTo>
                  <a:cubicBezTo>
                    <a:pt x="23717" y="14018"/>
                    <a:pt x="25721" y="14218"/>
                    <a:pt x="27739" y="14218"/>
                  </a:cubicBezTo>
                  <a:cubicBezTo>
                    <a:pt x="28421" y="14218"/>
                    <a:pt x="29104" y="14195"/>
                    <a:pt x="29788" y="14149"/>
                  </a:cubicBezTo>
                  <a:cubicBezTo>
                    <a:pt x="30760" y="14088"/>
                    <a:pt x="31794" y="13966"/>
                    <a:pt x="32675" y="13510"/>
                  </a:cubicBezTo>
                  <a:cubicBezTo>
                    <a:pt x="33557" y="13054"/>
                    <a:pt x="34256" y="12203"/>
                    <a:pt x="34347" y="11231"/>
                  </a:cubicBezTo>
                  <a:lnTo>
                    <a:pt x="34347" y="10957"/>
                  </a:lnTo>
                  <a:cubicBezTo>
                    <a:pt x="34530" y="10805"/>
                    <a:pt x="34499" y="10501"/>
                    <a:pt x="34347" y="10319"/>
                  </a:cubicBezTo>
                  <a:cubicBezTo>
                    <a:pt x="34195" y="10136"/>
                    <a:pt x="33922" y="10076"/>
                    <a:pt x="33709" y="10045"/>
                  </a:cubicBezTo>
                  <a:cubicBezTo>
                    <a:pt x="33327" y="9979"/>
                    <a:pt x="32946" y="9950"/>
                    <a:pt x="32565" y="9950"/>
                  </a:cubicBezTo>
                  <a:cubicBezTo>
                    <a:pt x="30288" y="9950"/>
                    <a:pt x="28026" y="10968"/>
                    <a:pt x="25745" y="10968"/>
                  </a:cubicBezTo>
                  <a:cubicBezTo>
                    <a:pt x="25613" y="10968"/>
                    <a:pt x="25482" y="10964"/>
                    <a:pt x="25350" y="10957"/>
                  </a:cubicBezTo>
                  <a:cubicBezTo>
                    <a:pt x="22797" y="10805"/>
                    <a:pt x="20578" y="9255"/>
                    <a:pt x="18511" y="7857"/>
                  </a:cubicBezTo>
                  <a:cubicBezTo>
                    <a:pt x="16079" y="6215"/>
                    <a:pt x="13587" y="4604"/>
                    <a:pt x="11125" y="3024"/>
                  </a:cubicBezTo>
                  <a:cubicBezTo>
                    <a:pt x="8789" y="1553"/>
                    <a:pt x="6235" y="1"/>
                    <a:pt x="35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8"/>
            <p:cNvSpPr/>
            <p:nvPr/>
          </p:nvSpPr>
          <p:spPr>
            <a:xfrm>
              <a:off x="5135313" y="4903160"/>
              <a:ext cx="311038" cy="52074"/>
            </a:xfrm>
            <a:custGeom>
              <a:rect b="b" l="l" r="r" t="t"/>
              <a:pathLst>
                <a:path extrusionOk="0" h="2519" w="15046">
                  <a:moveTo>
                    <a:pt x="3880" y="0"/>
                  </a:moveTo>
                  <a:cubicBezTo>
                    <a:pt x="1015" y="0"/>
                    <a:pt x="0" y="1155"/>
                    <a:pt x="0" y="1155"/>
                  </a:cubicBezTo>
                  <a:cubicBezTo>
                    <a:pt x="1047" y="2161"/>
                    <a:pt x="3104" y="2518"/>
                    <a:pt x="5350" y="2518"/>
                  </a:cubicBezTo>
                  <a:cubicBezTo>
                    <a:pt x="9821" y="2518"/>
                    <a:pt x="15046" y="1103"/>
                    <a:pt x="14560" y="577"/>
                  </a:cubicBezTo>
                  <a:lnTo>
                    <a:pt x="14560" y="577"/>
                  </a:lnTo>
                  <a:cubicBezTo>
                    <a:pt x="14560" y="577"/>
                    <a:pt x="13352" y="928"/>
                    <a:pt x="11377" y="928"/>
                  </a:cubicBezTo>
                  <a:cubicBezTo>
                    <a:pt x="10220" y="928"/>
                    <a:pt x="8799" y="807"/>
                    <a:pt x="7204" y="425"/>
                  </a:cubicBezTo>
                  <a:cubicBezTo>
                    <a:pt x="5891" y="117"/>
                    <a:pt x="4792" y="0"/>
                    <a:pt x="3880" y="0"/>
                  </a:cubicBezTo>
                  <a:close/>
                </a:path>
              </a:pathLst>
            </a:custGeom>
            <a:solidFill>
              <a:srgbClr val="D6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8"/>
            <p:cNvSpPr/>
            <p:nvPr/>
          </p:nvSpPr>
          <p:spPr>
            <a:xfrm>
              <a:off x="5391053" y="4932680"/>
              <a:ext cx="233144" cy="69087"/>
            </a:xfrm>
            <a:custGeom>
              <a:rect b="b" l="l" r="r" t="t"/>
              <a:pathLst>
                <a:path extrusionOk="0" h="3342" w="11278">
                  <a:moveTo>
                    <a:pt x="11277" y="0"/>
                  </a:moveTo>
                  <a:lnTo>
                    <a:pt x="0" y="3070"/>
                  </a:lnTo>
                  <a:cubicBezTo>
                    <a:pt x="0" y="3070"/>
                    <a:pt x="742" y="3342"/>
                    <a:pt x="1939" y="3342"/>
                  </a:cubicBezTo>
                  <a:cubicBezTo>
                    <a:pt x="2937" y="3342"/>
                    <a:pt x="4250" y="3153"/>
                    <a:pt x="5715" y="2462"/>
                  </a:cubicBezTo>
                  <a:cubicBezTo>
                    <a:pt x="8997" y="943"/>
                    <a:pt x="11277" y="1"/>
                    <a:pt x="11277" y="0"/>
                  </a:cubicBezTo>
                  <a:close/>
                </a:path>
              </a:pathLst>
            </a:custGeom>
            <a:solidFill>
              <a:srgbClr val="D6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8"/>
            <p:cNvSpPr/>
            <p:nvPr/>
          </p:nvSpPr>
          <p:spPr>
            <a:xfrm>
              <a:off x="5132171" y="4713717"/>
              <a:ext cx="714462" cy="293922"/>
            </a:xfrm>
            <a:custGeom>
              <a:rect b="b" l="l" r="r" t="t"/>
              <a:pathLst>
                <a:path extrusionOk="0" h="14218" w="34561">
                  <a:moveTo>
                    <a:pt x="31017" y="1"/>
                  </a:moveTo>
                  <a:cubicBezTo>
                    <a:pt x="28298" y="1"/>
                    <a:pt x="25770" y="1553"/>
                    <a:pt x="23405" y="3024"/>
                  </a:cubicBezTo>
                  <a:cubicBezTo>
                    <a:pt x="20943" y="4604"/>
                    <a:pt x="18481" y="6215"/>
                    <a:pt x="16049" y="7857"/>
                  </a:cubicBezTo>
                  <a:cubicBezTo>
                    <a:pt x="13952" y="9255"/>
                    <a:pt x="11764" y="10805"/>
                    <a:pt x="9210" y="10957"/>
                  </a:cubicBezTo>
                  <a:cubicBezTo>
                    <a:pt x="9077" y="10964"/>
                    <a:pt x="8944" y="10968"/>
                    <a:pt x="8812" y="10968"/>
                  </a:cubicBezTo>
                  <a:cubicBezTo>
                    <a:pt x="6508" y="10968"/>
                    <a:pt x="4244" y="9950"/>
                    <a:pt x="1984" y="9950"/>
                  </a:cubicBezTo>
                  <a:cubicBezTo>
                    <a:pt x="1607" y="9950"/>
                    <a:pt x="1229" y="9979"/>
                    <a:pt x="852" y="10045"/>
                  </a:cubicBezTo>
                  <a:cubicBezTo>
                    <a:pt x="608" y="10076"/>
                    <a:pt x="365" y="10136"/>
                    <a:pt x="213" y="10319"/>
                  </a:cubicBezTo>
                  <a:cubicBezTo>
                    <a:pt x="61" y="10501"/>
                    <a:pt x="0" y="10805"/>
                    <a:pt x="213" y="10957"/>
                  </a:cubicBezTo>
                  <a:lnTo>
                    <a:pt x="213" y="11231"/>
                  </a:lnTo>
                  <a:cubicBezTo>
                    <a:pt x="274" y="12203"/>
                    <a:pt x="1004" y="13054"/>
                    <a:pt x="1885" y="13510"/>
                  </a:cubicBezTo>
                  <a:cubicBezTo>
                    <a:pt x="2736" y="13966"/>
                    <a:pt x="3770" y="14088"/>
                    <a:pt x="4773" y="14149"/>
                  </a:cubicBezTo>
                  <a:cubicBezTo>
                    <a:pt x="5448" y="14195"/>
                    <a:pt x="6126" y="14218"/>
                    <a:pt x="6804" y="14218"/>
                  </a:cubicBezTo>
                  <a:cubicBezTo>
                    <a:pt x="8809" y="14218"/>
                    <a:pt x="10813" y="14018"/>
                    <a:pt x="12767" y="13632"/>
                  </a:cubicBezTo>
                  <a:cubicBezTo>
                    <a:pt x="14195" y="13358"/>
                    <a:pt x="15563" y="12933"/>
                    <a:pt x="16961" y="12568"/>
                  </a:cubicBezTo>
                  <a:cubicBezTo>
                    <a:pt x="19545" y="11839"/>
                    <a:pt x="22129" y="11079"/>
                    <a:pt x="24712" y="10349"/>
                  </a:cubicBezTo>
                  <a:cubicBezTo>
                    <a:pt x="26536" y="9863"/>
                    <a:pt x="28360" y="9377"/>
                    <a:pt x="30001" y="8465"/>
                  </a:cubicBezTo>
                  <a:cubicBezTo>
                    <a:pt x="31612" y="7553"/>
                    <a:pt x="33132" y="6246"/>
                    <a:pt x="33892" y="4544"/>
                  </a:cubicBezTo>
                  <a:cubicBezTo>
                    <a:pt x="34469" y="3328"/>
                    <a:pt x="34560" y="1686"/>
                    <a:pt x="33557" y="775"/>
                  </a:cubicBezTo>
                  <a:cubicBezTo>
                    <a:pt x="32980" y="258"/>
                    <a:pt x="32220" y="45"/>
                    <a:pt x="31460" y="15"/>
                  </a:cubicBezTo>
                  <a:cubicBezTo>
                    <a:pt x="31312" y="5"/>
                    <a:pt x="31164" y="1"/>
                    <a:pt x="310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8"/>
            <p:cNvSpPr/>
            <p:nvPr/>
          </p:nvSpPr>
          <p:spPr>
            <a:xfrm>
              <a:off x="4995195" y="4712828"/>
              <a:ext cx="395816" cy="208627"/>
            </a:xfrm>
            <a:custGeom>
              <a:rect b="b" l="l" r="r" t="t"/>
              <a:pathLst>
                <a:path extrusionOk="0" h="10092" w="19147">
                  <a:moveTo>
                    <a:pt x="830" y="0"/>
                  </a:moveTo>
                  <a:cubicBezTo>
                    <a:pt x="544" y="0"/>
                    <a:pt x="267" y="19"/>
                    <a:pt x="0" y="58"/>
                  </a:cubicBezTo>
                  <a:cubicBezTo>
                    <a:pt x="0" y="58"/>
                    <a:pt x="3374" y="483"/>
                    <a:pt x="7204" y="4283"/>
                  </a:cubicBezTo>
                  <a:cubicBezTo>
                    <a:pt x="11014" y="7974"/>
                    <a:pt x="14971" y="10091"/>
                    <a:pt x="18844" y="10091"/>
                  </a:cubicBezTo>
                  <a:cubicBezTo>
                    <a:pt x="18926" y="10091"/>
                    <a:pt x="19007" y="10090"/>
                    <a:pt x="19089" y="10088"/>
                  </a:cubicBezTo>
                  <a:cubicBezTo>
                    <a:pt x="19147" y="10088"/>
                    <a:pt x="7497" y="0"/>
                    <a:pt x="830" y="0"/>
                  </a:cubicBezTo>
                  <a:close/>
                </a:path>
              </a:pathLst>
            </a:custGeom>
            <a:solidFill>
              <a:srgbClr val="D68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9" name="Google Shape;1809;p78"/>
          <p:cNvGrpSpPr/>
          <p:nvPr/>
        </p:nvGrpSpPr>
        <p:grpSpPr>
          <a:xfrm>
            <a:off x="4301729" y="2797165"/>
            <a:ext cx="1092612" cy="1213142"/>
            <a:chOff x="5012787" y="1757529"/>
            <a:chExt cx="763477" cy="847759"/>
          </a:xfrm>
        </p:grpSpPr>
        <p:sp>
          <p:nvSpPr>
            <p:cNvPr id="1810" name="Google Shape;1810;p78"/>
            <p:cNvSpPr/>
            <p:nvPr/>
          </p:nvSpPr>
          <p:spPr>
            <a:xfrm>
              <a:off x="5323826" y="1757529"/>
              <a:ext cx="326750" cy="504678"/>
            </a:xfrm>
            <a:custGeom>
              <a:rect b="b" l="l" r="r" t="t"/>
              <a:pathLst>
                <a:path extrusionOk="0" h="24413" w="15806">
                  <a:moveTo>
                    <a:pt x="7088" y="0"/>
                  </a:moveTo>
                  <a:cubicBezTo>
                    <a:pt x="6884" y="0"/>
                    <a:pt x="6678" y="31"/>
                    <a:pt x="6474" y="96"/>
                  </a:cubicBezTo>
                  <a:cubicBezTo>
                    <a:pt x="5137" y="460"/>
                    <a:pt x="4681" y="1919"/>
                    <a:pt x="4559" y="3196"/>
                  </a:cubicBezTo>
                  <a:cubicBezTo>
                    <a:pt x="4468" y="4381"/>
                    <a:pt x="4468" y="5597"/>
                    <a:pt x="3860" y="6570"/>
                  </a:cubicBezTo>
                  <a:cubicBezTo>
                    <a:pt x="3344" y="7391"/>
                    <a:pt x="2523" y="7877"/>
                    <a:pt x="1763" y="8394"/>
                  </a:cubicBezTo>
                  <a:cubicBezTo>
                    <a:pt x="1003" y="8971"/>
                    <a:pt x="274" y="9670"/>
                    <a:pt x="152" y="10613"/>
                  </a:cubicBezTo>
                  <a:cubicBezTo>
                    <a:pt x="0" y="11950"/>
                    <a:pt x="1186" y="13044"/>
                    <a:pt x="1641" y="14321"/>
                  </a:cubicBezTo>
                  <a:cubicBezTo>
                    <a:pt x="2189" y="15901"/>
                    <a:pt x="1581" y="17634"/>
                    <a:pt x="1581" y="19275"/>
                  </a:cubicBezTo>
                  <a:cubicBezTo>
                    <a:pt x="1581" y="19701"/>
                    <a:pt x="1611" y="20066"/>
                    <a:pt x="1733" y="20491"/>
                  </a:cubicBezTo>
                  <a:cubicBezTo>
                    <a:pt x="2128" y="22041"/>
                    <a:pt x="3465" y="23196"/>
                    <a:pt x="4955" y="23743"/>
                  </a:cubicBezTo>
                  <a:cubicBezTo>
                    <a:pt x="6292" y="24291"/>
                    <a:pt x="7234" y="24412"/>
                    <a:pt x="8572" y="24412"/>
                  </a:cubicBezTo>
                  <a:cubicBezTo>
                    <a:pt x="8876" y="24412"/>
                    <a:pt x="9210" y="24321"/>
                    <a:pt x="9514" y="24260"/>
                  </a:cubicBezTo>
                  <a:cubicBezTo>
                    <a:pt x="11095" y="23743"/>
                    <a:pt x="12614" y="22892"/>
                    <a:pt x="13769" y="21677"/>
                  </a:cubicBezTo>
                  <a:cubicBezTo>
                    <a:pt x="15016" y="20309"/>
                    <a:pt x="15806" y="18515"/>
                    <a:pt x="15806" y="16661"/>
                  </a:cubicBezTo>
                  <a:cubicBezTo>
                    <a:pt x="15806" y="14929"/>
                    <a:pt x="15107" y="13196"/>
                    <a:pt x="13800" y="12041"/>
                  </a:cubicBezTo>
                  <a:cubicBezTo>
                    <a:pt x="13739" y="11950"/>
                    <a:pt x="13617" y="11859"/>
                    <a:pt x="13496" y="11798"/>
                  </a:cubicBezTo>
                  <a:cubicBezTo>
                    <a:pt x="12766" y="11281"/>
                    <a:pt x="11976" y="10917"/>
                    <a:pt x="11368" y="10309"/>
                  </a:cubicBezTo>
                  <a:cubicBezTo>
                    <a:pt x="10608" y="9488"/>
                    <a:pt x="10274" y="8394"/>
                    <a:pt x="10183" y="7299"/>
                  </a:cubicBezTo>
                  <a:cubicBezTo>
                    <a:pt x="10092" y="6236"/>
                    <a:pt x="10183" y="5141"/>
                    <a:pt x="10122" y="4047"/>
                  </a:cubicBezTo>
                  <a:cubicBezTo>
                    <a:pt x="10031" y="2740"/>
                    <a:pt x="9666" y="1403"/>
                    <a:pt x="8633" y="582"/>
                  </a:cubicBezTo>
                  <a:cubicBezTo>
                    <a:pt x="8187" y="226"/>
                    <a:pt x="7645" y="0"/>
                    <a:pt x="7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8"/>
            <p:cNvSpPr/>
            <p:nvPr/>
          </p:nvSpPr>
          <p:spPr>
            <a:xfrm>
              <a:off x="5414929" y="1915322"/>
              <a:ext cx="175964" cy="513381"/>
            </a:xfrm>
            <a:custGeom>
              <a:rect b="b" l="l" r="r" t="t"/>
              <a:pathLst>
                <a:path extrusionOk="0" h="24834" w="8512">
                  <a:moveTo>
                    <a:pt x="3618" y="1"/>
                  </a:moveTo>
                  <a:lnTo>
                    <a:pt x="3314" y="8907"/>
                  </a:lnTo>
                  <a:lnTo>
                    <a:pt x="1" y="6232"/>
                  </a:lnTo>
                  <a:lnTo>
                    <a:pt x="3283" y="10092"/>
                  </a:lnTo>
                  <a:lnTo>
                    <a:pt x="2827" y="24834"/>
                  </a:lnTo>
                  <a:lnTo>
                    <a:pt x="4377" y="24834"/>
                  </a:lnTo>
                  <a:lnTo>
                    <a:pt x="4104" y="15928"/>
                  </a:lnTo>
                  <a:lnTo>
                    <a:pt x="8511" y="9636"/>
                  </a:lnTo>
                  <a:lnTo>
                    <a:pt x="4074" y="14378"/>
                  </a:lnTo>
                  <a:lnTo>
                    <a:pt x="36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8"/>
            <p:cNvSpPr/>
            <p:nvPr/>
          </p:nvSpPr>
          <p:spPr>
            <a:xfrm>
              <a:off x="5012787" y="2514143"/>
              <a:ext cx="763477" cy="91145"/>
            </a:xfrm>
            <a:custGeom>
              <a:rect b="b" l="l" r="r" t="t"/>
              <a:pathLst>
                <a:path extrusionOk="0" h="4409" w="36932">
                  <a:moveTo>
                    <a:pt x="6049" y="1"/>
                  </a:moveTo>
                  <a:lnTo>
                    <a:pt x="0" y="4408"/>
                  </a:lnTo>
                  <a:lnTo>
                    <a:pt x="30913" y="4408"/>
                  </a:lnTo>
                  <a:lnTo>
                    <a:pt x="369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3" name="Google Shape;1813;p78"/>
            <p:cNvGrpSpPr/>
            <p:nvPr/>
          </p:nvGrpSpPr>
          <p:grpSpPr>
            <a:xfrm>
              <a:off x="5153526" y="2296730"/>
              <a:ext cx="478217" cy="263946"/>
              <a:chOff x="5153526" y="2296730"/>
              <a:chExt cx="478217" cy="263946"/>
            </a:xfrm>
          </p:grpSpPr>
          <p:sp>
            <p:nvSpPr>
              <p:cNvPr id="1814" name="Google Shape;1814;p78"/>
              <p:cNvSpPr/>
              <p:nvPr/>
            </p:nvSpPr>
            <p:spPr>
              <a:xfrm>
                <a:off x="5184328" y="2532996"/>
                <a:ext cx="86721" cy="27680"/>
              </a:xfrm>
              <a:custGeom>
                <a:rect b="b" l="l" r="r" t="t"/>
                <a:pathLst>
                  <a:path extrusionOk="0" h="1339" w="4195">
                    <a:moveTo>
                      <a:pt x="2645" y="1"/>
                    </a:moveTo>
                    <a:cubicBezTo>
                      <a:pt x="2645" y="1"/>
                      <a:pt x="1216" y="609"/>
                      <a:pt x="608" y="669"/>
                    </a:cubicBezTo>
                    <a:cubicBezTo>
                      <a:pt x="0" y="761"/>
                      <a:pt x="0" y="1338"/>
                      <a:pt x="0" y="1338"/>
                    </a:cubicBezTo>
                    <a:lnTo>
                      <a:pt x="4104" y="1338"/>
                    </a:lnTo>
                    <a:cubicBezTo>
                      <a:pt x="4104" y="1338"/>
                      <a:pt x="4195" y="609"/>
                      <a:pt x="39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8"/>
              <p:cNvSpPr/>
              <p:nvPr/>
            </p:nvSpPr>
            <p:spPr>
              <a:xfrm>
                <a:off x="5153526" y="2297991"/>
                <a:ext cx="214291" cy="237899"/>
              </a:xfrm>
              <a:custGeom>
                <a:rect b="b" l="l" r="r" t="t"/>
                <a:pathLst>
                  <a:path extrusionOk="0" h="11508" w="10366">
                    <a:moveTo>
                      <a:pt x="6414" y="1"/>
                    </a:moveTo>
                    <a:cubicBezTo>
                      <a:pt x="6414" y="1"/>
                      <a:pt x="518" y="1946"/>
                      <a:pt x="274" y="3466"/>
                    </a:cubicBezTo>
                    <a:cubicBezTo>
                      <a:pt x="1" y="4986"/>
                      <a:pt x="4135" y="11399"/>
                      <a:pt x="4135" y="11399"/>
                    </a:cubicBezTo>
                    <a:cubicBezTo>
                      <a:pt x="4135" y="11399"/>
                      <a:pt x="4459" y="11507"/>
                      <a:pt x="4828" y="11507"/>
                    </a:cubicBezTo>
                    <a:cubicBezTo>
                      <a:pt x="5013" y="11507"/>
                      <a:pt x="5209" y="11480"/>
                      <a:pt x="5381" y="11399"/>
                    </a:cubicBezTo>
                    <a:cubicBezTo>
                      <a:pt x="5381" y="11399"/>
                      <a:pt x="2797" y="4712"/>
                      <a:pt x="3010" y="4560"/>
                    </a:cubicBezTo>
                    <a:cubicBezTo>
                      <a:pt x="3192" y="4378"/>
                      <a:pt x="9788" y="3283"/>
                      <a:pt x="10366" y="153"/>
                    </a:cubicBezTo>
                    <a:lnTo>
                      <a:pt x="64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8"/>
              <p:cNvSpPr/>
              <p:nvPr/>
            </p:nvSpPr>
            <p:spPr>
              <a:xfrm>
                <a:off x="5545001" y="2532996"/>
                <a:ext cx="86742" cy="27680"/>
              </a:xfrm>
              <a:custGeom>
                <a:rect b="b" l="l" r="r" t="t"/>
                <a:pathLst>
                  <a:path extrusionOk="0" h="1339" w="4196">
                    <a:moveTo>
                      <a:pt x="244" y="1"/>
                    </a:moveTo>
                    <a:cubicBezTo>
                      <a:pt x="0" y="609"/>
                      <a:pt x="92" y="1338"/>
                      <a:pt x="92" y="1338"/>
                    </a:cubicBezTo>
                    <a:lnTo>
                      <a:pt x="4195" y="1338"/>
                    </a:lnTo>
                    <a:cubicBezTo>
                      <a:pt x="4195" y="1338"/>
                      <a:pt x="4195" y="791"/>
                      <a:pt x="3587" y="669"/>
                    </a:cubicBezTo>
                    <a:cubicBezTo>
                      <a:pt x="2979" y="609"/>
                      <a:pt x="1551" y="1"/>
                      <a:pt x="15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8"/>
              <p:cNvSpPr/>
              <p:nvPr/>
            </p:nvSpPr>
            <p:spPr>
              <a:xfrm>
                <a:off x="5304972" y="2296730"/>
                <a:ext cx="272712" cy="237878"/>
              </a:xfrm>
              <a:custGeom>
                <a:rect b="b" l="l" r="r" t="t"/>
                <a:pathLst>
                  <a:path extrusionOk="0" h="11507" w="13192">
                    <a:moveTo>
                      <a:pt x="4955" y="1"/>
                    </a:moveTo>
                    <a:lnTo>
                      <a:pt x="0" y="62"/>
                    </a:lnTo>
                    <a:cubicBezTo>
                      <a:pt x="1307" y="2402"/>
                      <a:pt x="4712" y="3527"/>
                      <a:pt x="6809" y="5624"/>
                    </a:cubicBezTo>
                    <a:lnTo>
                      <a:pt x="11855" y="11430"/>
                    </a:lnTo>
                    <a:cubicBezTo>
                      <a:pt x="12053" y="11488"/>
                      <a:pt x="12297" y="11506"/>
                      <a:pt x="12522" y="11506"/>
                    </a:cubicBezTo>
                    <a:cubicBezTo>
                      <a:pt x="12881" y="11506"/>
                      <a:pt x="13192" y="11460"/>
                      <a:pt x="13192" y="11460"/>
                    </a:cubicBezTo>
                    <a:cubicBezTo>
                      <a:pt x="11034" y="6718"/>
                      <a:pt x="4955" y="1"/>
                      <a:pt x="49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8" name="Google Shape;1818;p78"/>
            <p:cNvSpPr/>
            <p:nvPr/>
          </p:nvSpPr>
          <p:spPr>
            <a:xfrm>
              <a:off x="5144740" y="2292968"/>
              <a:ext cx="424158" cy="218054"/>
            </a:xfrm>
            <a:custGeom>
              <a:rect b="b" l="l" r="r" t="t"/>
              <a:pathLst>
                <a:path extrusionOk="0" h="10548" w="20518">
                  <a:moveTo>
                    <a:pt x="12098" y="1"/>
                  </a:moveTo>
                  <a:lnTo>
                    <a:pt x="6779" y="274"/>
                  </a:lnTo>
                  <a:cubicBezTo>
                    <a:pt x="6779" y="274"/>
                    <a:pt x="1247" y="1946"/>
                    <a:pt x="456" y="3435"/>
                  </a:cubicBezTo>
                  <a:cubicBezTo>
                    <a:pt x="0" y="4256"/>
                    <a:pt x="3070" y="10548"/>
                    <a:pt x="3070" y="10548"/>
                  </a:cubicBezTo>
                  <a:cubicBezTo>
                    <a:pt x="3070" y="10548"/>
                    <a:pt x="3587" y="10548"/>
                    <a:pt x="4347" y="10457"/>
                  </a:cubicBezTo>
                  <a:cubicBezTo>
                    <a:pt x="4408" y="10426"/>
                    <a:pt x="4438" y="10426"/>
                    <a:pt x="4529" y="10426"/>
                  </a:cubicBezTo>
                  <a:cubicBezTo>
                    <a:pt x="4833" y="10335"/>
                    <a:pt x="5198" y="10305"/>
                    <a:pt x="5563" y="10183"/>
                  </a:cubicBezTo>
                  <a:cubicBezTo>
                    <a:pt x="5563" y="10183"/>
                    <a:pt x="3587" y="4955"/>
                    <a:pt x="3678" y="4803"/>
                  </a:cubicBezTo>
                  <a:cubicBezTo>
                    <a:pt x="3800" y="4651"/>
                    <a:pt x="7478" y="4043"/>
                    <a:pt x="9545" y="2432"/>
                  </a:cubicBezTo>
                  <a:cubicBezTo>
                    <a:pt x="9545" y="2432"/>
                    <a:pt x="13344" y="5289"/>
                    <a:pt x="14104" y="5685"/>
                  </a:cubicBezTo>
                  <a:cubicBezTo>
                    <a:pt x="14864" y="6049"/>
                    <a:pt x="18177" y="10548"/>
                    <a:pt x="18177" y="10548"/>
                  </a:cubicBezTo>
                  <a:cubicBezTo>
                    <a:pt x="18177" y="10548"/>
                    <a:pt x="19423" y="10517"/>
                    <a:pt x="20153" y="10183"/>
                  </a:cubicBezTo>
                  <a:cubicBezTo>
                    <a:pt x="20183" y="10153"/>
                    <a:pt x="20244" y="10153"/>
                    <a:pt x="20305" y="10122"/>
                  </a:cubicBezTo>
                  <a:cubicBezTo>
                    <a:pt x="20365" y="10092"/>
                    <a:pt x="20457" y="10001"/>
                    <a:pt x="20517" y="9970"/>
                  </a:cubicBezTo>
                  <a:cubicBezTo>
                    <a:pt x="20517" y="9970"/>
                    <a:pt x="15289" y="2341"/>
                    <a:pt x="1264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8"/>
            <p:cNvSpPr/>
            <p:nvPr/>
          </p:nvSpPr>
          <p:spPr>
            <a:xfrm>
              <a:off x="5100749" y="2086863"/>
              <a:ext cx="207387" cy="55092"/>
            </a:xfrm>
            <a:custGeom>
              <a:rect b="b" l="l" r="r" t="t"/>
              <a:pathLst>
                <a:path extrusionOk="0" h="2665" w="10032">
                  <a:moveTo>
                    <a:pt x="10031" y="1"/>
                  </a:moveTo>
                  <a:cubicBezTo>
                    <a:pt x="10031" y="1"/>
                    <a:pt x="5096" y="1339"/>
                    <a:pt x="4693" y="1339"/>
                  </a:cubicBezTo>
                  <a:cubicBezTo>
                    <a:pt x="4689" y="1339"/>
                    <a:pt x="4685" y="1339"/>
                    <a:pt x="4682" y="1338"/>
                  </a:cubicBezTo>
                  <a:cubicBezTo>
                    <a:pt x="4408" y="1338"/>
                    <a:pt x="305" y="639"/>
                    <a:pt x="305" y="639"/>
                  </a:cubicBezTo>
                  <a:lnTo>
                    <a:pt x="1" y="1369"/>
                  </a:lnTo>
                  <a:cubicBezTo>
                    <a:pt x="1" y="1369"/>
                    <a:pt x="3587" y="2584"/>
                    <a:pt x="4530" y="2645"/>
                  </a:cubicBezTo>
                  <a:cubicBezTo>
                    <a:pt x="4634" y="2659"/>
                    <a:pt x="4783" y="2665"/>
                    <a:pt x="4963" y="2665"/>
                  </a:cubicBezTo>
                  <a:cubicBezTo>
                    <a:pt x="6410" y="2665"/>
                    <a:pt x="9940" y="2280"/>
                    <a:pt x="9940" y="2280"/>
                  </a:cubicBezTo>
                  <a:lnTo>
                    <a:pt x="100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8"/>
            <p:cNvSpPr/>
            <p:nvPr/>
          </p:nvSpPr>
          <p:spPr>
            <a:xfrm>
              <a:off x="5069326" y="2081157"/>
              <a:ext cx="37727" cy="34006"/>
            </a:xfrm>
            <a:custGeom>
              <a:rect b="b" l="l" r="r" t="t"/>
              <a:pathLst>
                <a:path extrusionOk="0" h="1645" w="1825">
                  <a:moveTo>
                    <a:pt x="566" y="0"/>
                  </a:moveTo>
                  <a:cubicBezTo>
                    <a:pt x="558" y="0"/>
                    <a:pt x="552" y="1"/>
                    <a:pt x="548" y="3"/>
                  </a:cubicBezTo>
                  <a:cubicBezTo>
                    <a:pt x="457" y="34"/>
                    <a:pt x="1" y="1037"/>
                    <a:pt x="305" y="1310"/>
                  </a:cubicBezTo>
                  <a:cubicBezTo>
                    <a:pt x="609" y="1553"/>
                    <a:pt x="1521" y="1645"/>
                    <a:pt x="1521" y="1645"/>
                  </a:cubicBezTo>
                  <a:lnTo>
                    <a:pt x="1825" y="915"/>
                  </a:lnTo>
                  <a:cubicBezTo>
                    <a:pt x="1825" y="915"/>
                    <a:pt x="1579" y="179"/>
                    <a:pt x="1217" y="179"/>
                  </a:cubicBezTo>
                  <a:cubicBezTo>
                    <a:pt x="1197" y="179"/>
                    <a:pt x="1177" y="181"/>
                    <a:pt x="1156" y="186"/>
                  </a:cubicBezTo>
                  <a:cubicBezTo>
                    <a:pt x="1156" y="186"/>
                    <a:pt x="679" y="0"/>
                    <a:pt x="5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8"/>
            <p:cNvSpPr/>
            <p:nvPr/>
          </p:nvSpPr>
          <p:spPr>
            <a:xfrm>
              <a:off x="5386029" y="2086863"/>
              <a:ext cx="212410" cy="55092"/>
            </a:xfrm>
            <a:custGeom>
              <a:rect b="b" l="l" r="r" t="t"/>
              <a:pathLst>
                <a:path extrusionOk="0" h="2665" w="10275">
                  <a:moveTo>
                    <a:pt x="0" y="1"/>
                  </a:moveTo>
                  <a:lnTo>
                    <a:pt x="61" y="2280"/>
                  </a:lnTo>
                  <a:cubicBezTo>
                    <a:pt x="61" y="2280"/>
                    <a:pt x="3592" y="2665"/>
                    <a:pt x="5038" y="2665"/>
                  </a:cubicBezTo>
                  <a:cubicBezTo>
                    <a:pt x="5219" y="2665"/>
                    <a:pt x="5367" y="2659"/>
                    <a:pt x="5472" y="2645"/>
                  </a:cubicBezTo>
                  <a:cubicBezTo>
                    <a:pt x="6414" y="2554"/>
                    <a:pt x="10274" y="1217"/>
                    <a:pt x="10274" y="1217"/>
                  </a:cubicBezTo>
                  <a:lnTo>
                    <a:pt x="9970" y="487"/>
                  </a:lnTo>
                  <a:cubicBezTo>
                    <a:pt x="9970" y="487"/>
                    <a:pt x="5593" y="1338"/>
                    <a:pt x="5320" y="1338"/>
                  </a:cubicBezTo>
                  <a:cubicBezTo>
                    <a:pt x="5317" y="1339"/>
                    <a:pt x="5313" y="1339"/>
                    <a:pt x="5309" y="1339"/>
                  </a:cubicBezTo>
                  <a:cubicBezTo>
                    <a:pt x="4936" y="1339"/>
                    <a:pt x="1" y="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8"/>
            <p:cNvSpPr/>
            <p:nvPr/>
          </p:nvSpPr>
          <p:spPr>
            <a:xfrm>
              <a:off x="5592134" y="2084361"/>
              <a:ext cx="57201" cy="27040"/>
            </a:xfrm>
            <a:custGeom>
              <a:rect b="b" l="l" r="r" t="t"/>
              <a:pathLst>
                <a:path extrusionOk="0" h="1308" w="2767">
                  <a:moveTo>
                    <a:pt x="821" y="0"/>
                  </a:moveTo>
                  <a:cubicBezTo>
                    <a:pt x="669" y="31"/>
                    <a:pt x="0" y="608"/>
                    <a:pt x="0" y="608"/>
                  </a:cubicBezTo>
                  <a:lnTo>
                    <a:pt x="243" y="1307"/>
                  </a:lnTo>
                  <a:cubicBezTo>
                    <a:pt x="243" y="1307"/>
                    <a:pt x="973" y="1307"/>
                    <a:pt x="1429" y="1246"/>
                  </a:cubicBezTo>
                  <a:cubicBezTo>
                    <a:pt x="1850" y="1218"/>
                    <a:pt x="1856" y="905"/>
                    <a:pt x="1735" y="905"/>
                  </a:cubicBezTo>
                  <a:cubicBezTo>
                    <a:pt x="1725" y="905"/>
                    <a:pt x="1714" y="907"/>
                    <a:pt x="1702" y="912"/>
                  </a:cubicBezTo>
                  <a:cubicBezTo>
                    <a:pt x="1663" y="936"/>
                    <a:pt x="1606" y="947"/>
                    <a:pt x="1546" y="947"/>
                  </a:cubicBezTo>
                  <a:cubicBezTo>
                    <a:pt x="1375" y="947"/>
                    <a:pt x="1171" y="856"/>
                    <a:pt x="1216" y="699"/>
                  </a:cubicBezTo>
                  <a:cubicBezTo>
                    <a:pt x="1235" y="624"/>
                    <a:pt x="1383" y="601"/>
                    <a:pt x="1580" y="601"/>
                  </a:cubicBezTo>
                  <a:cubicBezTo>
                    <a:pt x="1877" y="601"/>
                    <a:pt x="2286" y="653"/>
                    <a:pt x="2530" y="653"/>
                  </a:cubicBezTo>
                  <a:cubicBezTo>
                    <a:pt x="2644" y="653"/>
                    <a:pt x="2722" y="642"/>
                    <a:pt x="2736" y="608"/>
                  </a:cubicBezTo>
                  <a:cubicBezTo>
                    <a:pt x="2766" y="456"/>
                    <a:pt x="1003" y="0"/>
                    <a:pt x="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8"/>
            <p:cNvSpPr/>
            <p:nvPr/>
          </p:nvSpPr>
          <p:spPr>
            <a:xfrm>
              <a:off x="5245911" y="2078077"/>
              <a:ext cx="199200" cy="226550"/>
            </a:xfrm>
            <a:custGeom>
              <a:rect b="b" l="l" r="r" t="t"/>
              <a:pathLst>
                <a:path extrusionOk="0" h="10959" w="9636">
                  <a:moveTo>
                    <a:pt x="4286" y="0"/>
                  </a:moveTo>
                  <a:lnTo>
                    <a:pt x="4134" y="31"/>
                  </a:lnTo>
                  <a:lnTo>
                    <a:pt x="3526" y="243"/>
                  </a:lnTo>
                  <a:lnTo>
                    <a:pt x="0" y="1034"/>
                  </a:lnTo>
                  <a:cubicBezTo>
                    <a:pt x="0" y="1034"/>
                    <a:pt x="152" y="2310"/>
                    <a:pt x="517" y="3040"/>
                  </a:cubicBezTo>
                  <a:lnTo>
                    <a:pt x="2736" y="2827"/>
                  </a:lnTo>
                  <a:lnTo>
                    <a:pt x="2736" y="2827"/>
                  </a:lnTo>
                  <a:cubicBezTo>
                    <a:pt x="2401" y="5867"/>
                    <a:pt x="1824" y="10669"/>
                    <a:pt x="1824" y="10669"/>
                  </a:cubicBezTo>
                  <a:cubicBezTo>
                    <a:pt x="2206" y="10883"/>
                    <a:pt x="2899" y="10958"/>
                    <a:pt x="3687" y="10958"/>
                  </a:cubicBezTo>
                  <a:cubicBezTo>
                    <a:pt x="5591" y="10958"/>
                    <a:pt x="8055" y="10517"/>
                    <a:pt x="8055" y="10517"/>
                  </a:cubicBezTo>
                  <a:cubicBezTo>
                    <a:pt x="8055" y="10487"/>
                    <a:pt x="7447" y="5806"/>
                    <a:pt x="7082" y="2857"/>
                  </a:cubicBezTo>
                  <a:lnTo>
                    <a:pt x="7082" y="2857"/>
                  </a:lnTo>
                  <a:lnTo>
                    <a:pt x="9271" y="3070"/>
                  </a:lnTo>
                  <a:cubicBezTo>
                    <a:pt x="9636" y="2310"/>
                    <a:pt x="9636" y="1064"/>
                    <a:pt x="9636" y="1064"/>
                  </a:cubicBezTo>
                  <a:lnTo>
                    <a:pt x="6322" y="274"/>
                  </a:lnTo>
                  <a:lnTo>
                    <a:pt x="5684" y="31"/>
                  </a:lnTo>
                  <a:lnTo>
                    <a:pt x="55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8"/>
            <p:cNvSpPr/>
            <p:nvPr/>
          </p:nvSpPr>
          <p:spPr>
            <a:xfrm>
              <a:off x="5293664" y="1960430"/>
              <a:ext cx="91745" cy="79961"/>
            </a:xfrm>
            <a:custGeom>
              <a:rect b="b" l="l" r="r" t="t"/>
              <a:pathLst>
                <a:path extrusionOk="0" h="3868" w="4438">
                  <a:moveTo>
                    <a:pt x="1999" y="1"/>
                  </a:moveTo>
                  <a:cubicBezTo>
                    <a:pt x="1746" y="1"/>
                    <a:pt x="1492" y="33"/>
                    <a:pt x="1246" y="98"/>
                  </a:cubicBezTo>
                  <a:cubicBezTo>
                    <a:pt x="1125" y="159"/>
                    <a:pt x="1003" y="190"/>
                    <a:pt x="912" y="250"/>
                  </a:cubicBezTo>
                  <a:cubicBezTo>
                    <a:pt x="821" y="342"/>
                    <a:pt x="760" y="494"/>
                    <a:pt x="760" y="615"/>
                  </a:cubicBezTo>
                  <a:cubicBezTo>
                    <a:pt x="724" y="608"/>
                    <a:pt x="689" y="605"/>
                    <a:pt x="655" y="605"/>
                  </a:cubicBezTo>
                  <a:cubicBezTo>
                    <a:pt x="394" y="605"/>
                    <a:pt x="168" y="796"/>
                    <a:pt x="61" y="1010"/>
                  </a:cubicBezTo>
                  <a:cubicBezTo>
                    <a:pt x="0" y="1284"/>
                    <a:pt x="91" y="1618"/>
                    <a:pt x="365" y="1770"/>
                  </a:cubicBezTo>
                  <a:cubicBezTo>
                    <a:pt x="304" y="1892"/>
                    <a:pt x="304" y="2044"/>
                    <a:pt x="334" y="2165"/>
                  </a:cubicBezTo>
                  <a:cubicBezTo>
                    <a:pt x="365" y="2287"/>
                    <a:pt x="486" y="2378"/>
                    <a:pt x="547" y="2500"/>
                  </a:cubicBezTo>
                  <a:cubicBezTo>
                    <a:pt x="1064" y="3047"/>
                    <a:pt x="1702" y="3412"/>
                    <a:pt x="2371" y="3655"/>
                  </a:cubicBezTo>
                  <a:cubicBezTo>
                    <a:pt x="2584" y="3716"/>
                    <a:pt x="2736" y="3746"/>
                    <a:pt x="2918" y="3807"/>
                  </a:cubicBezTo>
                  <a:cubicBezTo>
                    <a:pt x="2979" y="3807"/>
                    <a:pt x="3100" y="3837"/>
                    <a:pt x="3192" y="3837"/>
                  </a:cubicBezTo>
                  <a:cubicBezTo>
                    <a:pt x="3252" y="3837"/>
                    <a:pt x="3374" y="3868"/>
                    <a:pt x="3435" y="3868"/>
                  </a:cubicBezTo>
                  <a:cubicBezTo>
                    <a:pt x="3526" y="3837"/>
                    <a:pt x="3587" y="3716"/>
                    <a:pt x="3648" y="3685"/>
                  </a:cubicBezTo>
                  <a:cubicBezTo>
                    <a:pt x="3708" y="3594"/>
                    <a:pt x="3739" y="3533"/>
                    <a:pt x="3830" y="3503"/>
                  </a:cubicBezTo>
                  <a:cubicBezTo>
                    <a:pt x="3952" y="3351"/>
                    <a:pt x="4012" y="3199"/>
                    <a:pt x="4134" y="3047"/>
                  </a:cubicBezTo>
                  <a:cubicBezTo>
                    <a:pt x="4286" y="2682"/>
                    <a:pt x="4377" y="2287"/>
                    <a:pt x="4438" y="1892"/>
                  </a:cubicBezTo>
                  <a:cubicBezTo>
                    <a:pt x="4438" y="1740"/>
                    <a:pt x="4438" y="1557"/>
                    <a:pt x="4377" y="1405"/>
                  </a:cubicBezTo>
                  <a:cubicBezTo>
                    <a:pt x="4347" y="1253"/>
                    <a:pt x="4195" y="1102"/>
                    <a:pt x="4043" y="1071"/>
                  </a:cubicBezTo>
                  <a:cubicBezTo>
                    <a:pt x="4134" y="980"/>
                    <a:pt x="4134" y="919"/>
                    <a:pt x="4104" y="828"/>
                  </a:cubicBezTo>
                  <a:cubicBezTo>
                    <a:pt x="4043" y="767"/>
                    <a:pt x="3952" y="706"/>
                    <a:pt x="3860" y="706"/>
                  </a:cubicBezTo>
                  <a:cubicBezTo>
                    <a:pt x="3372" y="240"/>
                    <a:pt x="2688" y="1"/>
                    <a:pt x="1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8"/>
            <p:cNvSpPr/>
            <p:nvPr/>
          </p:nvSpPr>
          <p:spPr>
            <a:xfrm>
              <a:off x="5302450" y="1978704"/>
              <a:ext cx="66007" cy="123270"/>
            </a:xfrm>
            <a:custGeom>
              <a:rect b="b" l="l" r="r" t="t"/>
              <a:pathLst>
                <a:path extrusionOk="0" h="5963" w="3193">
                  <a:moveTo>
                    <a:pt x="1646" y="1"/>
                  </a:moveTo>
                  <a:cubicBezTo>
                    <a:pt x="972" y="1"/>
                    <a:pt x="299" y="316"/>
                    <a:pt x="213" y="795"/>
                  </a:cubicBezTo>
                  <a:cubicBezTo>
                    <a:pt x="61" y="1585"/>
                    <a:pt x="1" y="2163"/>
                    <a:pt x="92" y="2558"/>
                  </a:cubicBezTo>
                  <a:cubicBezTo>
                    <a:pt x="153" y="3075"/>
                    <a:pt x="365" y="3379"/>
                    <a:pt x="578" y="3591"/>
                  </a:cubicBezTo>
                  <a:cubicBezTo>
                    <a:pt x="730" y="3713"/>
                    <a:pt x="882" y="3835"/>
                    <a:pt x="1004" y="3895"/>
                  </a:cubicBezTo>
                  <a:cubicBezTo>
                    <a:pt x="1277" y="4078"/>
                    <a:pt x="1460" y="4230"/>
                    <a:pt x="1490" y="4838"/>
                  </a:cubicBezTo>
                  <a:lnTo>
                    <a:pt x="1338" y="4898"/>
                  </a:lnTo>
                  <a:lnTo>
                    <a:pt x="2128" y="5962"/>
                  </a:lnTo>
                  <a:lnTo>
                    <a:pt x="2888" y="4898"/>
                  </a:lnTo>
                  <a:lnTo>
                    <a:pt x="2736" y="4838"/>
                  </a:lnTo>
                  <a:cubicBezTo>
                    <a:pt x="2736" y="3987"/>
                    <a:pt x="2979" y="3287"/>
                    <a:pt x="3101" y="2953"/>
                  </a:cubicBezTo>
                  <a:cubicBezTo>
                    <a:pt x="3131" y="2832"/>
                    <a:pt x="3162" y="2771"/>
                    <a:pt x="3162" y="2710"/>
                  </a:cubicBezTo>
                  <a:cubicBezTo>
                    <a:pt x="3162" y="2710"/>
                    <a:pt x="3192" y="2528"/>
                    <a:pt x="3192" y="2315"/>
                  </a:cubicBezTo>
                  <a:lnTo>
                    <a:pt x="3192" y="2224"/>
                  </a:lnTo>
                  <a:cubicBezTo>
                    <a:pt x="3162" y="1707"/>
                    <a:pt x="3131" y="886"/>
                    <a:pt x="2949" y="643"/>
                  </a:cubicBezTo>
                  <a:cubicBezTo>
                    <a:pt x="2697" y="191"/>
                    <a:pt x="2171" y="1"/>
                    <a:pt x="16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8"/>
            <p:cNvSpPr/>
            <p:nvPr/>
          </p:nvSpPr>
          <p:spPr>
            <a:xfrm>
              <a:off x="5304972" y="1973826"/>
              <a:ext cx="71010" cy="49841"/>
            </a:xfrm>
            <a:custGeom>
              <a:rect b="b" l="l" r="r" t="t"/>
              <a:pathLst>
                <a:path extrusionOk="0" h="2411" w="3435">
                  <a:moveTo>
                    <a:pt x="1764" y="1"/>
                  </a:moveTo>
                  <a:cubicBezTo>
                    <a:pt x="1531" y="1"/>
                    <a:pt x="1298" y="25"/>
                    <a:pt x="1064" y="58"/>
                  </a:cubicBezTo>
                  <a:cubicBezTo>
                    <a:pt x="851" y="119"/>
                    <a:pt x="578" y="180"/>
                    <a:pt x="395" y="332"/>
                  </a:cubicBezTo>
                  <a:cubicBezTo>
                    <a:pt x="243" y="454"/>
                    <a:pt x="91" y="636"/>
                    <a:pt x="0" y="879"/>
                  </a:cubicBezTo>
                  <a:cubicBezTo>
                    <a:pt x="122" y="940"/>
                    <a:pt x="243" y="1031"/>
                    <a:pt x="395" y="1031"/>
                  </a:cubicBezTo>
                  <a:cubicBezTo>
                    <a:pt x="625" y="1088"/>
                    <a:pt x="859" y="1115"/>
                    <a:pt x="1094" y="1115"/>
                  </a:cubicBezTo>
                  <a:cubicBezTo>
                    <a:pt x="1481" y="1115"/>
                    <a:pt x="1871" y="1042"/>
                    <a:pt x="2250" y="909"/>
                  </a:cubicBezTo>
                  <a:lnTo>
                    <a:pt x="2250" y="909"/>
                  </a:lnTo>
                  <a:cubicBezTo>
                    <a:pt x="2219" y="970"/>
                    <a:pt x="2219" y="1061"/>
                    <a:pt x="2250" y="1092"/>
                  </a:cubicBezTo>
                  <a:cubicBezTo>
                    <a:pt x="2271" y="1113"/>
                    <a:pt x="2320" y="1148"/>
                    <a:pt x="2369" y="1148"/>
                  </a:cubicBezTo>
                  <a:cubicBezTo>
                    <a:pt x="2391" y="1148"/>
                    <a:pt x="2413" y="1141"/>
                    <a:pt x="2432" y="1122"/>
                  </a:cubicBezTo>
                  <a:lnTo>
                    <a:pt x="2432" y="1122"/>
                  </a:lnTo>
                  <a:cubicBezTo>
                    <a:pt x="2402" y="1365"/>
                    <a:pt x="2402" y="1639"/>
                    <a:pt x="2523" y="1852"/>
                  </a:cubicBezTo>
                  <a:cubicBezTo>
                    <a:pt x="2645" y="2095"/>
                    <a:pt x="2797" y="2247"/>
                    <a:pt x="2979" y="2338"/>
                  </a:cubicBezTo>
                  <a:cubicBezTo>
                    <a:pt x="3024" y="2383"/>
                    <a:pt x="3084" y="2411"/>
                    <a:pt x="3126" y="2411"/>
                  </a:cubicBezTo>
                  <a:cubicBezTo>
                    <a:pt x="3141" y="2411"/>
                    <a:pt x="3153" y="2407"/>
                    <a:pt x="3161" y="2399"/>
                  </a:cubicBezTo>
                  <a:cubicBezTo>
                    <a:pt x="3283" y="2338"/>
                    <a:pt x="3313" y="2186"/>
                    <a:pt x="3313" y="2095"/>
                  </a:cubicBezTo>
                  <a:cubicBezTo>
                    <a:pt x="3405" y="1669"/>
                    <a:pt x="3435" y="1213"/>
                    <a:pt x="3283" y="818"/>
                  </a:cubicBezTo>
                  <a:cubicBezTo>
                    <a:pt x="3131" y="454"/>
                    <a:pt x="2736" y="180"/>
                    <a:pt x="2341" y="58"/>
                  </a:cubicBezTo>
                  <a:cubicBezTo>
                    <a:pt x="2149" y="17"/>
                    <a:pt x="1957"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8"/>
            <p:cNvSpPr/>
            <p:nvPr/>
          </p:nvSpPr>
          <p:spPr>
            <a:xfrm>
              <a:off x="5362152" y="2020876"/>
              <a:ext cx="20114" cy="18750"/>
            </a:xfrm>
            <a:custGeom>
              <a:rect b="b" l="l" r="r" t="t"/>
              <a:pathLst>
                <a:path extrusionOk="0" h="907" w="973">
                  <a:moveTo>
                    <a:pt x="600" y="0"/>
                  </a:moveTo>
                  <a:cubicBezTo>
                    <a:pt x="462" y="0"/>
                    <a:pt x="302" y="74"/>
                    <a:pt x="183" y="214"/>
                  </a:cubicBezTo>
                  <a:cubicBezTo>
                    <a:pt x="31" y="427"/>
                    <a:pt x="0" y="700"/>
                    <a:pt x="183" y="822"/>
                  </a:cubicBezTo>
                  <a:cubicBezTo>
                    <a:pt x="240" y="879"/>
                    <a:pt x="315" y="906"/>
                    <a:pt x="395" y="906"/>
                  </a:cubicBezTo>
                  <a:cubicBezTo>
                    <a:pt x="528" y="906"/>
                    <a:pt x="677" y="833"/>
                    <a:pt x="791" y="700"/>
                  </a:cubicBezTo>
                  <a:cubicBezTo>
                    <a:pt x="943" y="488"/>
                    <a:pt x="973" y="214"/>
                    <a:pt x="791" y="62"/>
                  </a:cubicBezTo>
                  <a:cubicBezTo>
                    <a:pt x="738" y="20"/>
                    <a:pt x="672" y="0"/>
                    <a:pt x="6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78"/>
          <p:cNvSpPr/>
          <p:nvPr/>
        </p:nvSpPr>
        <p:spPr>
          <a:xfrm>
            <a:off x="3583630" y="1789395"/>
            <a:ext cx="57201" cy="26419"/>
          </a:xfrm>
          <a:custGeom>
            <a:rect b="b" l="l" r="r" t="t"/>
            <a:pathLst>
              <a:path extrusionOk="0" h="1278" w="2767">
                <a:moveTo>
                  <a:pt x="1946" y="1"/>
                </a:moveTo>
                <a:cubicBezTo>
                  <a:pt x="1764" y="1"/>
                  <a:pt x="1" y="457"/>
                  <a:pt x="31" y="609"/>
                </a:cubicBezTo>
                <a:cubicBezTo>
                  <a:pt x="42" y="631"/>
                  <a:pt x="96" y="639"/>
                  <a:pt x="178" y="639"/>
                </a:cubicBezTo>
                <a:cubicBezTo>
                  <a:pt x="413" y="639"/>
                  <a:pt x="875" y="572"/>
                  <a:pt x="1199" y="572"/>
                </a:cubicBezTo>
                <a:cubicBezTo>
                  <a:pt x="1390" y="572"/>
                  <a:pt x="1533" y="596"/>
                  <a:pt x="1551" y="670"/>
                </a:cubicBezTo>
                <a:cubicBezTo>
                  <a:pt x="1598" y="855"/>
                  <a:pt x="1378" y="935"/>
                  <a:pt x="1204" y="935"/>
                </a:cubicBezTo>
                <a:cubicBezTo>
                  <a:pt x="1150" y="935"/>
                  <a:pt x="1101" y="927"/>
                  <a:pt x="1065" y="913"/>
                </a:cubicBezTo>
                <a:cubicBezTo>
                  <a:pt x="1048" y="903"/>
                  <a:pt x="1033" y="898"/>
                  <a:pt x="1020" y="898"/>
                </a:cubicBezTo>
                <a:cubicBezTo>
                  <a:pt x="912" y="898"/>
                  <a:pt x="933" y="1193"/>
                  <a:pt x="1338" y="1247"/>
                </a:cubicBezTo>
                <a:cubicBezTo>
                  <a:pt x="1764" y="1278"/>
                  <a:pt x="2524" y="1278"/>
                  <a:pt x="2524" y="1278"/>
                </a:cubicBezTo>
                <a:lnTo>
                  <a:pt x="2767" y="609"/>
                </a:lnTo>
                <a:cubicBezTo>
                  <a:pt x="2767" y="609"/>
                  <a:pt x="2098" y="31"/>
                  <a:pt x="1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8"/>
          <p:cNvSpPr/>
          <p:nvPr/>
        </p:nvSpPr>
        <p:spPr>
          <a:xfrm>
            <a:off x="4172037" y="3442117"/>
            <a:ext cx="82979" cy="27040"/>
          </a:xfrm>
          <a:custGeom>
            <a:rect b="b" l="l" r="r" t="t"/>
            <a:pathLst>
              <a:path extrusionOk="0" h="1308" w="4014">
                <a:moveTo>
                  <a:pt x="2524" y="0"/>
                </a:moveTo>
                <a:cubicBezTo>
                  <a:pt x="2524" y="0"/>
                  <a:pt x="1125" y="578"/>
                  <a:pt x="548" y="699"/>
                </a:cubicBezTo>
                <a:cubicBezTo>
                  <a:pt x="1" y="821"/>
                  <a:pt x="1" y="1307"/>
                  <a:pt x="1" y="1307"/>
                </a:cubicBezTo>
                <a:lnTo>
                  <a:pt x="3891" y="1307"/>
                </a:lnTo>
                <a:cubicBezTo>
                  <a:pt x="3891" y="1307"/>
                  <a:pt x="4013" y="608"/>
                  <a:pt x="3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8"/>
          <p:cNvSpPr/>
          <p:nvPr/>
        </p:nvSpPr>
        <p:spPr>
          <a:xfrm>
            <a:off x="3912700" y="5687015"/>
            <a:ext cx="57201" cy="26419"/>
          </a:xfrm>
          <a:custGeom>
            <a:rect b="b" l="l" r="r" t="t"/>
            <a:pathLst>
              <a:path extrusionOk="0" h="1278" w="2767">
                <a:moveTo>
                  <a:pt x="1916" y="1"/>
                </a:moveTo>
                <a:cubicBezTo>
                  <a:pt x="1733" y="1"/>
                  <a:pt x="1" y="457"/>
                  <a:pt x="31" y="609"/>
                </a:cubicBezTo>
                <a:cubicBezTo>
                  <a:pt x="38" y="642"/>
                  <a:pt x="109" y="653"/>
                  <a:pt x="217" y="653"/>
                </a:cubicBezTo>
                <a:cubicBezTo>
                  <a:pt x="467" y="653"/>
                  <a:pt x="918" y="591"/>
                  <a:pt x="1227" y="591"/>
                </a:cubicBezTo>
                <a:cubicBezTo>
                  <a:pt x="1398" y="591"/>
                  <a:pt x="1525" y="610"/>
                  <a:pt x="1551" y="670"/>
                </a:cubicBezTo>
                <a:cubicBezTo>
                  <a:pt x="1574" y="851"/>
                  <a:pt x="1377" y="947"/>
                  <a:pt x="1213" y="947"/>
                </a:cubicBezTo>
                <a:cubicBezTo>
                  <a:pt x="1156" y="947"/>
                  <a:pt x="1103" y="936"/>
                  <a:pt x="1065" y="913"/>
                </a:cubicBezTo>
                <a:cubicBezTo>
                  <a:pt x="1049" y="903"/>
                  <a:pt x="1034" y="899"/>
                  <a:pt x="1021" y="899"/>
                </a:cubicBezTo>
                <a:cubicBezTo>
                  <a:pt x="906" y="899"/>
                  <a:pt x="899" y="1220"/>
                  <a:pt x="1308" y="1247"/>
                </a:cubicBezTo>
                <a:cubicBezTo>
                  <a:pt x="1733" y="1278"/>
                  <a:pt x="2493" y="1278"/>
                  <a:pt x="2493" y="1278"/>
                </a:cubicBezTo>
                <a:lnTo>
                  <a:pt x="2767" y="609"/>
                </a:lnTo>
                <a:cubicBezTo>
                  <a:pt x="2767" y="609"/>
                  <a:pt x="2068" y="31"/>
                  <a:pt x="19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8"/>
          <p:cNvSpPr/>
          <p:nvPr/>
        </p:nvSpPr>
        <p:spPr>
          <a:xfrm>
            <a:off x="4519706" y="5684514"/>
            <a:ext cx="57180" cy="27040"/>
          </a:xfrm>
          <a:custGeom>
            <a:rect b="b" l="l" r="r" t="t"/>
            <a:pathLst>
              <a:path extrusionOk="0" h="1308" w="2766">
                <a:moveTo>
                  <a:pt x="821" y="0"/>
                </a:moveTo>
                <a:cubicBezTo>
                  <a:pt x="669" y="31"/>
                  <a:pt x="0" y="608"/>
                  <a:pt x="0" y="608"/>
                </a:cubicBezTo>
                <a:lnTo>
                  <a:pt x="243" y="1307"/>
                </a:lnTo>
                <a:cubicBezTo>
                  <a:pt x="243" y="1307"/>
                  <a:pt x="1003" y="1307"/>
                  <a:pt x="1429" y="1247"/>
                </a:cubicBezTo>
                <a:cubicBezTo>
                  <a:pt x="1850" y="1218"/>
                  <a:pt x="1856" y="905"/>
                  <a:pt x="1735" y="905"/>
                </a:cubicBezTo>
                <a:cubicBezTo>
                  <a:pt x="1725" y="905"/>
                  <a:pt x="1714" y="908"/>
                  <a:pt x="1702" y="912"/>
                </a:cubicBezTo>
                <a:cubicBezTo>
                  <a:pt x="1662" y="936"/>
                  <a:pt x="1608" y="947"/>
                  <a:pt x="1550" y="947"/>
                </a:cubicBezTo>
                <a:cubicBezTo>
                  <a:pt x="1387" y="947"/>
                  <a:pt x="1193" y="857"/>
                  <a:pt x="1216" y="699"/>
                </a:cubicBezTo>
                <a:cubicBezTo>
                  <a:pt x="1235" y="624"/>
                  <a:pt x="1386" y="601"/>
                  <a:pt x="1586" y="601"/>
                </a:cubicBezTo>
                <a:cubicBezTo>
                  <a:pt x="1888" y="601"/>
                  <a:pt x="2302" y="653"/>
                  <a:pt x="2542" y="653"/>
                </a:cubicBezTo>
                <a:cubicBezTo>
                  <a:pt x="2655" y="653"/>
                  <a:pt x="2729" y="642"/>
                  <a:pt x="2736" y="608"/>
                </a:cubicBezTo>
                <a:cubicBezTo>
                  <a:pt x="2766" y="456"/>
                  <a:pt x="1033" y="0"/>
                  <a:pt x="8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2" name="Google Shape;1832;p78"/>
          <p:cNvGrpSpPr/>
          <p:nvPr/>
        </p:nvGrpSpPr>
        <p:grpSpPr>
          <a:xfrm>
            <a:off x="733023" y="2750341"/>
            <a:ext cx="754775" cy="1410591"/>
            <a:chOff x="733023" y="2736079"/>
            <a:chExt cx="754775" cy="1410591"/>
          </a:xfrm>
        </p:grpSpPr>
        <p:sp>
          <p:nvSpPr>
            <p:cNvPr id="1833" name="Google Shape;1833;p78"/>
            <p:cNvSpPr/>
            <p:nvPr/>
          </p:nvSpPr>
          <p:spPr>
            <a:xfrm>
              <a:off x="733023" y="2736079"/>
              <a:ext cx="753933" cy="1410591"/>
            </a:xfrm>
            <a:custGeom>
              <a:rect b="b" l="l" r="r" t="t"/>
              <a:pathLst>
                <a:path extrusionOk="0" h="50275" w="26871">
                  <a:moveTo>
                    <a:pt x="1125" y="0"/>
                  </a:moveTo>
                  <a:cubicBezTo>
                    <a:pt x="517" y="0"/>
                    <a:pt x="0" y="487"/>
                    <a:pt x="0" y="1155"/>
                  </a:cubicBezTo>
                  <a:lnTo>
                    <a:pt x="0" y="49120"/>
                  </a:lnTo>
                  <a:cubicBezTo>
                    <a:pt x="0" y="49788"/>
                    <a:pt x="487" y="50275"/>
                    <a:pt x="1125" y="50275"/>
                  </a:cubicBezTo>
                  <a:lnTo>
                    <a:pt x="25715" y="50275"/>
                  </a:lnTo>
                  <a:cubicBezTo>
                    <a:pt x="26323" y="50275"/>
                    <a:pt x="26870" y="49788"/>
                    <a:pt x="26870" y="49120"/>
                  </a:cubicBezTo>
                  <a:lnTo>
                    <a:pt x="26870" y="1155"/>
                  </a:lnTo>
                  <a:cubicBezTo>
                    <a:pt x="26870" y="548"/>
                    <a:pt x="26353" y="0"/>
                    <a:pt x="257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34" name="Google Shape;1834;p78"/>
            <p:cNvSpPr/>
            <p:nvPr/>
          </p:nvSpPr>
          <p:spPr>
            <a:xfrm>
              <a:off x="800388" y="3001299"/>
              <a:ext cx="200443" cy="52888"/>
            </a:xfrm>
            <a:custGeom>
              <a:rect b="b" l="l" r="r" t="t"/>
              <a:pathLst>
                <a:path extrusionOk="0" h="1885" w="7144">
                  <a:moveTo>
                    <a:pt x="4347" y="0"/>
                  </a:moveTo>
                  <a:cubicBezTo>
                    <a:pt x="3983" y="0"/>
                    <a:pt x="3618" y="152"/>
                    <a:pt x="3405" y="426"/>
                  </a:cubicBezTo>
                  <a:cubicBezTo>
                    <a:pt x="3223" y="244"/>
                    <a:pt x="2949" y="92"/>
                    <a:pt x="2615" y="92"/>
                  </a:cubicBezTo>
                  <a:cubicBezTo>
                    <a:pt x="2068" y="92"/>
                    <a:pt x="1612" y="517"/>
                    <a:pt x="1551" y="1004"/>
                  </a:cubicBezTo>
                  <a:cubicBezTo>
                    <a:pt x="1399" y="912"/>
                    <a:pt x="1247" y="882"/>
                    <a:pt x="1095" y="882"/>
                  </a:cubicBezTo>
                  <a:cubicBezTo>
                    <a:pt x="548" y="882"/>
                    <a:pt x="92" y="1277"/>
                    <a:pt x="1" y="1794"/>
                  </a:cubicBezTo>
                  <a:lnTo>
                    <a:pt x="7085" y="1794"/>
                  </a:lnTo>
                  <a:cubicBezTo>
                    <a:pt x="6863" y="1480"/>
                    <a:pt x="6497" y="1277"/>
                    <a:pt x="6080" y="1277"/>
                  </a:cubicBezTo>
                  <a:cubicBezTo>
                    <a:pt x="5958" y="1277"/>
                    <a:pt x="5806" y="1277"/>
                    <a:pt x="5685" y="1307"/>
                  </a:cubicBezTo>
                  <a:cubicBezTo>
                    <a:pt x="5685" y="578"/>
                    <a:pt x="5077" y="0"/>
                    <a:pt x="4347" y="0"/>
                  </a:cubicBezTo>
                  <a:close/>
                  <a:moveTo>
                    <a:pt x="7085" y="1794"/>
                  </a:moveTo>
                  <a:cubicBezTo>
                    <a:pt x="7106" y="1823"/>
                    <a:pt x="7125" y="1854"/>
                    <a:pt x="7144" y="1885"/>
                  </a:cubicBezTo>
                  <a:lnTo>
                    <a:pt x="7144" y="17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8"/>
            <p:cNvSpPr/>
            <p:nvPr/>
          </p:nvSpPr>
          <p:spPr>
            <a:xfrm>
              <a:off x="1219107" y="2934777"/>
              <a:ext cx="200443" cy="52047"/>
            </a:xfrm>
            <a:custGeom>
              <a:rect b="b" l="l" r="r" t="t"/>
              <a:pathLst>
                <a:path extrusionOk="0" h="1855" w="7144">
                  <a:moveTo>
                    <a:pt x="4378" y="1"/>
                  </a:moveTo>
                  <a:cubicBezTo>
                    <a:pt x="3983" y="1"/>
                    <a:pt x="3648" y="153"/>
                    <a:pt x="3405" y="396"/>
                  </a:cubicBezTo>
                  <a:cubicBezTo>
                    <a:pt x="3223" y="213"/>
                    <a:pt x="2949" y="61"/>
                    <a:pt x="2615" y="61"/>
                  </a:cubicBezTo>
                  <a:cubicBezTo>
                    <a:pt x="2098" y="61"/>
                    <a:pt x="1642" y="487"/>
                    <a:pt x="1551" y="973"/>
                  </a:cubicBezTo>
                  <a:cubicBezTo>
                    <a:pt x="1399" y="912"/>
                    <a:pt x="1247" y="852"/>
                    <a:pt x="1095" y="852"/>
                  </a:cubicBezTo>
                  <a:cubicBezTo>
                    <a:pt x="578" y="852"/>
                    <a:pt x="123" y="1247"/>
                    <a:pt x="1" y="1764"/>
                  </a:cubicBezTo>
                  <a:lnTo>
                    <a:pt x="7087" y="1764"/>
                  </a:lnTo>
                  <a:cubicBezTo>
                    <a:pt x="6882" y="1472"/>
                    <a:pt x="6494" y="1247"/>
                    <a:pt x="6080" y="1247"/>
                  </a:cubicBezTo>
                  <a:cubicBezTo>
                    <a:pt x="5959" y="1247"/>
                    <a:pt x="5807" y="1247"/>
                    <a:pt x="5685" y="1277"/>
                  </a:cubicBezTo>
                  <a:cubicBezTo>
                    <a:pt x="5685" y="548"/>
                    <a:pt x="5077" y="1"/>
                    <a:pt x="4378" y="1"/>
                  </a:cubicBezTo>
                  <a:close/>
                  <a:moveTo>
                    <a:pt x="7087" y="1764"/>
                  </a:moveTo>
                  <a:cubicBezTo>
                    <a:pt x="7108" y="1793"/>
                    <a:pt x="7127" y="1824"/>
                    <a:pt x="7144" y="1855"/>
                  </a:cubicBezTo>
                  <a:lnTo>
                    <a:pt x="7144" y="176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8"/>
            <p:cNvSpPr/>
            <p:nvPr/>
          </p:nvSpPr>
          <p:spPr>
            <a:xfrm>
              <a:off x="899316" y="2835007"/>
              <a:ext cx="239667" cy="61418"/>
            </a:xfrm>
            <a:custGeom>
              <a:rect b="b" l="l" r="r" t="t"/>
              <a:pathLst>
                <a:path extrusionOk="0" h="2189" w="8542">
                  <a:moveTo>
                    <a:pt x="5229" y="0"/>
                  </a:moveTo>
                  <a:cubicBezTo>
                    <a:pt x="4773" y="0"/>
                    <a:pt x="4378" y="213"/>
                    <a:pt x="4104" y="517"/>
                  </a:cubicBezTo>
                  <a:cubicBezTo>
                    <a:pt x="3861" y="274"/>
                    <a:pt x="3526" y="122"/>
                    <a:pt x="3162" y="122"/>
                  </a:cubicBezTo>
                  <a:cubicBezTo>
                    <a:pt x="2493" y="122"/>
                    <a:pt x="1976" y="608"/>
                    <a:pt x="1855" y="1216"/>
                  </a:cubicBezTo>
                  <a:cubicBezTo>
                    <a:pt x="1703" y="1155"/>
                    <a:pt x="1520" y="1125"/>
                    <a:pt x="1338" y="1125"/>
                  </a:cubicBezTo>
                  <a:cubicBezTo>
                    <a:pt x="669" y="1125"/>
                    <a:pt x="153" y="1581"/>
                    <a:pt x="1" y="2189"/>
                  </a:cubicBezTo>
                  <a:lnTo>
                    <a:pt x="8542" y="2189"/>
                  </a:lnTo>
                  <a:cubicBezTo>
                    <a:pt x="8329" y="1763"/>
                    <a:pt x="7812" y="1459"/>
                    <a:pt x="7265" y="1459"/>
                  </a:cubicBezTo>
                  <a:cubicBezTo>
                    <a:pt x="7113" y="1459"/>
                    <a:pt x="6931" y="1490"/>
                    <a:pt x="6809" y="1520"/>
                  </a:cubicBezTo>
                  <a:cubicBezTo>
                    <a:pt x="6809" y="699"/>
                    <a:pt x="6080" y="0"/>
                    <a:pt x="52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8"/>
            <p:cNvSpPr/>
            <p:nvPr/>
          </p:nvSpPr>
          <p:spPr>
            <a:xfrm>
              <a:off x="832793" y="3124945"/>
              <a:ext cx="552677" cy="552677"/>
            </a:xfrm>
            <a:custGeom>
              <a:rect b="b" l="l" r="r" t="t"/>
              <a:pathLst>
                <a:path extrusionOk="0" h="19698" w="19698">
                  <a:moveTo>
                    <a:pt x="9849" y="1"/>
                  </a:moveTo>
                  <a:cubicBezTo>
                    <a:pt x="4408" y="1"/>
                    <a:pt x="1" y="4408"/>
                    <a:pt x="1" y="9849"/>
                  </a:cubicBezTo>
                  <a:cubicBezTo>
                    <a:pt x="1" y="15290"/>
                    <a:pt x="4408" y="19697"/>
                    <a:pt x="9849" y="19697"/>
                  </a:cubicBezTo>
                  <a:cubicBezTo>
                    <a:pt x="15290" y="19697"/>
                    <a:pt x="19697" y="15290"/>
                    <a:pt x="19697" y="9849"/>
                  </a:cubicBezTo>
                  <a:cubicBezTo>
                    <a:pt x="19697" y="4408"/>
                    <a:pt x="15290" y="1"/>
                    <a:pt x="98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8"/>
            <p:cNvSpPr/>
            <p:nvPr/>
          </p:nvSpPr>
          <p:spPr>
            <a:xfrm>
              <a:off x="733865" y="3482276"/>
              <a:ext cx="753933" cy="664374"/>
            </a:xfrm>
            <a:custGeom>
              <a:rect b="b" l="l" r="r" t="t"/>
              <a:pathLst>
                <a:path extrusionOk="0" h="23679" w="26871">
                  <a:moveTo>
                    <a:pt x="13405" y="1"/>
                  </a:moveTo>
                  <a:cubicBezTo>
                    <a:pt x="8481" y="1"/>
                    <a:pt x="3831" y="791"/>
                    <a:pt x="1" y="2219"/>
                  </a:cubicBezTo>
                  <a:lnTo>
                    <a:pt x="1" y="22524"/>
                  </a:lnTo>
                  <a:cubicBezTo>
                    <a:pt x="1" y="23132"/>
                    <a:pt x="487" y="23679"/>
                    <a:pt x="1125" y="23679"/>
                  </a:cubicBezTo>
                  <a:lnTo>
                    <a:pt x="25716" y="23679"/>
                  </a:lnTo>
                  <a:cubicBezTo>
                    <a:pt x="26323" y="23679"/>
                    <a:pt x="26871" y="23192"/>
                    <a:pt x="26871" y="22524"/>
                  </a:cubicBezTo>
                  <a:lnTo>
                    <a:pt x="26840" y="2219"/>
                  </a:lnTo>
                  <a:cubicBezTo>
                    <a:pt x="22950" y="852"/>
                    <a:pt x="18360" y="1"/>
                    <a:pt x="134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8"/>
            <p:cNvSpPr/>
            <p:nvPr/>
          </p:nvSpPr>
          <p:spPr>
            <a:xfrm>
              <a:off x="1156877" y="3274207"/>
              <a:ext cx="182514" cy="216604"/>
            </a:xfrm>
            <a:custGeom>
              <a:rect b="b" l="l" r="r" t="t"/>
              <a:pathLst>
                <a:path extrusionOk="0" h="7720" w="6505">
                  <a:moveTo>
                    <a:pt x="6505" y="0"/>
                  </a:moveTo>
                  <a:cubicBezTo>
                    <a:pt x="5836" y="578"/>
                    <a:pt x="5107" y="1125"/>
                    <a:pt x="4316" y="1581"/>
                  </a:cubicBezTo>
                  <a:cubicBezTo>
                    <a:pt x="3496" y="2067"/>
                    <a:pt x="2584" y="2492"/>
                    <a:pt x="1915" y="3131"/>
                  </a:cubicBezTo>
                  <a:cubicBezTo>
                    <a:pt x="1125" y="3860"/>
                    <a:pt x="608" y="4924"/>
                    <a:pt x="547" y="5988"/>
                  </a:cubicBezTo>
                  <a:cubicBezTo>
                    <a:pt x="517" y="6231"/>
                    <a:pt x="517" y="6505"/>
                    <a:pt x="456" y="6778"/>
                  </a:cubicBezTo>
                  <a:cubicBezTo>
                    <a:pt x="426" y="6991"/>
                    <a:pt x="304" y="7143"/>
                    <a:pt x="122" y="7417"/>
                  </a:cubicBezTo>
                  <a:cubicBezTo>
                    <a:pt x="0" y="7660"/>
                    <a:pt x="213" y="7660"/>
                    <a:pt x="426" y="7690"/>
                  </a:cubicBezTo>
                  <a:cubicBezTo>
                    <a:pt x="570" y="7709"/>
                    <a:pt x="717" y="7719"/>
                    <a:pt x="865" y="7719"/>
                  </a:cubicBezTo>
                  <a:cubicBezTo>
                    <a:pt x="1183" y="7719"/>
                    <a:pt x="1503" y="7672"/>
                    <a:pt x="1793" y="7569"/>
                  </a:cubicBezTo>
                  <a:cubicBezTo>
                    <a:pt x="2432" y="7356"/>
                    <a:pt x="2979" y="6839"/>
                    <a:pt x="3465" y="6353"/>
                  </a:cubicBezTo>
                  <a:cubicBezTo>
                    <a:pt x="4043" y="5775"/>
                    <a:pt x="4529" y="5167"/>
                    <a:pt x="4924" y="4499"/>
                  </a:cubicBezTo>
                  <a:cubicBezTo>
                    <a:pt x="5107" y="4164"/>
                    <a:pt x="5289" y="3769"/>
                    <a:pt x="5441" y="3404"/>
                  </a:cubicBezTo>
                  <a:cubicBezTo>
                    <a:pt x="5897" y="2280"/>
                    <a:pt x="6292" y="1155"/>
                    <a:pt x="6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8"/>
            <p:cNvSpPr/>
            <p:nvPr/>
          </p:nvSpPr>
          <p:spPr>
            <a:xfrm>
              <a:off x="1160580" y="3273338"/>
              <a:ext cx="181364" cy="216997"/>
            </a:xfrm>
            <a:custGeom>
              <a:rect b="b" l="l" r="r" t="t"/>
              <a:pathLst>
                <a:path extrusionOk="0" h="7734" w="6464">
                  <a:moveTo>
                    <a:pt x="6220" y="188"/>
                  </a:moveTo>
                  <a:lnTo>
                    <a:pt x="6220" y="188"/>
                  </a:lnTo>
                  <a:cubicBezTo>
                    <a:pt x="5545" y="741"/>
                    <a:pt x="4893" y="1216"/>
                    <a:pt x="4215" y="1612"/>
                  </a:cubicBezTo>
                  <a:cubicBezTo>
                    <a:pt x="4881" y="1223"/>
                    <a:pt x="5573" y="733"/>
                    <a:pt x="6220" y="188"/>
                  </a:cubicBezTo>
                  <a:close/>
                  <a:moveTo>
                    <a:pt x="446" y="6232"/>
                  </a:moveTo>
                  <a:cubicBezTo>
                    <a:pt x="415" y="6414"/>
                    <a:pt x="415" y="6627"/>
                    <a:pt x="385" y="6809"/>
                  </a:cubicBezTo>
                  <a:cubicBezTo>
                    <a:pt x="446" y="6627"/>
                    <a:pt x="446" y="6414"/>
                    <a:pt x="446" y="6232"/>
                  </a:cubicBezTo>
                  <a:close/>
                  <a:moveTo>
                    <a:pt x="81" y="7387"/>
                  </a:moveTo>
                  <a:cubicBezTo>
                    <a:pt x="52" y="7415"/>
                    <a:pt x="37" y="7437"/>
                    <a:pt x="29" y="7459"/>
                  </a:cubicBezTo>
                  <a:lnTo>
                    <a:pt x="29" y="7459"/>
                  </a:lnTo>
                  <a:cubicBezTo>
                    <a:pt x="42" y="7434"/>
                    <a:pt x="59" y="7408"/>
                    <a:pt x="81" y="7387"/>
                  </a:cubicBezTo>
                  <a:close/>
                  <a:moveTo>
                    <a:pt x="6464" y="1"/>
                  </a:moveTo>
                  <a:lnTo>
                    <a:pt x="6403" y="31"/>
                  </a:lnTo>
                  <a:cubicBezTo>
                    <a:pt x="6343" y="84"/>
                    <a:pt x="6282" y="136"/>
                    <a:pt x="6220" y="188"/>
                  </a:cubicBezTo>
                  <a:lnTo>
                    <a:pt x="6220" y="188"/>
                  </a:lnTo>
                  <a:cubicBezTo>
                    <a:pt x="6271" y="146"/>
                    <a:pt x="6322" y="104"/>
                    <a:pt x="6373" y="61"/>
                  </a:cubicBezTo>
                  <a:lnTo>
                    <a:pt x="6373" y="61"/>
                  </a:lnTo>
                  <a:cubicBezTo>
                    <a:pt x="6160" y="1186"/>
                    <a:pt x="5795" y="2311"/>
                    <a:pt x="5400" y="3344"/>
                  </a:cubicBezTo>
                  <a:cubicBezTo>
                    <a:pt x="5187" y="3800"/>
                    <a:pt x="5035" y="4134"/>
                    <a:pt x="4853" y="4438"/>
                  </a:cubicBezTo>
                  <a:cubicBezTo>
                    <a:pt x="4519" y="5046"/>
                    <a:pt x="4063" y="5654"/>
                    <a:pt x="3424" y="6323"/>
                  </a:cubicBezTo>
                  <a:cubicBezTo>
                    <a:pt x="2938" y="6809"/>
                    <a:pt x="2421" y="7296"/>
                    <a:pt x="1753" y="7539"/>
                  </a:cubicBezTo>
                  <a:cubicBezTo>
                    <a:pt x="1468" y="7634"/>
                    <a:pt x="1183" y="7681"/>
                    <a:pt x="898" y="7681"/>
                  </a:cubicBezTo>
                  <a:cubicBezTo>
                    <a:pt x="727" y="7681"/>
                    <a:pt x="556" y="7664"/>
                    <a:pt x="385" y="7630"/>
                  </a:cubicBezTo>
                  <a:lnTo>
                    <a:pt x="294" y="7630"/>
                  </a:lnTo>
                  <a:cubicBezTo>
                    <a:pt x="172" y="7600"/>
                    <a:pt x="81" y="7600"/>
                    <a:pt x="20" y="7539"/>
                  </a:cubicBezTo>
                  <a:cubicBezTo>
                    <a:pt x="20" y="7506"/>
                    <a:pt x="20" y="7483"/>
                    <a:pt x="29" y="7459"/>
                  </a:cubicBezTo>
                  <a:lnTo>
                    <a:pt x="29" y="7459"/>
                  </a:lnTo>
                  <a:cubicBezTo>
                    <a:pt x="6" y="7504"/>
                    <a:pt x="0" y="7550"/>
                    <a:pt x="20" y="7569"/>
                  </a:cubicBezTo>
                  <a:cubicBezTo>
                    <a:pt x="81" y="7630"/>
                    <a:pt x="172" y="7630"/>
                    <a:pt x="294" y="7691"/>
                  </a:cubicBezTo>
                  <a:lnTo>
                    <a:pt x="385" y="7691"/>
                  </a:lnTo>
                  <a:cubicBezTo>
                    <a:pt x="557" y="7712"/>
                    <a:pt x="729" y="7734"/>
                    <a:pt x="911" y="7734"/>
                  </a:cubicBezTo>
                  <a:cubicBezTo>
                    <a:pt x="987" y="7734"/>
                    <a:pt x="1065" y="7730"/>
                    <a:pt x="1145" y="7721"/>
                  </a:cubicBezTo>
                  <a:cubicBezTo>
                    <a:pt x="1327" y="7691"/>
                    <a:pt x="1540" y="7630"/>
                    <a:pt x="1753" y="7600"/>
                  </a:cubicBezTo>
                  <a:cubicBezTo>
                    <a:pt x="2421" y="7387"/>
                    <a:pt x="2968" y="6840"/>
                    <a:pt x="3424" y="6384"/>
                  </a:cubicBezTo>
                  <a:cubicBezTo>
                    <a:pt x="4063" y="5715"/>
                    <a:pt x="4519" y="5138"/>
                    <a:pt x="4853" y="4530"/>
                  </a:cubicBezTo>
                  <a:cubicBezTo>
                    <a:pt x="5035" y="4226"/>
                    <a:pt x="5187" y="3891"/>
                    <a:pt x="5400" y="3435"/>
                  </a:cubicBezTo>
                  <a:cubicBezTo>
                    <a:pt x="5886" y="2311"/>
                    <a:pt x="6221" y="1186"/>
                    <a:pt x="6464" y="31"/>
                  </a:cubicBezTo>
                  <a:lnTo>
                    <a:pt x="64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8"/>
            <p:cNvSpPr/>
            <p:nvPr/>
          </p:nvSpPr>
          <p:spPr>
            <a:xfrm>
              <a:off x="1192677" y="3461823"/>
              <a:ext cx="66552" cy="15376"/>
            </a:xfrm>
            <a:custGeom>
              <a:rect b="b" l="l" r="r" t="t"/>
              <a:pathLst>
                <a:path extrusionOk="0" h="548" w="2372">
                  <a:moveTo>
                    <a:pt x="2372" y="0"/>
                  </a:moveTo>
                  <a:cubicBezTo>
                    <a:pt x="1581" y="122"/>
                    <a:pt x="761" y="274"/>
                    <a:pt x="1" y="547"/>
                  </a:cubicBezTo>
                  <a:cubicBezTo>
                    <a:pt x="791" y="304"/>
                    <a:pt x="1581" y="152"/>
                    <a:pt x="2372" y="30"/>
                  </a:cubicBezTo>
                  <a:lnTo>
                    <a:pt x="2372" y="0"/>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8"/>
            <p:cNvSpPr/>
            <p:nvPr/>
          </p:nvSpPr>
          <p:spPr>
            <a:xfrm>
              <a:off x="1218265" y="3431970"/>
              <a:ext cx="65711" cy="28170"/>
            </a:xfrm>
            <a:custGeom>
              <a:rect b="b" l="l" r="r" t="t"/>
              <a:pathLst>
                <a:path extrusionOk="0" h="1004" w="2342">
                  <a:moveTo>
                    <a:pt x="2341" y="0"/>
                  </a:moveTo>
                  <a:cubicBezTo>
                    <a:pt x="1551" y="304"/>
                    <a:pt x="760" y="608"/>
                    <a:pt x="1" y="1003"/>
                  </a:cubicBezTo>
                  <a:cubicBezTo>
                    <a:pt x="760" y="669"/>
                    <a:pt x="1551" y="365"/>
                    <a:pt x="2341" y="61"/>
                  </a:cubicBezTo>
                  <a:lnTo>
                    <a:pt x="2341" y="0"/>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8"/>
            <p:cNvSpPr/>
            <p:nvPr/>
          </p:nvSpPr>
          <p:spPr>
            <a:xfrm>
              <a:off x="1240430" y="3413200"/>
              <a:ext cx="69975" cy="24775"/>
            </a:xfrm>
            <a:custGeom>
              <a:rect b="b" l="l" r="r" t="t"/>
              <a:pathLst>
                <a:path extrusionOk="0" h="883" w="2494">
                  <a:moveTo>
                    <a:pt x="2493" y="1"/>
                  </a:moveTo>
                  <a:cubicBezTo>
                    <a:pt x="1642" y="213"/>
                    <a:pt x="791" y="487"/>
                    <a:pt x="1" y="882"/>
                  </a:cubicBezTo>
                  <a:cubicBezTo>
                    <a:pt x="791" y="517"/>
                    <a:pt x="1673" y="274"/>
                    <a:pt x="2493" y="31"/>
                  </a:cubicBezTo>
                  <a:lnTo>
                    <a:pt x="2493" y="1"/>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8"/>
            <p:cNvSpPr/>
            <p:nvPr/>
          </p:nvSpPr>
          <p:spPr>
            <a:xfrm>
              <a:off x="1260911" y="3400406"/>
              <a:ext cx="55470" cy="17929"/>
            </a:xfrm>
            <a:custGeom>
              <a:rect b="b" l="l" r="r" t="t"/>
              <a:pathLst>
                <a:path extrusionOk="0" h="639" w="1977">
                  <a:moveTo>
                    <a:pt x="1976" y="1"/>
                  </a:moveTo>
                  <a:cubicBezTo>
                    <a:pt x="1277" y="61"/>
                    <a:pt x="608" y="305"/>
                    <a:pt x="0" y="639"/>
                  </a:cubicBezTo>
                  <a:cubicBezTo>
                    <a:pt x="639" y="305"/>
                    <a:pt x="1277" y="122"/>
                    <a:pt x="1976" y="31"/>
                  </a:cubicBezTo>
                  <a:lnTo>
                    <a:pt x="1976" y="1"/>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8"/>
            <p:cNvSpPr/>
            <p:nvPr/>
          </p:nvSpPr>
          <p:spPr>
            <a:xfrm>
              <a:off x="1275417" y="3379953"/>
              <a:ext cx="55442" cy="17929"/>
            </a:xfrm>
            <a:custGeom>
              <a:rect b="b" l="l" r="r" t="t"/>
              <a:pathLst>
                <a:path extrusionOk="0" h="639" w="1976">
                  <a:moveTo>
                    <a:pt x="1976" y="0"/>
                  </a:moveTo>
                  <a:cubicBezTo>
                    <a:pt x="1307" y="122"/>
                    <a:pt x="608" y="304"/>
                    <a:pt x="0" y="638"/>
                  </a:cubicBezTo>
                  <a:cubicBezTo>
                    <a:pt x="638" y="334"/>
                    <a:pt x="1338" y="152"/>
                    <a:pt x="1976" y="31"/>
                  </a:cubicBezTo>
                  <a:lnTo>
                    <a:pt x="1976" y="0"/>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8"/>
            <p:cNvSpPr/>
            <p:nvPr/>
          </p:nvSpPr>
          <p:spPr>
            <a:xfrm>
              <a:off x="1289052" y="3357760"/>
              <a:ext cx="42675" cy="25616"/>
            </a:xfrm>
            <a:custGeom>
              <a:rect b="b" l="l" r="r" t="t"/>
              <a:pathLst>
                <a:path extrusionOk="0" h="913" w="1521">
                  <a:moveTo>
                    <a:pt x="1520" y="1"/>
                  </a:moveTo>
                  <a:cubicBezTo>
                    <a:pt x="1003" y="274"/>
                    <a:pt x="456" y="578"/>
                    <a:pt x="0" y="913"/>
                  </a:cubicBezTo>
                  <a:cubicBezTo>
                    <a:pt x="517" y="609"/>
                    <a:pt x="1003" y="305"/>
                    <a:pt x="1520" y="31"/>
                  </a:cubicBezTo>
                  <a:lnTo>
                    <a:pt x="1520" y="1"/>
                  </a:ln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8"/>
            <p:cNvSpPr/>
            <p:nvPr/>
          </p:nvSpPr>
          <p:spPr>
            <a:xfrm>
              <a:off x="1210606" y="3349231"/>
              <a:ext cx="17929" cy="89588"/>
            </a:xfrm>
            <a:custGeom>
              <a:rect b="b" l="l" r="r" t="t"/>
              <a:pathLst>
                <a:path extrusionOk="0" h="3193" w="639">
                  <a:moveTo>
                    <a:pt x="152" y="1"/>
                  </a:moveTo>
                  <a:cubicBezTo>
                    <a:pt x="578" y="1034"/>
                    <a:pt x="486" y="2250"/>
                    <a:pt x="0" y="3192"/>
                  </a:cubicBezTo>
                  <a:cubicBezTo>
                    <a:pt x="578" y="2250"/>
                    <a:pt x="638" y="1034"/>
                    <a:pt x="182" y="1"/>
                  </a:cubicBez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8"/>
            <p:cNvSpPr/>
            <p:nvPr/>
          </p:nvSpPr>
          <p:spPr>
            <a:xfrm>
              <a:off x="937697" y="3080616"/>
              <a:ext cx="141606" cy="362671"/>
            </a:xfrm>
            <a:custGeom>
              <a:rect b="b" l="l" r="r" t="t"/>
              <a:pathLst>
                <a:path extrusionOk="0" h="12926" w="5047">
                  <a:moveTo>
                    <a:pt x="0" y="0"/>
                  </a:moveTo>
                  <a:cubicBezTo>
                    <a:pt x="304" y="2371"/>
                    <a:pt x="456" y="4772"/>
                    <a:pt x="1095" y="7113"/>
                  </a:cubicBezTo>
                  <a:cubicBezTo>
                    <a:pt x="1277" y="7782"/>
                    <a:pt x="1520" y="8481"/>
                    <a:pt x="1794" y="9058"/>
                  </a:cubicBezTo>
                  <a:cubicBezTo>
                    <a:pt x="2310" y="10213"/>
                    <a:pt x="3010" y="11307"/>
                    <a:pt x="3861" y="12189"/>
                  </a:cubicBezTo>
                  <a:cubicBezTo>
                    <a:pt x="4104" y="12432"/>
                    <a:pt x="4317" y="12675"/>
                    <a:pt x="4590" y="12827"/>
                  </a:cubicBezTo>
                  <a:cubicBezTo>
                    <a:pt x="4700" y="12895"/>
                    <a:pt x="4775" y="12925"/>
                    <a:pt x="4827" y="12925"/>
                  </a:cubicBezTo>
                  <a:cubicBezTo>
                    <a:pt x="4961" y="12925"/>
                    <a:pt x="4941" y="12725"/>
                    <a:pt x="4985" y="12462"/>
                  </a:cubicBezTo>
                  <a:cubicBezTo>
                    <a:pt x="5046" y="11733"/>
                    <a:pt x="5046" y="11064"/>
                    <a:pt x="5016" y="10335"/>
                  </a:cubicBezTo>
                  <a:cubicBezTo>
                    <a:pt x="4773" y="7052"/>
                    <a:pt x="3526" y="3861"/>
                    <a:pt x="1429" y="1368"/>
                  </a:cubicBezTo>
                  <a:cubicBezTo>
                    <a:pt x="1003" y="851"/>
                    <a:pt x="578" y="365"/>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8"/>
            <p:cNvSpPr/>
            <p:nvPr/>
          </p:nvSpPr>
          <p:spPr>
            <a:xfrm>
              <a:off x="1161310" y="3314272"/>
              <a:ext cx="264217" cy="210515"/>
            </a:xfrm>
            <a:custGeom>
              <a:rect b="b" l="l" r="r" t="t"/>
              <a:pathLst>
                <a:path extrusionOk="0" h="7503" w="9417">
                  <a:moveTo>
                    <a:pt x="9417" y="1"/>
                  </a:moveTo>
                  <a:lnTo>
                    <a:pt x="9417" y="1"/>
                  </a:lnTo>
                  <a:cubicBezTo>
                    <a:pt x="7532" y="821"/>
                    <a:pt x="5587" y="1612"/>
                    <a:pt x="3854" y="2767"/>
                  </a:cubicBezTo>
                  <a:cubicBezTo>
                    <a:pt x="3307" y="3101"/>
                    <a:pt x="2821" y="3496"/>
                    <a:pt x="2395" y="3891"/>
                  </a:cubicBezTo>
                  <a:cubicBezTo>
                    <a:pt x="1605" y="4621"/>
                    <a:pt x="876" y="5472"/>
                    <a:pt x="389" y="6445"/>
                  </a:cubicBezTo>
                  <a:cubicBezTo>
                    <a:pt x="268" y="6688"/>
                    <a:pt x="85" y="6931"/>
                    <a:pt x="55" y="7204"/>
                  </a:cubicBezTo>
                  <a:cubicBezTo>
                    <a:pt x="1" y="7439"/>
                    <a:pt x="32" y="7502"/>
                    <a:pt x="137" y="7502"/>
                  </a:cubicBezTo>
                  <a:cubicBezTo>
                    <a:pt x="208" y="7502"/>
                    <a:pt x="314" y="7472"/>
                    <a:pt x="450" y="7448"/>
                  </a:cubicBezTo>
                  <a:cubicBezTo>
                    <a:pt x="1028" y="7326"/>
                    <a:pt x="1635" y="7113"/>
                    <a:pt x="2213" y="6900"/>
                  </a:cubicBezTo>
                  <a:cubicBezTo>
                    <a:pt x="4827" y="5837"/>
                    <a:pt x="7137" y="3952"/>
                    <a:pt x="8657" y="1551"/>
                  </a:cubicBezTo>
                  <a:cubicBezTo>
                    <a:pt x="8961" y="1064"/>
                    <a:pt x="9265" y="548"/>
                    <a:pt x="94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8"/>
            <p:cNvSpPr/>
            <p:nvPr/>
          </p:nvSpPr>
          <p:spPr>
            <a:xfrm>
              <a:off x="1257489" y="3032863"/>
              <a:ext cx="98959" cy="138183"/>
            </a:xfrm>
            <a:custGeom>
              <a:rect b="b" l="l" r="r" t="t"/>
              <a:pathLst>
                <a:path extrusionOk="0" h="4925" w="3527">
                  <a:moveTo>
                    <a:pt x="3527" y="0"/>
                  </a:moveTo>
                  <a:cubicBezTo>
                    <a:pt x="2736" y="699"/>
                    <a:pt x="1885" y="1429"/>
                    <a:pt x="1338" y="2341"/>
                  </a:cubicBezTo>
                  <a:cubicBezTo>
                    <a:pt x="821" y="3192"/>
                    <a:pt x="578" y="4134"/>
                    <a:pt x="1" y="4924"/>
                  </a:cubicBezTo>
                  <a:cubicBezTo>
                    <a:pt x="943" y="4286"/>
                    <a:pt x="1429" y="2979"/>
                    <a:pt x="2098" y="2128"/>
                  </a:cubicBezTo>
                  <a:cubicBezTo>
                    <a:pt x="2615" y="1429"/>
                    <a:pt x="3253" y="790"/>
                    <a:pt x="35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8"/>
            <p:cNvSpPr/>
            <p:nvPr/>
          </p:nvSpPr>
          <p:spPr>
            <a:xfrm>
              <a:off x="1255609" y="3106204"/>
              <a:ext cx="110238" cy="77242"/>
            </a:xfrm>
            <a:custGeom>
              <a:rect b="b" l="l" r="r" t="t"/>
              <a:pathLst>
                <a:path extrusionOk="0" h="2753" w="3929">
                  <a:moveTo>
                    <a:pt x="3928" y="0"/>
                  </a:moveTo>
                  <a:cubicBezTo>
                    <a:pt x="3472" y="183"/>
                    <a:pt x="3016" y="395"/>
                    <a:pt x="2621" y="669"/>
                  </a:cubicBezTo>
                  <a:cubicBezTo>
                    <a:pt x="1861" y="1125"/>
                    <a:pt x="1162" y="1733"/>
                    <a:pt x="493" y="2310"/>
                  </a:cubicBezTo>
                  <a:cubicBezTo>
                    <a:pt x="341" y="2432"/>
                    <a:pt x="189" y="2523"/>
                    <a:pt x="68" y="2645"/>
                  </a:cubicBezTo>
                  <a:cubicBezTo>
                    <a:pt x="1" y="2725"/>
                    <a:pt x="22" y="2752"/>
                    <a:pt x="73" y="2752"/>
                  </a:cubicBezTo>
                  <a:cubicBezTo>
                    <a:pt x="137" y="2752"/>
                    <a:pt x="247" y="2709"/>
                    <a:pt x="281" y="2675"/>
                  </a:cubicBezTo>
                  <a:cubicBezTo>
                    <a:pt x="554" y="2584"/>
                    <a:pt x="828" y="2432"/>
                    <a:pt x="1101" y="2219"/>
                  </a:cubicBezTo>
                  <a:cubicBezTo>
                    <a:pt x="1466" y="1976"/>
                    <a:pt x="1800" y="1672"/>
                    <a:pt x="2195" y="1398"/>
                  </a:cubicBezTo>
                  <a:cubicBezTo>
                    <a:pt x="2803" y="973"/>
                    <a:pt x="3533" y="608"/>
                    <a:pt x="39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8"/>
            <p:cNvSpPr/>
            <p:nvPr/>
          </p:nvSpPr>
          <p:spPr>
            <a:xfrm>
              <a:off x="1239336" y="3132633"/>
              <a:ext cx="136724" cy="71715"/>
            </a:xfrm>
            <a:custGeom>
              <a:rect b="b" l="l" r="r" t="t"/>
              <a:pathLst>
                <a:path extrusionOk="0" h="2556" w="4873">
                  <a:moveTo>
                    <a:pt x="4873" y="0"/>
                  </a:moveTo>
                  <a:lnTo>
                    <a:pt x="4873" y="0"/>
                  </a:lnTo>
                  <a:cubicBezTo>
                    <a:pt x="4417" y="152"/>
                    <a:pt x="4022" y="487"/>
                    <a:pt x="3596" y="760"/>
                  </a:cubicBezTo>
                  <a:cubicBezTo>
                    <a:pt x="3231" y="1003"/>
                    <a:pt x="2836" y="1186"/>
                    <a:pt x="2411" y="1307"/>
                  </a:cubicBezTo>
                  <a:cubicBezTo>
                    <a:pt x="2198" y="1368"/>
                    <a:pt x="1924" y="1459"/>
                    <a:pt x="1712" y="1520"/>
                  </a:cubicBezTo>
                  <a:cubicBezTo>
                    <a:pt x="1438" y="1642"/>
                    <a:pt x="1195" y="1763"/>
                    <a:pt x="952" y="1855"/>
                  </a:cubicBezTo>
                  <a:cubicBezTo>
                    <a:pt x="800" y="1946"/>
                    <a:pt x="648" y="2007"/>
                    <a:pt x="496" y="2128"/>
                  </a:cubicBezTo>
                  <a:cubicBezTo>
                    <a:pt x="374" y="2219"/>
                    <a:pt x="131" y="2310"/>
                    <a:pt x="40" y="2462"/>
                  </a:cubicBezTo>
                  <a:cubicBezTo>
                    <a:pt x="0" y="2532"/>
                    <a:pt x="15" y="2556"/>
                    <a:pt x="56" y="2556"/>
                  </a:cubicBezTo>
                  <a:cubicBezTo>
                    <a:pt x="140" y="2556"/>
                    <a:pt x="333" y="2453"/>
                    <a:pt x="374" y="2432"/>
                  </a:cubicBezTo>
                  <a:cubicBezTo>
                    <a:pt x="617" y="2371"/>
                    <a:pt x="800" y="2280"/>
                    <a:pt x="982" y="2219"/>
                  </a:cubicBezTo>
                  <a:cubicBezTo>
                    <a:pt x="1225" y="2098"/>
                    <a:pt x="1408" y="1976"/>
                    <a:pt x="1620" y="1855"/>
                  </a:cubicBezTo>
                  <a:cubicBezTo>
                    <a:pt x="1864" y="1794"/>
                    <a:pt x="2076" y="1703"/>
                    <a:pt x="2259" y="1642"/>
                  </a:cubicBezTo>
                  <a:cubicBezTo>
                    <a:pt x="2775" y="1490"/>
                    <a:pt x="3262" y="1277"/>
                    <a:pt x="3718" y="1064"/>
                  </a:cubicBezTo>
                  <a:cubicBezTo>
                    <a:pt x="4174" y="791"/>
                    <a:pt x="4599" y="456"/>
                    <a:pt x="48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8"/>
            <p:cNvSpPr/>
            <p:nvPr/>
          </p:nvSpPr>
          <p:spPr>
            <a:xfrm>
              <a:off x="1201796" y="3234956"/>
              <a:ext cx="136752" cy="71743"/>
            </a:xfrm>
            <a:custGeom>
              <a:rect b="b" l="l" r="r" t="t"/>
              <a:pathLst>
                <a:path extrusionOk="0" h="2557" w="4874">
                  <a:moveTo>
                    <a:pt x="4873" y="1"/>
                  </a:moveTo>
                  <a:lnTo>
                    <a:pt x="4873" y="1"/>
                  </a:lnTo>
                  <a:cubicBezTo>
                    <a:pt x="4417" y="153"/>
                    <a:pt x="4022" y="487"/>
                    <a:pt x="3597" y="761"/>
                  </a:cubicBezTo>
                  <a:cubicBezTo>
                    <a:pt x="3232" y="974"/>
                    <a:pt x="2837" y="1186"/>
                    <a:pt x="2442" y="1308"/>
                  </a:cubicBezTo>
                  <a:cubicBezTo>
                    <a:pt x="2199" y="1369"/>
                    <a:pt x="1925" y="1460"/>
                    <a:pt x="1712" y="1521"/>
                  </a:cubicBezTo>
                  <a:cubicBezTo>
                    <a:pt x="1439" y="1642"/>
                    <a:pt x="1226" y="1733"/>
                    <a:pt x="952" y="1855"/>
                  </a:cubicBezTo>
                  <a:cubicBezTo>
                    <a:pt x="800" y="1946"/>
                    <a:pt x="648" y="2007"/>
                    <a:pt x="496" y="2129"/>
                  </a:cubicBezTo>
                  <a:cubicBezTo>
                    <a:pt x="375" y="2220"/>
                    <a:pt x="162" y="2311"/>
                    <a:pt x="40" y="2463"/>
                  </a:cubicBezTo>
                  <a:cubicBezTo>
                    <a:pt x="1" y="2532"/>
                    <a:pt x="16" y="2556"/>
                    <a:pt x="57" y="2556"/>
                  </a:cubicBezTo>
                  <a:cubicBezTo>
                    <a:pt x="141" y="2556"/>
                    <a:pt x="334" y="2453"/>
                    <a:pt x="375" y="2433"/>
                  </a:cubicBezTo>
                  <a:cubicBezTo>
                    <a:pt x="618" y="2372"/>
                    <a:pt x="800" y="2281"/>
                    <a:pt x="983" y="2189"/>
                  </a:cubicBezTo>
                  <a:cubicBezTo>
                    <a:pt x="1226" y="2098"/>
                    <a:pt x="1408" y="1977"/>
                    <a:pt x="1651" y="1855"/>
                  </a:cubicBezTo>
                  <a:cubicBezTo>
                    <a:pt x="1864" y="1794"/>
                    <a:pt x="2077" y="1703"/>
                    <a:pt x="2290" y="1642"/>
                  </a:cubicBezTo>
                  <a:cubicBezTo>
                    <a:pt x="2776" y="1490"/>
                    <a:pt x="3262" y="1277"/>
                    <a:pt x="3718" y="1065"/>
                  </a:cubicBezTo>
                  <a:cubicBezTo>
                    <a:pt x="4174" y="791"/>
                    <a:pt x="4600" y="457"/>
                    <a:pt x="48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8"/>
            <p:cNvSpPr/>
            <p:nvPr/>
          </p:nvSpPr>
          <p:spPr>
            <a:xfrm>
              <a:off x="1230217" y="3164197"/>
              <a:ext cx="150977" cy="74380"/>
            </a:xfrm>
            <a:custGeom>
              <a:rect b="b" l="l" r="r" t="t"/>
              <a:pathLst>
                <a:path extrusionOk="0" h="2651" w="5381">
                  <a:moveTo>
                    <a:pt x="5380" y="0"/>
                  </a:moveTo>
                  <a:lnTo>
                    <a:pt x="5380" y="0"/>
                  </a:lnTo>
                  <a:cubicBezTo>
                    <a:pt x="4499" y="608"/>
                    <a:pt x="3435" y="973"/>
                    <a:pt x="2462" y="1337"/>
                  </a:cubicBezTo>
                  <a:cubicBezTo>
                    <a:pt x="2189" y="1429"/>
                    <a:pt x="1915" y="1520"/>
                    <a:pt x="1641" y="1672"/>
                  </a:cubicBezTo>
                  <a:cubicBezTo>
                    <a:pt x="1338" y="1854"/>
                    <a:pt x="1034" y="2037"/>
                    <a:pt x="760" y="2249"/>
                  </a:cubicBezTo>
                  <a:lnTo>
                    <a:pt x="304" y="2492"/>
                  </a:lnTo>
                  <a:cubicBezTo>
                    <a:pt x="213" y="2523"/>
                    <a:pt x="61" y="2523"/>
                    <a:pt x="0" y="2644"/>
                  </a:cubicBezTo>
                  <a:cubicBezTo>
                    <a:pt x="21" y="2649"/>
                    <a:pt x="44" y="2651"/>
                    <a:pt x="69" y="2651"/>
                  </a:cubicBezTo>
                  <a:cubicBezTo>
                    <a:pt x="218" y="2651"/>
                    <a:pt x="416" y="2579"/>
                    <a:pt x="547" y="2553"/>
                  </a:cubicBezTo>
                  <a:cubicBezTo>
                    <a:pt x="1216" y="2432"/>
                    <a:pt x="1885" y="2219"/>
                    <a:pt x="2493" y="1915"/>
                  </a:cubicBezTo>
                  <a:cubicBezTo>
                    <a:pt x="2736" y="1763"/>
                    <a:pt x="3009" y="1641"/>
                    <a:pt x="3252" y="1489"/>
                  </a:cubicBezTo>
                  <a:cubicBezTo>
                    <a:pt x="3617" y="1307"/>
                    <a:pt x="3952" y="1125"/>
                    <a:pt x="4316" y="882"/>
                  </a:cubicBezTo>
                  <a:cubicBezTo>
                    <a:pt x="4681" y="608"/>
                    <a:pt x="5076" y="365"/>
                    <a:pt x="5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8"/>
            <p:cNvSpPr/>
            <p:nvPr/>
          </p:nvSpPr>
          <p:spPr>
            <a:xfrm>
              <a:off x="1189283" y="3268231"/>
              <a:ext cx="150108" cy="73595"/>
            </a:xfrm>
            <a:custGeom>
              <a:rect b="b" l="l" r="r" t="t"/>
              <a:pathLst>
                <a:path extrusionOk="0" h="2623" w="5350">
                  <a:moveTo>
                    <a:pt x="5350" y="0"/>
                  </a:moveTo>
                  <a:cubicBezTo>
                    <a:pt x="4468" y="608"/>
                    <a:pt x="3404" y="943"/>
                    <a:pt x="2432" y="1307"/>
                  </a:cubicBezTo>
                  <a:cubicBezTo>
                    <a:pt x="2158" y="1398"/>
                    <a:pt x="1885" y="1520"/>
                    <a:pt x="1641" y="1672"/>
                  </a:cubicBezTo>
                  <a:cubicBezTo>
                    <a:pt x="1338" y="1824"/>
                    <a:pt x="1064" y="2006"/>
                    <a:pt x="760" y="2219"/>
                  </a:cubicBezTo>
                  <a:lnTo>
                    <a:pt x="304" y="2462"/>
                  </a:lnTo>
                  <a:cubicBezTo>
                    <a:pt x="182" y="2493"/>
                    <a:pt x="31" y="2493"/>
                    <a:pt x="0" y="2614"/>
                  </a:cubicBezTo>
                  <a:cubicBezTo>
                    <a:pt x="28" y="2620"/>
                    <a:pt x="58" y="2622"/>
                    <a:pt x="89" y="2622"/>
                  </a:cubicBezTo>
                  <a:cubicBezTo>
                    <a:pt x="228" y="2622"/>
                    <a:pt x="393" y="2573"/>
                    <a:pt x="517" y="2523"/>
                  </a:cubicBezTo>
                  <a:cubicBezTo>
                    <a:pt x="1216" y="2432"/>
                    <a:pt x="1854" y="2189"/>
                    <a:pt x="2462" y="1885"/>
                  </a:cubicBezTo>
                  <a:cubicBezTo>
                    <a:pt x="2736" y="1733"/>
                    <a:pt x="2979" y="1611"/>
                    <a:pt x="3222" y="1459"/>
                  </a:cubicBezTo>
                  <a:cubicBezTo>
                    <a:pt x="3587" y="1277"/>
                    <a:pt x="3952" y="1095"/>
                    <a:pt x="4286" y="851"/>
                  </a:cubicBezTo>
                  <a:cubicBezTo>
                    <a:pt x="4651" y="608"/>
                    <a:pt x="5046" y="335"/>
                    <a:pt x="53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8"/>
            <p:cNvSpPr/>
            <p:nvPr/>
          </p:nvSpPr>
          <p:spPr>
            <a:xfrm>
              <a:off x="1214001" y="3055870"/>
              <a:ext cx="17929" cy="165483"/>
            </a:xfrm>
            <a:custGeom>
              <a:rect b="b" l="l" r="r" t="t"/>
              <a:pathLst>
                <a:path extrusionOk="0" h="5898" w="639">
                  <a:moveTo>
                    <a:pt x="548" y="1"/>
                  </a:moveTo>
                  <a:cubicBezTo>
                    <a:pt x="457" y="122"/>
                    <a:pt x="396" y="335"/>
                    <a:pt x="365" y="487"/>
                  </a:cubicBezTo>
                  <a:cubicBezTo>
                    <a:pt x="153" y="1125"/>
                    <a:pt x="31" y="1825"/>
                    <a:pt x="31" y="2493"/>
                  </a:cubicBezTo>
                  <a:cubicBezTo>
                    <a:pt x="1" y="2767"/>
                    <a:pt x="31" y="3071"/>
                    <a:pt x="31" y="3344"/>
                  </a:cubicBezTo>
                  <a:cubicBezTo>
                    <a:pt x="61" y="3770"/>
                    <a:pt x="61" y="4135"/>
                    <a:pt x="92" y="4560"/>
                  </a:cubicBezTo>
                  <a:cubicBezTo>
                    <a:pt x="153" y="5016"/>
                    <a:pt x="213" y="5472"/>
                    <a:pt x="365" y="5898"/>
                  </a:cubicBezTo>
                  <a:cubicBezTo>
                    <a:pt x="213" y="4834"/>
                    <a:pt x="457" y="3770"/>
                    <a:pt x="548" y="2706"/>
                  </a:cubicBezTo>
                  <a:cubicBezTo>
                    <a:pt x="609" y="2432"/>
                    <a:pt x="639" y="2128"/>
                    <a:pt x="639" y="1825"/>
                  </a:cubicBezTo>
                  <a:cubicBezTo>
                    <a:pt x="639" y="1490"/>
                    <a:pt x="609" y="1156"/>
                    <a:pt x="548" y="852"/>
                  </a:cubicBezTo>
                  <a:lnTo>
                    <a:pt x="548" y="335"/>
                  </a:lnTo>
                  <a:cubicBezTo>
                    <a:pt x="609" y="244"/>
                    <a:pt x="639" y="92"/>
                    <a:pt x="5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8"/>
            <p:cNvSpPr/>
            <p:nvPr/>
          </p:nvSpPr>
          <p:spPr>
            <a:xfrm>
              <a:off x="1161142" y="3131763"/>
              <a:ext cx="37541" cy="163772"/>
            </a:xfrm>
            <a:custGeom>
              <a:rect b="b" l="l" r="r" t="t"/>
              <a:pathLst>
                <a:path extrusionOk="0" h="5837" w="1338">
                  <a:moveTo>
                    <a:pt x="0" y="1"/>
                  </a:moveTo>
                  <a:lnTo>
                    <a:pt x="0" y="1"/>
                  </a:lnTo>
                  <a:cubicBezTo>
                    <a:pt x="395" y="974"/>
                    <a:pt x="456" y="2098"/>
                    <a:pt x="578" y="3162"/>
                  </a:cubicBezTo>
                  <a:cubicBezTo>
                    <a:pt x="608" y="3466"/>
                    <a:pt x="669" y="3709"/>
                    <a:pt x="730" y="4013"/>
                  </a:cubicBezTo>
                  <a:cubicBezTo>
                    <a:pt x="821" y="4317"/>
                    <a:pt x="912" y="4682"/>
                    <a:pt x="1034" y="5047"/>
                  </a:cubicBezTo>
                  <a:cubicBezTo>
                    <a:pt x="1064" y="5199"/>
                    <a:pt x="1125" y="5381"/>
                    <a:pt x="1155" y="5533"/>
                  </a:cubicBezTo>
                  <a:cubicBezTo>
                    <a:pt x="1155" y="5624"/>
                    <a:pt x="1155" y="5807"/>
                    <a:pt x="1216" y="5837"/>
                  </a:cubicBezTo>
                  <a:cubicBezTo>
                    <a:pt x="1307" y="5685"/>
                    <a:pt x="1307" y="5472"/>
                    <a:pt x="1307" y="5320"/>
                  </a:cubicBezTo>
                  <a:cubicBezTo>
                    <a:pt x="1337" y="4621"/>
                    <a:pt x="1307" y="3952"/>
                    <a:pt x="1155" y="3253"/>
                  </a:cubicBezTo>
                  <a:cubicBezTo>
                    <a:pt x="1064" y="2949"/>
                    <a:pt x="1003" y="2706"/>
                    <a:pt x="912" y="2433"/>
                  </a:cubicBezTo>
                  <a:cubicBezTo>
                    <a:pt x="821" y="2038"/>
                    <a:pt x="699" y="1642"/>
                    <a:pt x="578" y="1247"/>
                  </a:cubicBezTo>
                  <a:cubicBezTo>
                    <a:pt x="426" y="791"/>
                    <a:pt x="274" y="366"/>
                    <a:pt x="0" y="1"/>
                  </a:cubicBezTo>
                  <a:close/>
                </a:path>
              </a:pathLst>
            </a:custGeom>
            <a:solidFill>
              <a:srgbClr val="4E68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8"/>
            <p:cNvSpPr/>
            <p:nvPr/>
          </p:nvSpPr>
          <p:spPr>
            <a:xfrm>
              <a:off x="1248959" y="3049922"/>
              <a:ext cx="26486" cy="117393"/>
            </a:xfrm>
            <a:custGeom>
              <a:rect b="b" l="l" r="r" t="t"/>
              <a:pathLst>
                <a:path extrusionOk="0" h="4184" w="944">
                  <a:moveTo>
                    <a:pt x="761" y="0"/>
                  </a:moveTo>
                  <a:cubicBezTo>
                    <a:pt x="670" y="578"/>
                    <a:pt x="761" y="1185"/>
                    <a:pt x="609" y="1824"/>
                  </a:cubicBezTo>
                  <a:cubicBezTo>
                    <a:pt x="487" y="2219"/>
                    <a:pt x="335" y="2614"/>
                    <a:pt x="183" y="2979"/>
                  </a:cubicBezTo>
                  <a:cubicBezTo>
                    <a:pt x="122" y="3222"/>
                    <a:pt x="31" y="3435"/>
                    <a:pt x="1" y="3678"/>
                  </a:cubicBezTo>
                  <a:lnTo>
                    <a:pt x="1" y="4043"/>
                  </a:lnTo>
                  <a:cubicBezTo>
                    <a:pt x="20" y="4119"/>
                    <a:pt x="27" y="4183"/>
                    <a:pt x="52" y="4183"/>
                  </a:cubicBezTo>
                  <a:cubicBezTo>
                    <a:pt x="67" y="4183"/>
                    <a:pt x="88" y="4160"/>
                    <a:pt x="122" y="4103"/>
                  </a:cubicBezTo>
                  <a:cubicBezTo>
                    <a:pt x="183" y="3982"/>
                    <a:pt x="214" y="3891"/>
                    <a:pt x="274" y="3799"/>
                  </a:cubicBezTo>
                  <a:cubicBezTo>
                    <a:pt x="335" y="3647"/>
                    <a:pt x="366" y="3496"/>
                    <a:pt x="426" y="3344"/>
                  </a:cubicBezTo>
                  <a:cubicBezTo>
                    <a:pt x="518" y="3070"/>
                    <a:pt x="609" y="2766"/>
                    <a:pt x="670" y="2492"/>
                  </a:cubicBezTo>
                  <a:cubicBezTo>
                    <a:pt x="761" y="2340"/>
                    <a:pt x="791" y="2158"/>
                    <a:pt x="822" y="2006"/>
                  </a:cubicBezTo>
                  <a:cubicBezTo>
                    <a:pt x="882" y="1824"/>
                    <a:pt x="913" y="1581"/>
                    <a:pt x="913" y="1398"/>
                  </a:cubicBezTo>
                  <a:cubicBezTo>
                    <a:pt x="943" y="912"/>
                    <a:pt x="943" y="456"/>
                    <a:pt x="7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8"/>
            <p:cNvSpPr/>
            <p:nvPr/>
          </p:nvSpPr>
          <p:spPr>
            <a:xfrm>
              <a:off x="1232771" y="3063557"/>
              <a:ext cx="17087" cy="132263"/>
            </a:xfrm>
            <a:custGeom>
              <a:rect b="b" l="l" r="r" t="t"/>
              <a:pathLst>
                <a:path extrusionOk="0" h="4714" w="609">
                  <a:moveTo>
                    <a:pt x="426" y="0"/>
                  </a:moveTo>
                  <a:lnTo>
                    <a:pt x="426" y="882"/>
                  </a:lnTo>
                  <a:cubicBezTo>
                    <a:pt x="426" y="1125"/>
                    <a:pt x="426" y="1368"/>
                    <a:pt x="395" y="1642"/>
                  </a:cubicBezTo>
                  <a:cubicBezTo>
                    <a:pt x="304" y="2189"/>
                    <a:pt x="152" y="2736"/>
                    <a:pt x="91" y="3253"/>
                  </a:cubicBezTo>
                  <a:cubicBezTo>
                    <a:pt x="31" y="3617"/>
                    <a:pt x="0" y="3921"/>
                    <a:pt x="122" y="4256"/>
                  </a:cubicBezTo>
                  <a:cubicBezTo>
                    <a:pt x="122" y="4317"/>
                    <a:pt x="152" y="4681"/>
                    <a:pt x="243" y="4712"/>
                  </a:cubicBezTo>
                  <a:cubicBezTo>
                    <a:pt x="247" y="4713"/>
                    <a:pt x="251" y="4714"/>
                    <a:pt x="255" y="4714"/>
                  </a:cubicBezTo>
                  <a:cubicBezTo>
                    <a:pt x="340" y="4714"/>
                    <a:pt x="395" y="4404"/>
                    <a:pt x="395" y="4317"/>
                  </a:cubicBezTo>
                  <a:cubicBezTo>
                    <a:pt x="426" y="4225"/>
                    <a:pt x="456" y="4073"/>
                    <a:pt x="456" y="3952"/>
                  </a:cubicBezTo>
                  <a:lnTo>
                    <a:pt x="456" y="3617"/>
                  </a:lnTo>
                  <a:cubicBezTo>
                    <a:pt x="426" y="3344"/>
                    <a:pt x="456" y="3101"/>
                    <a:pt x="456" y="2888"/>
                  </a:cubicBezTo>
                  <a:cubicBezTo>
                    <a:pt x="487" y="2584"/>
                    <a:pt x="547" y="2250"/>
                    <a:pt x="578" y="1946"/>
                  </a:cubicBezTo>
                  <a:cubicBezTo>
                    <a:pt x="578" y="1733"/>
                    <a:pt x="608" y="1581"/>
                    <a:pt x="608" y="1399"/>
                  </a:cubicBezTo>
                  <a:cubicBezTo>
                    <a:pt x="608" y="1247"/>
                    <a:pt x="578" y="1095"/>
                    <a:pt x="578" y="943"/>
                  </a:cubicBezTo>
                  <a:lnTo>
                    <a:pt x="578" y="487"/>
                  </a:lnTo>
                  <a:cubicBezTo>
                    <a:pt x="578" y="335"/>
                    <a:pt x="487" y="152"/>
                    <a:pt x="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8"/>
            <p:cNvSpPr/>
            <p:nvPr/>
          </p:nvSpPr>
          <p:spPr>
            <a:xfrm>
              <a:off x="1143213" y="3205132"/>
              <a:ext cx="43517" cy="125389"/>
            </a:xfrm>
            <a:custGeom>
              <a:rect b="b" l="l" r="r" t="t"/>
              <a:pathLst>
                <a:path extrusionOk="0" h="4469" w="1551">
                  <a:moveTo>
                    <a:pt x="1" y="0"/>
                  </a:moveTo>
                  <a:cubicBezTo>
                    <a:pt x="122" y="274"/>
                    <a:pt x="183" y="517"/>
                    <a:pt x="305" y="790"/>
                  </a:cubicBezTo>
                  <a:cubicBezTo>
                    <a:pt x="366" y="1033"/>
                    <a:pt x="457" y="1307"/>
                    <a:pt x="517" y="1520"/>
                  </a:cubicBezTo>
                  <a:cubicBezTo>
                    <a:pt x="700" y="2037"/>
                    <a:pt x="730" y="2614"/>
                    <a:pt x="852" y="3161"/>
                  </a:cubicBezTo>
                  <a:cubicBezTo>
                    <a:pt x="913" y="3465"/>
                    <a:pt x="1004" y="3799"/>
                    <a:pt x="1186" y="4103"/>
                  </a:cubicBezTo>
                  <a:cubicBezTo>
                    <a:pt x="1217" y="4164"/>
                    <a:pt x="1369" y="4468"/>
                    <a:pt x="1460" y="4468"/>
                  </a:cubicBezTo>
                  <a:cubicBezTo>
                    <a:pt x="1551" y="4438"/>
                    <a:pt x="1490" y="4134"/>
                    <a:pt x="1490" y="4073"/>
                  </a:cubicBezTo>
                  <a:cubicBezTo>
                    <a:pt x="1460" y="3921"/>
                    <a:pt x="1460" y="3799"/>
                    <a:pt x="1399" y="3678"/>
                  </a:cubicBezTo>
                  <a:cubicBezTo>
                    <a:pt x="1369" y="3556"/>
                    <a:pt x="1338" y="3496"/>
                    <a:pt x="1277" y="3374"/>
                  </a:cubicBezTo>
                  <a:lnTo>
                    <a:pt x="1065" y="2705"/>
                  </a:lnTo>
                  <a:lnTo>
                    <a:pt x="852" y="1793"/>
                  </a:lnTo>
                  <a:cubicBezTo>
                    <a:pt x="791" y="1581"/>
                    <a:pt x="761" y="1398"/>
                    <a:pt x="700" y="1246"/>
                  </a:cubicBezTo>
                  <a:cubicBezTo>
                    <a:pt x="609" y="1094"/>
                    <a:pt x="517" y="973"/>
                    <a:pt x="487" y="821"/>
                  </a:cubicBezTo>
                  <a:cubicBezTo>
                    <a:pt x="457" y="699"/>
                    <a:pt x="426" y="578"/>
                    <a:pt x="335" y="426"/>
                  </a:cubicBezTo>
                  <a:cubicBezTo>
                    <a:pt x="274" y="274"/>
                    <a:pt x="122" y="122"/>
                    <a:pt x="1" y="0"/>
                  </a:cubicBezTo>
                  <a:close/>
                </a:path>
              </a:pathLst>
            </a:custGeom>
            <a:solidFill>
              <a:srgbClr val="4E68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8"/>
            <p:cNvSpPr/>
            <p:nvPr/>
          </p:nvSpPr>
          <p:spPr>
            <a:xfrm>
              <a:off x="1211447" y="3188073"/>
              <a:ext cx="162902" cy="85183"/>
            </a:xfrm>
            <a:custGeom>
              <a:rect b="b" l="l" r="r" t="t"/>
              <a:pathLst>
                <a:path extrusionOk="0" h="3036" w="5806">
                  <a:moveTo>
                    <a:pt x="5806" y="0"/>
                  </a:moveTo>
                  <a:lnTo>
                    <a:pt x="5806" y="0"/>
                  </a:lnTo>
                  <a:cubicBezTo>
                    <a:pt x="5745" y="49"/>
                    <a:pt x="5684" y="98"/>
                    <a:pt x="5623" y="146"/>
                  </a:cubicBezTo>
                  <a:lnTo>
                    <a:pt x="5623" y="146"/>
                  </a:lnTo>
                  <a:cubicBezTo>
                    <a:pt x="5685" y="99"/>
                    <a:pt x="5746" y="50"/>
                    <a:pt x="5806" y="0"/>
                  </a:cubicBezTo>
                  <a:close/>
                  <a:moveTo>
                    <a:pt x="5623" y="146"/>
                  </a:moveTo>
                  <a:lnTo>
                    <a:pt x="5623" y="146"/>
                  </a:lnTo>
                  <a:cubicBezTo>
                    <a:pt x="4565" y="959"/>
                    <a:pt x="3302" y="1364"/>
                    <a:pt x="2067" y="1824"/>
                  </a:cubicBezTo>
                  <a:cubicBezTo>
                    <a:pt x="1824" y="1915"/>
                    <a:pt x="1642" y="1976"/>
                    <a:pt x="1459" y="2067"/>
                  </a:cubicBezTo>
                  <a:cubicBezTo>
                    <a:pt x="1064" y="2219"/>
                    <a:pt x="700" y="2401"/>
                    <a:pt x="396" y="2614"/>
                  </a:cubicBezTo>
                  <a:cubicBezTo>
                    <a:pt x="304" y="2705"/>
                    <a:pt x="0" y="2857"/>
                    <a:pt x="122" y="3009"/>
                  </a:cubicBezTo>
                  <a:cubicBezTo>
                    <a:pt x="141" y="3028"/>
                    <a:pt x="192" y="3035"/>
                    <a:pt x="257" y="3035"/>
                  </a:cubicBezTo>
                  <a:cubicBezTo>
                    <a:pt x="402" y="3035"/>
                    <a:pt x="616" y="3000"/>
                    <a:pt x="700" y="2979"/>
                  </a:cubicBezTo>
                  <a:cubicBezTo>
                    <a:pt x="1216" y="2857"/>
                    <a:pt x="1642" y="2523"/>
                    <a:pt x="2098" y="2280"/>
                  </a:cubicBezTo>
                  <a:lnTo>
                    <a:pt x="2888" y="1945"/>
                  </a:lnTo>
                  <a:cubicBezTo>
                    <a:pt x="3881" y="1520"/>
                    <a:pt x="4768" y="830"/>
                    <a:pt x="5623" y="14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8"/>
            <p:cNvSpPr/>
            <p:nvPr/>
          </p:nvSpPr>
          <p:spPr>
            <a:xfrm>
              <a:off x="1196100" y="3092540"/>
              <a:ext cx="16217" cy="159675"/>
            </a:xfrm>
            <a:custGeom>
              <a:rect b="b" l="l" r="r" t="t"/>
              <a:pathLst>
                <a:path extrusionOk="0" h="5691" w="578">
                  <a:moveTo>
                    <a:pt x="0" y="1"/>
                  </a:moveTo>
                  <a:lnTo>
                    <a:pt x="0" y="1"/>
                  </a:lnTo>
                  <a:cubicBezTo>
                    <a:pt x="152" y="852"/>
                    <a:pt x="213" y="1764"/>
                    <a:pt x="152" y="2645"/>
                  </a:cubicBezTo>
                  <a:cubicBezTo>
                    <a:pt x="122" y="3192"/>
                    <a:pt x="61" y="3739"/>
                    <a:pt x="91" y="4287"/>
                  </a:cubicBezTo>
                  <a:cubicBezTo>
                    <a:pt x="91" y="4651"/>
                    <a:pt x="183" y="5046"/>
                    <a:pt x="395" y="5411"/>
                  </a:cubicBezTo>
                  <a:cubicBezTo>
                    <a:pt x="395" y="5472"/>
                    <a:pt x="487" y="5654"/>
                    <a:pt x="517" y="5685"/>
                  </a:cubicBezTo>
                  <a:cubicBezTo>
                    <a:pt x="525" y="5689"/>
                    <a:pt x="532" y="5691"/>
                    <a:pt x="538" y="5691"/>
                  </a:cubicBezTo>
                  <a:cubicBezTo>
                    <a:pt x="578" y="5691"/>
                    <a:pt x="578" y="5612"/>
                    <a:pt x="578" y="5533"/>
                  </a:cubicBezTo>
                  <a:lnTo>
                    <a:pt x="578" y="4864"/>
                  </a:lnTo>
                  <a:cubicBezTo>
                    <a:pt x="578" y="4560"/>
                    <a:pt x="578" y="4287"/>
                    <a:pt x="547" y="3983"/>
                  </a:cubicBezTo>
                  <a:cubicBezTo>
                    <a:pt x="517" y="3709"/>
                    <a:pt x="395" y="3405"/>
                    <a:pt x="395" y="3101"/>
                  </a:cubicBezTo>
                  <a:cubicBezTo>
                    <a:pt x="365" y="2797"/>
                    <a:pt x="426" y="2524"/>
                    <a:pt x="426" y="2280"/>
                  </a:cubicBezTo>
                  <a:cubicBezTo>
                    <a:pt x="456" y="1460"/>
                    <a:pt x="335" y="700"/>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8"/>
            <p:cNvSpPr/>
            <p:nvPr/>
          </p:nvSpPr>
          <p:spPr>
            <a:xfrm>
              <a:off x="1168801" y="3173764"/>
              <a:ext cx="87876" cy="205156"/>
            </a:xfrm>
            <a:custGeom>
              <a:rect b="b" l="l" r="r" t="t"/>
              <a:pathLst>
                <a:path extrusionOk="0" h="7312" w="3132">
                  <a:moveTo>
                    <a:pt x="3071" y="1"/>
                  </a:moveTo>
                  <a:cubicBezTo>
                    <a:pt x="3040" y="1"/>
                    <a:pt x="3010" y="9"/>
                    <a:pt x="3010" y="24"/>
                  </a:cubicBezTo>
                  <a:cubicBezTo>
                    <a:pt x="2979" y="328"/>
                    <a:pt x="2827" y="601"/>
                    <a:pt x="2645" y="844"/>
                  </a:cubicBezTo>
                  <a:cubicBezTo>
                    <a:pt x="2493" y="1118"/>
                    <a:pt x="2402" y="1392"/>
                    <a:pt x="2250" y="1665"/>
                  </a:cubicBezTo>
                  <a:cubicBezTo>
                    <a:pt x="1976" y="2273"/>
                    <a:pt x="1672" y="2911"/>
                    <a:pt x="1399" y="3519"/>
                  </a:cubicBezTo>
                  <a:cubicBezTo>
                    <a:pt x="882" y="4735"/>
                    <a:pt x="396" y="5981"/>
                    <a:pt x="1" y="7288"/>
                  </a:cubicBezTo>
                  <a:cubicBezTo>
                    <a:pt x="16" y="7304"/>
                    <a:pt x="54" y="7311"/>
                    <a:pt x="88" y="7311"/>
                  </a:cubicBezTo>
                  <a:cubicBezTo>
                    <a:pt x="122" y="7311"/>
                    <a:pt x="153" y="7304"/>
                    <a:pt x="153" y="7288"/>
                  </a:cubicBezTo>
                  <a:cubicBezTo>
                    <a:pt x="548" y="5981"/>
                    <a:pt x="1034" y="4735"/>
                    <a:pt x="1551" y="3519"/>
                  </a:cubicBezTo>
                  <a:lnTo>
                    <a:pt x="2371" y="1696"/>
                  </a:lnTo>
                  <a:cubicBezTo>
                    <a:pt x="2463" y="1422"/>
                    <a:pt x="2615" y="1148"/>
                    <a:pt x="2767" y="905"/>
                  </a:cubicBezTo>
                  <a:cubicBezTo>
                    <a:pt x="2919" y="632"/>
                    <a:pt x="3071" y="358"/>
                    <a:pt x="3131" y="24"/>
                  </a:cubicBezTo>
                  <a:cubicBezTo>
                    <a:pt x="3131" y="9"/>
                    <a:pt x="3101" y="1"/>
                    <a:pt x="307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8"/>
            <p:cNvSpPr/>
            <p:nvPr/>
          </p:nvSpPr>
          <p:spPr>
            <a:xfrm>
              <a:off x="813181" y="3278472"/>
              <a:ext cx="68264" cy="110042"/>
            </a:xfrm>
            <a:custGeom>
              <a:rect b="b" l="l" r="r" t="t"/>
              <a:pathLst>
                <a:path extrusionOk="0" h="3922" w="2433">
                  <a:moveTo>
                    <a:pt x="1" y="0"/>
                  </a:moveTo>
                  <a:lnTo>
                    <a:pt x="1" y="0"/>
                  </a:lnTo>
                  <a:cubicBezTo>
                    <a:pt x="244" y="821"/>
                    <a:pt x="548" y="1581"/>
                    <a:pt x="1004" y="2249"/>
                  </a:cubicBezTo>
                  <a:cubicBezTo>
                    <a:pt x="1429" y="2827"/>
                    <a:pt x="2007" y="3313"/>
                    <a:pt x="2432" y="3921"/>
                  </a:cubicBezTo>
                  <a:cubicBezTo>
                    <a:pt x="2220" y="3070"/>
                    <a:pt x="1460" y="2371"/>
                    <a:pt x="1064" y="1641"/>
                  </a:cubicBezTo>
                  <a:cubicBezTo>
                    <a:pt x="700" y="1064"/>
                    <a:pt x="487" y="42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8"/>
            <p:cNvSpPr/>
            <p:nvPr/>
          </p:nvSpPr>
          <p:spPr>
            <a:xfrm>
              <a:off x="866910" y="3292949"/>
              <a:ext cx="23905" cy="100334"/>
            </a:xfrm>
            <a:custGeom>
              <a:rect b="b" l="l" r="r" t="t"/>
              <a:pathLst>
                <a:path extrusionOk="0" h="3576" w="852">
                  <a:moveTo>
                    <a:pt x="1" y="1"/>
                  </a:moveTo>
                  <a:cubicBezTo>
                    <a:pt x="1" y="366"/>
                    <a:pt x="61" y="761"/>
                    <a:pt x="92" y="1125"/>
                  </a:cubicBezTo>
                  <a:cubicBezTo>
                    <a:pt x="213" y="1824"/>
                    <a:pt x="396" y="2463"/>
                    <a:pt x="608" y="3101"/>
                  </a:cubicBezTo>
                  <a:cubicBezTo>
                    <a:pt x="669" y="3223"/>
                    <a:pt x="700" y="3405"/>
                    <a:pt x="730" y="3527"/>
                  </a:cubicBezTo>
                  <a:cubicBezTo>
                    <a:pt x="751" y="3562"/>
                    <a:pt x="767" y="3576"/>
                    <a:pt x="780" y="3576"/>
                  </a:cubicBezTo>
                  <a:cubicBezTo>
                    <a:pt x="821" y="3576"/>
                    <a:pt x="821" y="3421"/>
                    <a:pt x="821" y="3375"/>
                  </a:cubicBezTo>
                  <a:cubicBezTo>
                    <a:pt x="852" y="3101"/>
                    <a:pt x="821" y="2828"/>
                    <a:pt x="730" y="2615"/>
                  </a:cubicBezTo>
                  <a:cubicBezTo>
                    <a:pt x="669" y="2250"/>
                    <a:pt x="548" y="1976"/>
                    <a:pt x="456" y="1612"/>
                  </a:cubicBezTo>
                  <a:cubicBezTo>
                    <a:pt x="365" y="1065"/>
                    <a:pt x="305" y="457"/>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8"/>
            <p:cNvSpPr/>
            <p:nvPr/>
          </p:nvSpPr>
          <p:spPr>
            <a:xfrm>
              <a:off x="890786" y="3289554"/>
              <a:ext cx="13664" cy="117112"/>
            </a:xfrm>
            <a:custGeom>
              <a:rect b="b" l="l" r="r" t="t"/>
              <a:pathLst>
                <a:path extrusionOk="0" h="4174" w="487">
                  <a:moveTo>
                    <a:pt x="31" y="0"/>
                  </a:moveTo>
                  <a:lnTo>
                    <a:pt x="31" y="0"/>
                  </a:lnTo>
                  <a:cubicBezTo>
                    <a:pt x="1" y="365"/>
                    <a:pt x="122" y="730"/>
                    <a:pt x="183" y="1094"/>
                  </a:cubicBezTo>
                  <a:cubicBezTo>
                    <a:pt x="213" y="1398"/>
                    <a:pt x="274" y="1733"/>
                    <a:pt x="213" y="2097"/>
                  </a:cubicBezTo>
                  <a:cubicBezTo>
                    <a:pt x="213" y="2280"/>
                    <a:pt x="183" y="2462"/>
                    <a:pt x="183" y="2645"/>
                  </a:cubicBezTo>
                  <a:cubicBezTo>
                    <a:pt x="183" y="2888"/>
                    <a:pt x="183" y="3070"/>
                    <a:pt x="213" y="3313"/>
                  </a:cubicBezTo>
                  <a:cubicBezTo>
                    <a:pt x="213" y="3465"/>
                    <a:pt x="274" y="3556"/>
                    <a:pt x="274" y="3708"/>
                  </a:cubicBezTo>
                  <a:cubicBezTo>
                    <a:pt x="274" y="3830"/>
                    <a:pt x="305" y="4012"/>
                    <a:pt x="365" y="4134"/>
                  </a:cubicBezTo>
                  <a:cubicBezTo>
                    <a:pt x="388" y="4162"/>
                    <a:pt x="405" y="4173"/>
                    <a:pt x="418" y="4173"/>
                  </a:cubicBezTo>
                  <a:cubicBezTo>
                    <a:pt x="477" y="4173"/>
                    <a:pt x="457" y="3941"/>
                    <a:pt x="457" y="3891"/>
                  </a:cubicBezTo>
                  <a:cubicBezTo>
                    <a:pt x="457" y="3678"/>
                    <a:pt x="457" y="3526"/>
                    <a:pt x="426" y="3374"/>
                  </a:cubicBezTo>
                  <a:cubicBezTo>
                    <a:pt x="426" y="3192"/>
                    <a:pt x="365" y="3009"/>
                    <a:pt x="365" y="2797"/>
                  </a:cubicBezTo>
                  <a:cubicBezTo>
                    <a:pt x="365" y="2614"/>
                    <a:pt x="365" y="2462"/>
                    <a:pt x="426" y="2280"/>
                  </a:cubicBezTo>
                  <a:cubicBezTo>
                    <a:pt x="457" y="1885"/>
                    <a:pt x="487" y="1490"/>
                    <a:pt x="457" y="1094"/>
                  </a:cubicBezTo>
                  <a:cubicBezTo>
                    <a:pt x="426" y="730"/>
                    <a:pt x="305" y="304"/>
                    <a:pt x="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8"/>
            <p:cNvSpPr/>
            <p:nvPr/>
          </p:nvSpPr>
          <p:spPr>
            <a:xfrm>
              <a:off x="949622" y="3350101"/>
              <a:ext cx="13692" cy="117112"/>
            </a:xfrm>
            <a:custGeom>
              <a:rect b="b" l="l" r="r" t="t"/>
              <a:pathLst>
                <a:path extrusionOk="0" h="4174" w="488">
                  <a:moveTo>
                    <a:pt x="31" y="0"/>
                  </a:moveTo>
                  <a:lnTo>
                    <a:pt x="31" y="0"/>
                  </a:lnTo>
                  <a:cubicBezTo>
                    <a:pt x="1" y="395"/>
                    <a:pt x="92" y="730"/>
                    <a:pt x="183" y="1095"/>
                  </a:cubicBezTo>
                  <a:cubicBezTo>
                    <a:pt x="214" y="1398"/>
                    <a:pt x="244" y="1763"/>
                    <a:pt x="214" y="2098"/>
                  </a:cubicBezTo>
                  <a:cubicBezTo>
                    <a:pt x="214" y="2280"/>
                    <a:pt x="183" y="2462"/>
                    <a:pt x="183" y="2675"/>
                  </a:cubicBezTo>
                  <a:cubicBezTo>
                    <a:pt x="183" y="2888"/>
                    <a:pt x="183" y="3070"/>
                    <a:pt x="214" y="3313"/>
                  </a:cubicBezTo>
                  <a:cubicBezTo>
                    <a:pt x="214" y="3465"/>
                    <a:pt x="244" y="3587"/>
                    <a:pt x="244" y="3739"/>
                  </a:cubicBezTo>
                  <a:cubicBezTo>
                    <a:pt x="244" y="3830"/>
                    <a:pt x="305" y="4012"/>
                    <a:pt x="366" y="4134"/>
                  </a:cubicBezTo>
                  <a:cubicBezTo>
                    <a:pt x="388" y="4162"/>
                    <a:pt x="405" y="4173"/>
                    <a:pt x="418" y="4173"/>
                  </a:cubicBezTo>
                  <a:cubicBezTo>
                    <a:pt x="477" y="4173"/>
                    <a:pt x="457" y="3946"/>
                    <a:pt x="457" y="3921"/>
                  </a:cubicBezTo>
                  <a:cubicBezTo>
                    <a:pt x="396" y="3739"/>
                    <a:pt x="396" y="3526"/>
                    <a:pt x="396" y="3374"/>
                  </a:cubicBezTo>
                  <a:cubicBezTo>
                    <a:pt x="396" y="3192"/>
                    <a:pt x="366" y="3009"/>
                    <a:pt x="366" y="2827"/>
                  </a:cubicBezTo>
                  <a:cubicBezTo>
                    <a:pt x="366" y="2614"/>
                    <a:pt x="366" y="2462"/>
                    <a:pt x="396" y="2280"/>
                  </a:cubicBezTo>
                  <a:cubicBezTo>
                    <a:pt x="457" y="1915"/>
                    <a:pt x="487" y="1490"/>
                    <a:pt x="457" y="1095"/>
                  </a:cubicBezTo>
                  <a:cubicBezTo>
                    <a:pt x="396" y="730"/>
                    <a:pt x="305" y="304"/>
                    <a:pt x="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8"/>
            <p:cNvSpPr/>
            <p:nvPr/>
          </p:nvSpPr>
          <p:spPr>
            <a:xfrm>
              <a:off x="912951" y="3299767"/>
              <a:ext cx="15404" cy="126259"/>
            </a:xfrm>
            <a:custGeom>
              <a:rect b="b" l="l" r="r" t="t"/>
              <a:pathLst>
                <a:path extrusionOk="0" h="4500" w="549">
                  <a:moveTo>
                    <a:pt x="1" y="1"/>
                  </a:moveTo>
                  <a:lnTo>
                    <a:pt x="1" y="1"/>
                  </a:lnTo>
                  <a:cubicBezTo>
                    <a:pt x="183" y="822"/>
                    <a:pt x="122" y="1612"/>
                    <a:pt x="92" y="2433"/>
                  </a:cubicBezTo>
                  <a:cubicBezTo>
                    <a:pt x="31" y="2676"/>
                    <a:pt x="31" y="2889"/>
                    <a:pt x="92" y="3132"/>
                  </a:cubicBezTo>
                  <a:cubicBezTo>
                    <a:pt x="92" y="3405"/>
                    <a:pt x="153" y="3648"/>
                    <a:pt x="183" y="3831"/>
                  </a:cubicBezTo>
                  <a:cubicBezTo>
                    <a:pt x="244" y="3952"/>
                    <a:pt x="244" y="4104"/>
                    <a:pt x="244" y="4226"/>
                  </a:cubicBezTo>
                  <a:cubicBezTo>
                    <a:pt x="244" y="4287"/>
                    <a:pt x="183" y="4469"/>
                    <a:pt x="274" y="4499"/>
                  </a:cubicBezTo>
                  <a:cubicBezTo>
                    <a:pt x="335" y="4408"/>
                    <a:pt x="335" y="4226"/>
                    <a:pt x="396" y="4104"/>
                  </a:cubicBezTo>
                  <a:cubicBezTo>
                    <a:pt x="487" y="3588"/>
                    <a:pt x="548" y="3101"/>
                    <a:pt x="487" y="2554"/>
                  </a:cubicBezTo>
                  <a:cubicBezTo>
                    <a:pt x="457" y="2311"/>
                    <a:pt x="457" y="2129"/>
                    <a:pt x="426" y="1916"/>
                  </a:cubicBezTo>
                  <a:lnTo>
                    <a:pt x="305" y="1004"/>
                  </a:lnTo>
                  <a:cubicBezTo>
                    <a:pt x="244" y="670"/>
                    <a:pt x="153" y="305"/>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8"/>
            <p:cNvSpPr/>
            <p:nvPr/>
          </p:nvSpPr>
          <p:spPr>
            <a:xfrm>
              <a:off x="972656" y="3359472"/>
              <a:ext cx="15376" cy="126259"/>
            </a:xfrm>
            <a:custGeom>
              <a:rect b="b" l="l" r="r" t="t"/>
              <a:pathLst>
                <a:path extrusionOk="0" h="4500" w="548">
                  <a:moveTo>
                    <a:pt x="1" y="1"/>
                  </a:moveTo>
                  <a:lnTo>
                    <a:pt x="1" y="1"/>
                  </a:lnTo>
                  <a:cubicBezTo>
                    <a:pt x="183" y="821"/>
                    <a:pt x="122" y="1612"/>
                    <a:pt x="92" y="2432"/>
                  </a:cubicBezTo>
                  <a:cubicBezTo>
                    <a:pt x="31" y="2675"/>
                    <a:pt x="31" y="2888"/>
                    <a:pt x="92" y="3131"/>
                  </a:cubicBezTo>
                  <a:cubicBezTo>
                    <a:pt x="122" y="3405"/>
                    <a:pt x="183" y="3618"/>
                    <a:pt x="183" y="3861"/>
                  </a:cubicBezTo>
                  <a:cubicBezTo>
                    <a:pt x="244" y="3952"/>
                    <a:pt x="244" y="4104"/>
                    <a:pt x="244" y="4226"/>
                  </a:cubicBezTo>
                  <a:cubicBezTo>
                    <a:pt x="244" y="4317"/>
                    <a:pt x="183" y="4469"/>
                    <a:pt x="274" y="4499"/>
                  </a:cubicBezTo>
                  <a:cubicBezTo>
                    <a:pt x="335" y="4408"/>
                    <a:pt x="335" y="4226"/>
                    <a:pt x="396" y="4104"/>
                  </a:cubicBezTo>
                  <a:cubicBezTo>
                    <a:pt x="487" y="3587"/>
                    <a:pt x="548" y="3101"/>
                    <a:pt x="487" y="2554"/>
                  </a:cubicBezTo>
                  <a:cubicBezTo>
                    <a:pt x="457" y="2341"/>
                    <a:pt x="457" y="2128"/>
                    <a:pt x="426" y="1916"/>
                  </a:cubicBezTo>
                  <a:lnTo>
                    <a:pt x="305" y="1004"/>
                  </a:lnTo>
                  <a:cubicBezTo>
                    <a:pt x="244" y="669"/>
                    <a:pt x="153" y="305"/>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8"/>
            <p:cNvSpPr/>
            <p:nvPr/>
          </p:nvSpPr>
          <p:spPr>
            <a:xfrm>
              <a:off x="791858" y="3373500"/>
              <a:ext cx="116018" cy="52524"/>
            </a:xfrm>
            <a:custGeom>
              <a:rect b="b" l="l" r="r" t="t"/>
              <a:pathLst>
                <a:path extrusionOk="0" h="1872" w="4135">
                  <a:moveTo>
                    <a:pt x="43" y="0"/>
                  </a:moveTo>
                  <a:cubicBezTo>
                    <a:pt x="27" y="0"/>
                    <a:pt x="13" y="5"/>
                    <a:pt x="1" y="17"/>
                  </a:cubicBezTo>
                  <a:cubicBezTo>
                    <a:pt x="62" y="78"/>
                    <a:pt x="213" y="200"/>
                    <a:pt x="305" y="261"/>
                  </a:cubicBezTo>
                  <a:cubicBezTo>
                    <a:pt x="700" y="625"/>
                    <a:pt x="1125" y="868"/>
                    <a:pt x="1612" y="1112"/>
                  </a:cubicBezTo>
                  <a:cubicBezTo>
                    <a:pt x="1824" y="1172"/>
                    <a:pt x="2037" y="1264"/>
                    <a:pt x="2220" y="1324"/>
                  </a:cubicBezTo>
                  <a:cubicBezTo>
                    <a:pt x="2524" y="1446"/>
                    <a:pt x="2797" y="1537"/>
                    <a:pt x="3101" y="1628"/>
                  </a:cubicBezTo>
                  <a:cubicBezTo>
                    <a:pt x="3435" y="1750"/>
                    <a:pt x="3800" y="1871"/>
                    <a:pt x="4135" y="1871"/>
                  </a:cubicBezTo>
                  <a:cubicBezTo>
                    <a:pt x="3344" y="1659"/>
                    <a:pt x="2645" y="1203"/>
                    <a:pt x="1916" y="808"/>
                  </a:cubicBezTo>
                  <a:cubicBezTo>
                    <a:pt x="1733" y="686"/>
                    <a:pt x="1551" y="564"/>
                    <a:pt x="1308" y="504"/>
                  </a:cubicBezTo>
                  <a:cubicBezTo>
                    <a:pt x="1065" y="412"/>
                    <a:pt x="821" y="352"/>
                    <a:pt x="548" y="230"/>
                  </a:cubicBezTo>
                  <a:cubicBezTo>
                    <a:pt x="457" y="200"/>
                    <a:pt x="335" y="169"/>
                    <a:pt x="213" y="78"/>
                  </a:cubicBezTo>
                  <a:cubicBezTo>
                    <a:pt x="189" y="78"/>
                    <a:pt x="107" y="0"/>
                    <a:pt x="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8"/>
            <p:cNvSpPr/>
            <p:nvPr/>
          </p:nvSpPr>
          <p:spPr>
            <a:xfrm>
              <a:off x="824264" y="3443333"/>
              <a:ext cx="123706" cy="25673"/>
            </a:xfrm>
            <a:custGeom>
              <a:rect b="b" l="l" r="r" t="t"/>
              <a:pathLst>
                <a:path extrusionOk="0" h="915" w="4409">
                  <a:moveTo>
                    <a:pt x="617" y="1"/>
                  </a:moveTo>
                  <a:cubicBezTo>
                    <a:pt x="418" y="1"/>
                    <a:pt x="214" y="16"/>
                    <a:pt x="1" y="51"/>
                  </a:cubicBezTo>
                  <a:cubicBezTo>
                    <a:pt x="852" y="112"/>
                    <a:pt x="1612" y="355"/>
                    <a:pt x="2402" y="598"/>
                  </a:cubicBezTo>
                  <a:cubicBezTo>
                    <a:pt x="2584" y="659"/>
                    <a:pt x="2828" y="720"/>
                    <a:pt x="3040" y="750"/>
                  </a:cubicBezTo>
                  <a:cubicBezTo>
                    <a:pt x="3314" y="781"/>
                    <a:pt x="3587" y="781"/>
                    <a:pt x="3770" y="781"/>
                  </a:cubicBezTo>
                  <a:cubicBezTo>
                    <a:pt x="3891" y="811"/>
                    <a:pt x="4043" y="811"/>
                    <a:pt x="4165" y="872"/>
                  </a:cubicBezTo>
                  <a:cubicBezTo>
                    <a:pt x="4208" y="893"/>
                    <a:pt x="4281" y="915"/>
                    <a:pt x="4342" y="915"/>
                  </a:cubicBezTo>
                  <a:cubicBezTo>
                    <a:pt x="4367" y="915"/>
                    <a:pt x="4390" y="911"/>
                    <a:pt x="4408" y="902"/>
                  </a:cubicBezTo>
                  <a:cubicBezTo>
                    <a:pt x="4347" y="811"/>
                    <a:pt x="4195" y="750"/>
                    <a:pt x="4074" y="689"/>
                  </a:cubicBezTo>
                  <a:cubicBezTo>
                    <a:pt x="3618" y="477"/>
                    <a:pt x="3101" y="294"/>
                    <a:pt x="2584" y="203"/>
                  </a:cubicBezTo>
                  <a:cubicBezTo>
                    <a:pt x="2372" y="173"/>
                    <a:pt x="2189" y="173"/>
                    <a:pt x="1946" y="142"/>
                  </a:cubicBezTo>
                  <a:lnTo>
                    <a:pt x="1034" y="21"/>
                  </a:lnTo>
                  <a:cubicBezTo>
                    <a:pt x="896" y="8"/>
                    <a:pt x="757" y="1"/>
                    <a:pt x="6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8"/>
            <p:cNvSpPr/>
            <p:nvPr/>
          </p:nvSpPr>
          <p:spPr>
            <a:xfrm>
              <a:off x="800388" y="3344125"/>
              <a:ext cx="75924" cy="46070"/>
            </a:xfrm>
            <a:custGeom>
              <a:rect b="b" l="l" r="r" t="t"/>
              <a:pathLst>
                <a:path extrusionOk="0" h="1642" w="2706">
                  <a:moveTo>
                    <a:pt x="1" y="0"/>
                  </a:moveTo>
                  <a:cubicBezTo>
                    <a:pt x="396" y="213"/>
                    <a:pt x="852" y="365"/>
                    <a:pt x="1247" y="639"/>
                  </a:cubicBezTo>
                  <a:cubicBezTo>
                    <a:pt x="1460" y="821"/>
                    <a:pt x="1703" y="1064"/>
                    <a:pt x="1916" y="1277"/>
                  </a:cubicBezTo>
                  <a:cubicBezTo>
                    <a:pt x="2037" y="1399"/>
                    <a:pt x="2189" y="1520"/>
                    <a:pt x="2311" y="1551"/>
                  </a:cubicBezTo>
                  <a:cubicBezTo>
                    <a:pt x="2372" y="1581"/>
                    <a:pt x="2493" y="1611"/>
                    <a:pt x="2584" y="1642"/>
                  </a:cubicBezTo>
                  <a:cubicBezTo>
                    <a:pt x="2676" y="1642"/>
                    <a:pt x="2706" y="1642"/>
                    <a:pt x="2645" y="1581"/>
                  </a:cubicBezTo>
                  <a:cubicBezTo>
                    <a:pt x="2615" y="1490"/>
                    <a:pt x="2524" y="1459"/>
                    <a:pt x="2493" y="1399"/>
                  </a:cubicBezTo>
                  <a:cubicBezTo>
                    <a:pt x="2432" y="1308"/>
                    <a:pt x="2341" y="1247"/>
                    <a:pt x="2220" y="1156"/>
                  </a:cubicBezTo>
                  <a:cubicBezTo>
                    <a:pt x="2037" y="1004"/>
                    <a:pt x="1885" y="912"/>
                    <a:pt x="1703" y="730"/>
                  </a:cubicBezTo>
                  <a:cubicBezTo>
                    <a:pt x="1612" y="669"/>
                    <a:pt x="1520" y="578"/>
                    <a:pt x="1399" y="517"/>
                  </a:cubicBezTo>
                  <a:cubicBezTo>
                    <a:pt x="1277" y="456"/>
                    <a:pt x="1156" y="365"/>
                    <a:pt x="1004" y="304"/>
                  </a:cubicBezTo>
                  <a:cubicBezTo>
                    <a:pt x="700" y="152"/>
                    <a:pt x="335"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8"/>
            <p:cNvSpPr/>
            <p:nvPr/>
          </p:nvSpPr>
          <p:spPr>
            <a:xfrm>
              <a:off x="801257" y="3366289"/>
              <a:ext cx="91271" cy="43770"/>
            </a:xfrm>
            <a:custGeom>
              <a:rect b="b" l="l" r="r" t="t"/>
              <a:pathLst>
                <a:path extrusionOk="0" h="1560" w="3253">
                  <a:moveTo>
                    <a:pt x="0" y="1"/>
                  </a:moveTo>
                  <a:cubicBezTo>
                    <a:pt x="182" y="62"/>
                    <a:pt x="395" y="183"/>
                    <a:pt x="608" y="274"/>
                  </a:cubicBezTo>
                  <a:cubicBezTo>
                    <a:pt x="790" y="335"/>
                    <a:pt x="973" y="457"/>
                    <a:pt x="1125" y="518"/>
                  </a:cubicBezTo>
                  <a:cubicBezTo>
                    <a:pt x="1520" y="730"/>
                    <a:pt x="1854" y="973"/>
                    <a:pt x="2189" y="1217"/>
                  </a:cubicBezTo>
                  <a:cubicBezTo>
                    <a:pt x="2432" y="1338"/>
                    <a:pt x="2645" y="1429"/>
                    <a:pt x="2888" y="1521"/>
                  </a:cubicBezTo>
                  <a:cubicBezTo>
                    <a:pt x="2912" y="1521"/>
                    <a:pt x="3092" y="1559"/>
                    <a:pt x="3178" y="1559"/>
                  </a:cubicBezTo>
                  <a:cubicBezTo>
                    <a:pt x="3200" y="1559"/>
                    <a:pt x="3216" y="1557"/>
                    <a:pt x="3222" y="1551"/>
                  </a:cubicBezTo>
                  <a:cubicBezTo>
                    <a:pt x="3252" y="1490"/>
                    <a:pt x="3040" y="1369"/>
                    <a:pt x="3009" y="1338"/>
                  </a:cubicBezTo>
                  <a:cubicBezTo>
                    <a:pt x="2918" y="1277"/>
                    <a:pt x="2827" y="1217"/>
                    <a:pt x="2766" y="1156"/>
                  </a:cubicBezTo>
                  <a:cubicBezTo>
                    <a:pt x="2705" y="1095"/>
                    <a:pt x="2614" y="1095"/>
                    <a:pt x="2553" y="1065"/>
                  </a:cubicBezTo>
                  <a:cubicBezTo>
                    <a:pt x="2401" y="973"/>
                    <a:pt x="2189" y="913"/>
                    <a:pt x="2037" y="821"/>
                  </a:cubicBezTo>
                  <a:cubicBezTo>
                    <a:pt x="1824" y="700"/>
                    <a:pt x="1641" y="609"/>
                    <a:pt x="1398" y="487"/>
                  </a:cubicBezTo>
                  <a:cubicBezTo>
                    <a:pt x="1277" y="396"/>
                    <a:pt x="1186" y="335"/>
                    <a:pt x="1064" y="305"/>
                  </a:cubicBezTo>
                  <a:lnTo>
                    <a:pt x="730" y="183"/>
                  </a:lnTo>
                  <a:cubicBezTo>
                    <a:pt x="638" y="122"/>
                    <a:pt x="517" y="62"/>
                    <a:pt x="395" y="31"/>
                  </a:cubicBezTo>
                  <a:cubicBezTo>
                    <a:pt x="243" y="1"/>
                    <a:pt x="152"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8"/>
            <p:cNvSpPr/>
            <p:nvPr/>
          </p:nvSpPr>
          <p:spPr>
            <a:xfrm>
              <a:off x="871175" y="3476300"/>
              <a:ext cx="100670" cy="14029"/>
            </a:xfrm>
            <a:custGeom>
              <a:rect b="b" l="l" r="r" t="t"/>
              <a:pathLst>
                <a:path extrusionOk="0" h="500" w="3588">
                  <a:moveTo>
                    <a:pt x="396" y="1"/>
                  </a:moveTo>
                  <a:cubicBezTo>
                    <a:pt x="274" y="1"/>
                    <a:pt x="122" y="62"/>
                    <a:pt x="1" y="92"/>
                  </a:cubicBezTo>
                  <a:cubicBezTo>
                    <a:pt x="213" y="92"/>
                    <a:pt x="426" y="153"/>
                    <a:pt x="669" y="153"/>
                  </a:cubicBezTo>
                  <a:cubicBezTo>
                    <a:pt x="852" y="153"/>
                    <a:pt x="1034" y="153"/>
                    <a:pt x="1216" y="183"/>
                  </a:cubicBezTo>
                  <a:cubicBezTo>
                    <a:pt x="1642" y="214"/>
                    <a:pt x="2037" y="366"/>
                    <a:pt x="2432" y="457"/>
                  </a:cubicBezTo>
                  <a:cubicBezTo>
                    <a:pt x="2626" y="478"/>
                    <a:pt x="2804" y="500"/>
                    <a:pt x="2978" y="500"/>
                  </a:cubicBezTo>
                  <a:cubicBezTo>
                    <a:pt x="3050" y="500"/>
                    <a:pt x="3121" y="496"/>
                    <a:pt x="3192" y="487"/>
                  </a:cubicBezTo>
                  <a:cubicBezTo>
                    <a:pt x="3283" y="487"/>
                    <a:pt x="3496" y="487"/>
                    <a:pt x="3557" y="396"/>
                  </a:cubicBezTo>
                  <a:cubicBezTo>
                    <a:pt x="3587" y="274"/>
                    <a:pt x="3314" y="244"/>
                    <a:pt x="3283" y="244"/>
                  </a:cubicBezTo>
                  <a:cubicBezTo>
                    <a:pt x="3192" y="214"/>
                    <a:pt x="3101" y="183"/>
                    <a:pt x="3010" y="183"/>
                  </a:cubicBezTo>
                  <a:lnTo>
                    <a:pt x="2736" y="183"/>
                  </a:lnTo>
                  <a:cubicBezTo>
                    <a:pt x="2554" y="183"/>
                    <a:pt x="2402" y="183"/>
                    <a:pt x="2219" y="153"/>
                  </a:cubicBezTo>
                  <a:cubicBezTo>
                    <a:pt x="1976" y="92"/>
                    <a:pt x="1733" y="62"/>
                    <a:pt x="1490" y="31"/>
                  </a:cubicBezTo>
                  <a:cubicBezTo>
                    <a:pt x="1338" y="31"/>
                    <a:pt x="1216"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8"/>
            <p:cNvSpPr/>
            <p:nvPr/>
          </p:nvSpPr>
          <p:spPr>
            <a:xfrm>
              <a:off x="928326" y="3312561"/>
              <a:ext cx="17929" cy="136724"/>
            </a:xfrm>
            <a:custGeom>
              <a:rect b="b" l="l" r="r" t="t"/>
              <a:pathLst>
                <a:path extrusionOk="0" h="4873" w="639">
                  <a:moveTo>
                    <a:pt x="0" y="1"/>
                  </a:moveTo>
                  <a:cubicBezTo>
                    <a:pt x="31" y="131"/>
                    <a:pt x="64" y="261"/>
                    <a:pt x="97" y="390"/>
                  </a:cubicBezTo>
                  <a:lnTo>
                    <a:pt x="97" y="390"/>
                  </a:lnTo>
                  <a:cubicBezTo>
                    <a:pt x="71" y="259"/>
                    <a:pt x="39" y="129"/>
                    <a:pt x="0" y="1"/>
                  </a:cubicBezTo>
                  <a:close/>
                  <a:moveTo>
                    <a:pt x="97" y="390"/>
                  </a:moveTo>
                  <a:cubicBezTo>
                    <a:pt x="274" y="1284"/>
                    <a:pt x="179" y="2234"/>
                    <a:pt x="152" y="3162"/>
                  </a:cubicBezTo>
                  <a:cubicBezTo>
                    <a:pt x="152" y="3314"/>
                    <a:pt x="152" y="3496"/>
                    <a:pt x="61" y="3648"/>
                  </a:cubicBezTo>
                  <a:cubicBezTo>
                    <a:pt x="61" y="3952"/>
                    <a:pt x="91" y="4256"/>
                    <a:pt x="182" y="4560"/>
                  </a:cubicBezTo>
                  <a:cubicBezTo>
                    <a:pt x="210" y="4642"/>
                    <a:pt x="237" y="4873"/>
                    <a:pt x="331" y="4873"/>
                  </a:cubicBezTo>
                  <a:cubicBezTo>
                    <a:pt x="342" y="4873"/>
                    <a:pt x="353" y="4870"/>
                    <a:pt x="365" y="4864"/>
                  </a:cubicBezTo>
                  <a:cubicBezTo>
                    <a:pt x="456" y="4834"/>
                    <a:pt x="517" y="4530"/>
                    <a:pt x="517" y="4469"/>
                  </a:cubicBezTo>
                  <a:cubicBezTo>
                    <a:pt x="638" y="4074"/>
                    <a:pt x="517" y="3648"/>
                    <a:pt x="486" y="3284"/>
                  </a:cubicBezTo>
                  <a:lnTo>
                    <a:pt x="486" y="2645"/>
                  </a:lnTo>
                  <a:cubicBezTo>
                    <a:pt x="486" y="1894"/>
                    <a:pt x="287" y="1142"/>
                    <a:pt x="97" y="39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8"/>
            <p:cNvSpPr/>
            <p:nvPr/>
          </p:nvSpPr>
          <p:spPr>
            <a:xfrm>
              <a:off x="807205" y="3408936"/>
              <a:ext cx="118571" cy="38775"/>
            </a:xfrm>
            <a:custGeom>
              <a:rect b="b" l="l" r="r" t="t"/>
              <a:pathLst>
                <a:path extrusionOk="0" h="1382" w="4226">
                  <a:moveTo>
                    <a:pt x="1" y="1"/>
                  </a:moveTo>
                  <a:cubicBezTo>
                    <a:pt x="670" y="153"/>
                    <a:pt x="1308" y="365"/>
                    <a:pt x="1916" y="669"/>
                  </a:cubicBezTo>
                  <a:cubicBezTo>
                    <a:pt x="2281" y="882"/>
                    <a:pt x="2676" y="1064"/>
                    <a:pt x="3040" y="1216"/>
                  </a:cubicBezTo>
                  <a:cubicBezTo>
                    <a:pt x="3314" y="1277"/>
                    <a:pt x="3618" y="1368"/>
                    <a:pt x="3922" y="1368"/>
                  </a:cubicBezTo>
                  <a:cubicBezTo>
                    <a:pt x="3942" y="1368"/>
                    <a:pt x="4016" y="1382"/>
                    <a:pt x="4082" y="1382"/>
                  </a:cubicBezTo>
                  <a:cubicBezTo>
                    <a:pt x="4114" y="1382"/>
                    <a:pt x="4145" y="1378"/>
                    <a:pt x="4165" y="1368"/>
                  </a:cubicBezTo>
                  <a:cubicBezTo>
                    <a:pt x="4226" y="1338"/>
                    <a:pt x="4104" y="1247"/>
                    <a:pt x="4074" y="1247"/>
                  </a:cubicBezTo>
                  <a:cubicBezTo>
                    <a:pt x="3891" y="1186"/>
                    <a:pt x="3740" y="1095"/>
                    <a:pt x="3588" y="1034"/>
                  </a:cubicBezTo>
                  <a:cubicBezTo>
                    <a:pt x="3405" y="943"/>
                    <a:pt x="3192" y="882"/>
                    <a:pt x="2980" y="791"/>
                  </a:cubicBezTo>
                  <a:cubicBezTo>
                    <a:pt x="2736" y="760"/>
                    <a:pt x="2524" y="730"/>
                    <a:pt x="2281" y="639"/>
                  </a:cubicBezTo>
                  <a:cubicBezTo>
                    <a:pt x="2098" y="578"/>
                    <a:pt x="1916" y="456"/>
                    <a:pt x="1733" y="365"/>
                  </a:cubicBezTo>
                  <a:cubicBezTo>
                    <a:pt x="1186" y="122"/>
                    <a:pt x="60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8"/>
            <p:cNvSpPr/>
            <p:nvPr/>
          </p:nvSpPr>
          <p:spPr>
            <a:xfrm>
              <a:off x="879704" y="3391877"/>
              <a:ext cx="123453" cy="118908"/>
            </a:xfrm>
            <a:custGeom>
              <a:rect b="b" l="l" r="r" t="t"/>
              <a:pathLst>
                <a:path extrusionOk="0" h="4238" w="4400">
                  <a:moveTo>
                    <a:pt x="122" y="1"/>
                  </a:moveTo>
                  <a:cubicBezTo>
                    <a:pt x="92" y="1"/>
                    <a:pt x="0" y="31"/>
                    <a:pt x="61" y="31"/>
                  </a:cubicBezTo>
                  <a:cubicBezTo>
                    <a:pt x="244" y="153"/>
                    <a:pt x="396" y="335"/>
                    <a:pt x="548" y="487"/>
                  </a:cubicBezTo>
                  <a:cubicBezTo>
                    <a:pt x="700" y="669"/>
                    <a:pt x="852" y="852"/>
                    <a:pt x="1004" y="1004"/>
                  </a:cubicBezTo>
                  <a:cubicBezTo>
                    <a:pt x="1338" y="1399"/>
                    <a:pt x="1672" y="1764"/>
                    <a:pt x="2067" y="2128"/>
                  </a:cubicBezTo>
                  <a:cubicBezTo>
                    <a:pt x="2797" y="2858"/>
                    <a:pt x="3496" y="3557"/>
                    <a:pt x="4317" y="4226"/>
                  </a:cubicBezTo>
                  <a:cubicBezTo>
                    <a:pt x="4317" y="4234"/>
                    <a:pt x="4323" y="4238"/>
                    <a:pt x="4332" y="4238"/>
                  </a:cubicBezTo>
                  <a:cubicBezTo>
                    <a:pt x="4357" y="4238"/>
                    <a:pt x="4400" y="4209"/>
                    <a:pt x="4377" y="4165"/>
                  </a:cubicBezTo>
                  <a:cubicBezTo>
                    <a:pt x="3587" y="3527"/>
                    <a:pt x="2858" y="2797"/>
                    <a:pt x="2128" y="2098"/>
                  </a:cubicBezTo>
                  <a:cubicBezTo>
                    <a:pt x="1794" y="1703"/>
                    <a:pt x="1429" y="1338"/>
                    <a:pt x="1064" y="973"/>
                  </a:cubicBezTo>
                  <a:cubicBezTo>
                    <a:pt x="912" y="791"/>
                    <a:pt x="760" y="639"/>
                    <a:pt x="608" y="457"/>
                  </a:cubicBezTo>
                  <a:cubicBezTo>
                    <a:pt x="456" y="244"/>
                    <a:pt x="365" y="92"/>
                    <a:pt x="1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8"/>
            <p:cNvSpPr/>
            <p:nvPr/>
          </p:nvSpPr>
          <p:spPr>
            <a:xfrm>
              <a:off x="843023" y="3242077"/>
              <a:ext cx="228584" cy="276422"/>
            </a:xfrm>
            <a:custGeom>
              <a:rect b="b" l="l" r="r" t="t"/>
              <a:pathLst>
                <a:path extrusionOk="0" h="9852" w="8147">
                  <a:moveTo>
                    <a:pt x="0" y="0"/>
                  </a:moveTo>
                  <a:lnTo>
                    <a:pt x="0" y="0"/>
                  </a:lnTo>
                  <a:cubicBezTo>
                    <a:pt x="517" y="1034"/>
                    <a:pt x="973" y="2037"/>
                    <a:pt x="1368" y="3162"/>
                  </a:cubicBezTo>
                  <a:cubicBezTo>
                    <a:pt x="1733" y="4286"/>
                    <a:pt x="2007" y="5502"/>
                    <a:pt x="2645" y="6535"/>
                  </a:cubicBezTo>
                  <a:cubicBezTo>
                    <a:pt x="3374" y="7721"/>
                    <a:pt x="4560" y="8572"/>
                    <a:pt x="5836" y="8967"/>
                  </a:cubicBezTo>
                  <a:cubicBezTo>
                    <a:pt x="6171" y="9089"/>
                    <a:pt x="6505" y="9119"/>
                    <a:pt x="6839" y="9271"/>
                  </a:cubicBezTo>
                  <a:cubicBezTo>
                    <a:pt x="7143" y="9393"/>
                    <a:pt x="7235" y="9575"/>
                    <a:pt x="7447" y="9757"/>
                  </a:cubicBezTo>
                  <a:cubicBezTo>
                    <a:pt x="7514" y="9824"/>
                    <a:pt x="7566" y="9852"/>
                    <a:pt x="7610" y="9852"/>
                  </a:cubicBezTo>
                  <a:cubicBezTo>
                    <a:pt x="7726" y="9852"/>
                    <a:pt x="7776" y="9653"/>
                    <a:pt x="7843" y="9453"/>
                  </a:cubicBezTo>
                  <a:cubicBezTo>
                    <a:pt x="8086" y="8937"/>
                    <a:pt x="8146" y="8329"/>
                    <a:pt x="8086" y="7751"/>
                  </a:cubicBezTo>
                  <a:cubicBezTo>
                    <a:pt x="7964" y="6870"/>
                    <a:pt x="7508" y="6080"/>
                    <a:pt x="7022" y="5350"/>
                  </a:cubicBezTo>
                  <a:cubicBezTo>
                    <a:pt x="6475" y="4560"/>
                    <a:pt x="5867" y="3769"/>
                    <a:pt x="5107" y="3101"/>
                  </a:cubicBezTo>
                  <a:cubicBezTo>
                    <a:pt x="4742" y="2766"/>
                    <a:pt x="4317" y="2462"/>
                    <a:pt x="3891" y="2159"/>
                  </a:cubicBezTo>
                  <a:cubicBezTo>
                    <a:pt x="2645" y="1307"/>
                    <a:pt x="1368" y="608"/>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8"/>
            <p:cNvSpPr/>
            <p:nvPr/>
          </p:nvSpPr>
          <p:spPr>
            <a:xfrm>
              <a:off x="848140" y="3239221"/>
              <a:ext cx="226901" cy="276366"/>
            </a:xfrm>
            <a:custGeom>
              <a:rect b="b" l="l" r="r" t="t"/>
              <a:pathLst>
                <a:path extrusionOk="0" h="9850" w="8087">
                  <a:moveTo>
                    <a:pt x="1369" y="3162"/>
                  </a:moveTo>
                  <a:cubicBezTo>
                    <a:pt x="1429" y="3436"/>
                    <a:pt x="1551" y="3679"/>
                    <a:pt x="1642" y="3952"/>
                  </a:cubicBezTo>
                  <a:cubicBezTo>
                    <a:pt x="1551" y="3679"/>
                    <a:pt x="1490" y="3405"/>
                    <a:pt x="1369" y="3162"/>
                  </a:cubicBezTo>
                  <a:close/>
                  <a:moveTo>
                    <a:pt x="1" y="1"/>
                  </a:moveTo>
                  <a:lnTo>
                    <a:pt x="1" y="1"/>
                  </a:lnTo>
                  <a:cubicBezTo>
                    <a:pt x="578" y="1065"/>
                    <a:pt x="1034" y="2129"/>
                    <a:pt x="1369" y="3162"/>
                  </a:cubicBezTo>
                  <a:cubicBezTo>
                    <a:pt x="1034" y="2129"/>
                    <a:pt x="609" y="1095"/>
                    <a:pt x="31" y="31"/>
                  </a:cubicBezTo>
                  <a:lnTo>
                    <a:pt x="31" y="31"/>
                  </a:lnTo>
                  <a:cubicBezTo>
                    <a:pt x="1369" y="609"/>
                    <a:pt x="2645" y="1338"/>
                    <a:pt x="3922" y="2250"/>
                  </a:cubicBezTo>
                  <a:cubicBezTo>
                    <a:pt x="4408" y="2584"/>
                    <a:pt x="4773" y="2858"/>
                    <a:pt x="5138" y="3162"/>
                  </a:cubicBezTo>
                  <a:cubicBezTo>
                    <a:pt x="5776" y="3709"/>
                    <a:pt x="6384" y="4439"/>
                    <a:pt x="7022" y="5411"/>
                  </a:cubicBezTo>
                  <a:cubicBezTo>
                    <a:pt x="7478" y="6050"/>
                    <a:pt x="7965" y="6870"/>
                    <a:pt x="8086" y="7752"/>
                  </a:cubicBezTo>
                  <a:cubicBezTo>
                    <a:pt x="7965" y="6840"/>
                    <a:pt x="7478" y="6050"/>
                    <a:pt x="7022" y="5350"/>
                  </a:cubicBezTo>
                  <a:cubicBezTo>
                    <a:pt x="6384" y="4408"/>
                    <a:pt x="5776" y="3679"/>
                    <a:pt x="5138" y="3132"/>
                  </a:cubicBezTo>
                  <a:cubicBezTo>
                    <a:pt x="4773" y="2828"/>
                    <a:pt x="4408" y="2524"/>
                    <a:pt x="3922" y="2159"/>
                  </a:cubicBezTo>
                  <a:cubicBezTo>
                    <a:pt x="2645" y="1338"/>
                    <a:pt x="1338" y="578"/>
                    <a:pt x="1" y="1"/>
                  </a:cubicBezTo>
                  <a:close/>
                  <a:moveTo>
                    <a:pt x="7873" y="9454"/>
                  </a:moveTo>
                  <a:lnTo>
                    <a:pt x="7873" y="9454"/>
                  </a:lnTo>
                  <a:cubicBezTo>
                    <a:pt x="7813" y="9515"/>
                    <a:pt x="7813" y="9515"/>
                    <a:pt x="7813" y="9545"/>
                  </a:cubicBezTo>
                  <a:cubicBezTo>
                    <a:pt x="7873" y="9515"/>
                    <a:pt x="7873" y="9515"/>
                    <a:pt x="7873" y="9454"/>
                  </a:cubicBezTo>
                  <a:close/>
                  <a:moveTo>
                    <a:pt x="2645" y="6536"/>
                  </a:moveTo>
                  <a:cubicBezTo>
                    <a:pt x="3375" y="7721"/>
                    <a:pt x="4530" y="8603"/>
                    <a:pt x="5837" y="8968"/>
                  </a:cubicBezTo>
                  <a:cubicBezTo>
                    <a:pt x="5958" y="8998"/>
                    <a:pt x="6050" y="8998"/>
                    <a:pt x="6141" y="9059"/>
                  </a:cubicBezTo>
                  <a:cubicBezTo>
                    <a:pt x="6384" y="9120"/>
                    <a:pt x="6597" y="9150"/>
                    <a:pt x="6840" y="9271"/>
                  </a:cubicBezTo>
                  <a:cubicBezTo>
                    <a:pt x="6992" y="9363"/>
                    <a:pt x="7144" y="9454"/>
                    <a:pt x="7265" y="9575"/>
                  </a:cubicBezTo>
                  <a:cubicBezTo>
                    <a:pt x="7113" y="9423"/>
                    <a:pt x="6992" y="9302"/>
                    <a:pt x="6809" y="9241"/>
                  </a:cubicBezTo>
                  <a:cubicBezTo>
                    <a:pt x="6597" y="9120"/>
                    <a:pt x="6354" y="9089"/>
                    <a:pt x="6110" y="8998"/>
                  </a:cubicBezTo>
                  <a:cubicBezTo>
                    <a:pt x="5989" y="8968"/>
                    <a:pt x="5928" y="8968"/>
                    <a:pt x="5806" y="8937"/>
                  </a:cubicBezTo>
                  <a:cubicBezTo>
                    <a:pt x="4530" y="8603"/>
                    <a:pt x="3375" y="7691"/>
                    <a:pt x="2645" y="6536"/>
                  </a:cubicBezTo>
                  <a:close/>
                  <a:moveTo>
                    <a:pt x="7265" y="9575"/>
                  </a:moveTo>
                  <a:cubicBezTo>
                    <a:pt x="7296" y="9667"/>
                    <a:pt x="7357" y="9697"/>
                    <a:pt x="7448" y="9758"/>
                  </a:cubicBezTo>
                  <a:lnTo>
                    <a:pt x="7265" y="9575"/>
                  </a:lnTo>
                  <a:close/>
                  <a:moveTo>
                    <a:pt x="7813" y="9545"/>
                  </a:moveTo>
                  <a:cubicBezTo>
                    <a:pt x="7755" y="9689"/>
                    <a:pt x="7725" y="9834"/>
                    <a:pt x="7618" y="9848"/>
                  </a:cubicBezTo>
                  <a:lnTo>
                    <a:pt x="7618" y="9848"/>
                  </a:lnTo>
                  <a:cubicBezTo>
                    <a:pt x="7580" y="9842"/>
                    <a:pt x="7502" y="9812"/>
                    <a:pt x="7448" y="9758"/>
                  </a:cubicBezTo>
                  <a:lnTo>
                    <a:pt x="7448" y="9758"/>
                  </a:lnTo>
                  <a:cubicBezTo>
                    <a:pt x="7499" y="9834"/>
                    <a:pt x="7570" y="9847"/>
                    <a:pt x="7611" y="9849"/>
                  </a:cubicBezTo>
                  <a:lnTo>
                    <a:pt x="7611" y="9849"/>
                  </a:lnTo>
                  <a:cubicBezTo>
                    <a:pt x="7607" y="9849"/>
                    <a:pt x="7603" y="9849"/>
                    <a:pt x="7600" y="9849"/>
                  </a:cubicBezTo>
                  <a:lnTo>
                    <a:pt x="7630" y="9849"/>
                  </a:lnTo>
                  <a:cubicBezTo>
                    <a:pt x="7721" y="9819"/>
                    <a:pt x="7782" y="9697"/>
                    <a:pt x="7813" y="95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8"/>
            <p:cNvSpPr/>
            <p:nvPr/>
          </p:nvSpPr>
          <p:spPr>
            <a:xfrm>
              <a:off x="1057949" y="3387613"/>
              <a:ext cx="3423" cy="86165"/>
            </a:xfrm>
            <a:custGeom>
              <a:rect b="b" l="l" r="r" t="t"/>
              <a:pathLst>
                <a:path extrusionOk="0" h="3071" w="122">
                  <a:moveTo>
                    <a:pt x="91" y="1"/>
                  </a:moveTo>
                  <a:cubicBezTo>
                    <a:pt x="0" y="1034"/>
                    <a:pt x="0" y="2037"/>
                    <a:pt x="91" y="3071"/>
                  </a:cubicBezTo>
                  <a:cubicBezTo>
                    <a:pt x="31" y="2037"/>
                    <a:pt x="31" y="1034"/>
                    <a:pt x="122" y="1"/>
                  </a:cubicBez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8"/>
            <p:cNvSpPr/>
            <p:nvPr/>
          </p:nvSpPr>
          <p:spPr>
            <a:xfrm>
              <a:off x="1011880" y="3311719"/>
              <a:ext cx="11981" cy="92983"/>
            </a:xfrm>
            <a:custGeom>
              <a:rect b="b" l="l" r="r" t="t"/>
              <a:pathLst>
                <a:path extrusionOk="0" h="3314" w="427">
                  <a:moveTo>
                    <a:pt x="1" y="0"/>
                  </a:moveTo>
                  <a:cubicBezTo>
                    <a:pt x="92" y="1095"/>
                    <a:pt x="214" y="2219"/>
                    <a:pt x="426" y="3314"/>
                  </a:cubicBezTo>
                  <a:cubicBezTo>
                    <a:pt x="244" y="2250"/>
                    <a:pt x="122" y="1095"/>
                    <a:pt x="62" y="0"/>
                  </a:cubicBezTo>
                  <a:close/>
                </a:path>
              </a:pathLst>
            </a:custGeom>
            <a:solidFill>
              <a:srgbClr val="5871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8"/>
            <p:cNvSpPr/>
            <p:nvPr/>
          </p:nvSpPr>
          <p:spPr>
            <a:xfrm>
              <a:off x="1034914" y="3089903"/>
              <a:ext cx="217502" cy="299710"/>
            </a:xfrm>
            <a:custGeom>
              <a:rect b="b" l="l" r="r" t="t"/>
              <a:pathLst>
                <a:path extrusionOk="0" h="10682" w="7752">
                  <a:moveTo>
                    <a:pt x="1963" y="1"/>
                  </a:moveTo>
                  <a:cubicBezTo>
                    <a:pt x="1350" y="1"/>
                    <a:pt x="627" y="367"/>
                    <a:pt x="548" y="1159"/>
                  </a:cubicBezTo>
                  <a:cubicBezTo>
                    <a:pt x="456" y="2435"/>
                    <a:pt x="1" y="2435"/>
                    <a:pt x="1" y="3347"/>
                  </a:cubicBezTo>
                  <a:cubicBezTo>
                    <a:pt x="1" y="4259"/>
                    <a:pt x="456" y="4441"/>
                    <a:pt x="304" y="5292"/>
                  </a:cubicBezTo>
                  <a:cubicBezTo>
                    <a:pt x="92" y="6113"/>
                    <a:pt x="61" y="6873"/>
                    <a:pt x="1368" y="7147"/>
                  </a:cubicBezTo>
                  <a:cubicBezTo>
                    <a:pt x="2645" y="7420"/>
                    <a:pt x="3861" y="8849"/>
                    <a:pt x="4317" y="9700"/>
                  </a:cubicBezTo>
                  <a:cubicBezTo>
                    <a:pt x="4667" y="10341"/>
                    <a:pt x="5233" y="10682"/>
                    <a:pt x="5785" y="10682"/>
                  </a:cubicBezTo>
                  <a:cubicBezTo>
                    <a:pt x="6384" y="10682"/>
                    <a:pt x="6966" y="10281"/>
                    <a:pt x="7235" y="9426"/>
                  </a:cubicBezTo>
                  <a:cubicBezTo>
                    <a:pt x="7751" y="7785"/>
                    <a:pt x="7022" y="7359"/>
                    <a:pt x="6323" y="6721"/>
                  </a:cubicBezTo>
                  <a:cubicBezTo>
                    <a:pt x="5654" y="6083"/>
                    <a:pt x="5381" y="5718"/>
                    <a:pt x="5533" y="4745"/>
                  </a:cubicBezTo>
                  <a:cubicBezTo>
                    <a:pt x="5684" y="3803"/>
                    <a:pt x="5229" y="3347"/>
                    <a:pt x="5046" y="2709"/>
                  </a:cubicBezTo>
                  <a:cubicBezTo>
                    <a:pt x="4803" y="2040"/>
                    <a:pt x="4742" y="855"/>
                    <a:pt x="4165" y="399"/>
                  </a:cubicBezTo>
                  <a:cubicBezTo>
                    <a:pt x="3970" y="204"/>
                    <a:pt x="3718" y="143"/>
                    <a:pt x="3480" y="143"/>
                  </a:cubicBezTo>
                  <a:cubicBezTo>
                    <a:pt x="3089" y="143"/>
                    <a:pt x="2736" y="308"/>
                    <a:pt x="2736" y="308"/>
                  </a:cubicBezTo>
                  <a:cubicBezTo>
                    <a:pt x="2588" y="106"/>
                    <a:pt x="2291" y="1"/>
                    <a:pt x="19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8"/>
            <p:cNvSpPr/>
            <p:nvPr/>
          </p:nvSpPr>
          <p:spPr>
            <a:xfrm>
              <a:off x="922350" y="3416623"/>
              <a:ext cx="375269" cy="131365"/>
            </a:xfrm>
            <a:custGeom>
              <a:rect b="b" l="l" r="r" t="t"/>
              <a:pathLst>
                <a:path extrusionOk="0" h="4682" w="13375">
                  <a:moveTo>
                    <a:pt x="4833" y="0"/>
                  </a:moveTo>
                  <a:cubicBezTo>
                    <a:pt x="4772" y="486"/>
                    <a:pt x="4864" y="699"/>
                    <a:pt x="4499" y="1307"/>
                  </a:cubicBezTo>
                  <a:cubicBezTo>
                    <a:pt x="3985" y="1767"/>
                    <a:pt x="3471" y="1890"/>
                    <a:pt x="2442" y="1890"/>
                  </a:cubicBezTo>
                  <a:cubicBezTo>
                    <a:pt x="2315" y="1890"/>
                    <a:pt x="2180" y="1888"/>
                    <a:pt x="2037" y="1885"/>
                  </a:cubicBezTo>
                  <a:cubicBezTo>
                    <a:pt x="2001" y="1884"/>
                    <a:pt x="1967" y="1884"/>
                    <a:pt x="1932" y="1884"/>
                  </a:cubicBezTo>
                  <a:cubicBezTo>
                    <a:pt x="493" y="1884"/>
                    <a:pt x="0" y="2493"/>
                    <a:pt x="0" y="2493"/>
                  </a:cubicBezTo>
                  <a:lnTo>
                    <a:pt x="3921" y="4681"/>
                  </a:lnTo>
                  <a:lnTo>
                    <a:pt x="5623" y="4164"/>
                  </a:lnTo>
                  <a:cubicBezTo>
                    <a:pt x="5867" y="4043"/>
                    <a:pt x="6079" y="3982"/>
                    <a:pt x="6353" y="3982"/>
                  </a:cubicBezTo>
                  <a:lnTo>
                    <a:pt x="7052" y="3982"/>
                  </a:lnTo>
                  <a:cubicBezTo>
                    <a:pt x="7295" y="3982"/>
                    <a:pt x="7538" y="4043"/>
                    <a:pt x="7751" y="4164"/>
                  </a:cubicBezTo>
                  <a:lnTo>
                    <a:pt x="9484" y="4681"/>
                  </a:lnTo>
                  <a:lnTo>
                    <a:pt x="13374" y="2493"/>
                  </a:lnTo>
                  <a:cubicBezTo>
                    <a:pt x="13374" y="2493"/>
                    <a:pt x="12910" y="1884"/>
                    <a:pt x="11473" y="1884"/>
                  </a:cubicBezTo>
                  <a:cubicBezTo>
                    <a:pt x="11438" y="1884"/>
                    <a:pt x="11404" y="1884"/>
                    <a:pt x="11368" y="1885"/>
                  </a:cubicBezTo>
                  <a:cubicBezTo>
                    <a:pt x="11221" y="1888"/>
                    <a:pt x="11084" y="1890"/>
                    <a:pt x="10955" y="1890"/>
                  </a:cubicBezTo>
                  <a:cubicBezTo>
                    <a:pt x="9910" y="1890"/>
                    <a:pt x="9420" y="1767"/>
                    <a:pt x="8906" y="1307"/>
                  </a:cubicBezTo>
                  <a:cubicBezTo>
                    <a:pt x="8511" y="699"/>
                    <a:pt x="8633" y="486"/>
                    <a:pt x="8572" y="0"/>
                  </a:cubicBezTo>
                  <a:close/>
                </a:path>
              </a:pathLst>
            </a:custGeom>
            <a:solidFill>
              <a:srgbClr val="A4D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8"/>
            <p:cNvSpPr/>
            <p:nvPr/>
          </p:nvSpPr>
          <p:spPr>
            <a:xfrm>
              <a:off x="1048550" y="3416623"/>
              <a:ext cx="123706" cy="115990"/>
            </a:xfrm>
            <a:custGeom>
              <a:rect b="b" l="l" r="r" t="t"/>
              <a:pathLst>
                <a:path extrusionOk="0" h="4134" w="4409">
                  <a:moveTo>
                    <a:pt x="335" y="0"/>
                  </a:moveTo>
                  <a:cubicBezTo>
                    <a:pt x="274" y="486"/>
                    <a:pt x="366" y="699"/>
                    <a:pt x="1" y="1307"/>
                  </a:cubicBezTo>
                  <a:cubicBezTo>
                    <a:pt x="1065" y="1824"/>
                    <a:pt x="1673" y="3374"/>
                    <a:pt x="1125" y="4134"/>
                  </a:cubicBezTo>
                  <a:cubicBezTo>
                    <a:pt x="1369" y="4012"/>
                    <a:pt x="1581" y="3952"/>
                    <a:pt x="1855" y="3952"/>
                  </a:cubicBezTo>
                  <a:lnTo>
                    <a:pt x="2554" y="3952"/>
                  </a:lnTo>
                  <a:cubicBezTo>
                    <a:pt x="2797" y="3952"/>
                    <a:pt x="3040" y="4012"/>
                    <a:pt x="3253" y="4134"/>
                  </a:cubicBezTo>
                  <a:cubicBezTo>
                    <a:pt x="2736" y="3374"/>
                    <a:pt x="3314" y="1854"/>
                    <a:pt x="4408" y="1307"/>
                  </a:cubicBezTo>
                  <a:cubicBezTo>
                    <a:pt x="4013" y="699"/>
                    <a:pt x="4135" y="486"/>
                    <a:pt x="4074" y="0"/>
                  </a:cubicBezTo>
                  <a:close/>
                </a:path>
              </a:pathLst>
            </a:custGeom>
            <a:solidFill>
              <a:srgbClr val="A4DB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8"/>
            <p:cNvSpPr/>
            <p:nvPr/>
          </p:nvSpPr>
          <p:spPr>
            <a:xfrm>
              <a:off x="1062213" y="3196602"/>
              <a:ext cx="92113" cy="94666"/>
            </a:xfrm>
            <a:custGeom>
              <a:rect b="b" l="l" r="r" t="t"/>
              <a:pathLst>
                <a:path extrusionOk="0" h="3374" w="3283">
                  <a:moveTo>
                    <a:pt x="1125" y="0"/>
                  </a:moveTo>
                  <a:cubicBezTo>
                    <a:pt x="1368" y="547"/>
                    <a:pt x="1064" y="1185"/>
                    <a:pt x="638" y="1611"/>
                  </a:cubicBezTo>
                  <a:cubicBezTo>
                    <a:pt x="456" y="1793"/>
                    <a:pt x="213" y="1976"/>
                    <a:pt x="0" y="2128"/>
                  </a:cubicBezTo>
                  <a:cubicBezTo>
                    <a:pt x="213" y="2675"/>
                    <a:pt x="730" y="3374"/>
                    <a:pt x="1642" y="3374"/>
                  </a:cubicBezTo>
                  <a:cubicBezTo>
                    <a:pt x="2553" y="3374"/>
                    <a:pt x="3040" y="2675"/>
                    <a:pt x="3283" y="2128"/>
                  </a:cubicBezTo>
                  <a:cubicBezTo>
                    <a:pt x="3131" y="1976"/>
                    <a:pt x="2888" y="1793"/>
                    <a:pt x="2705" y="1611"/>
                  </a:cubicBezTo>
                  <a:cubicBezTo>
                    <a:pt x="2280" y="1185"/>
                    <a:pt x="1976" y="547"/>
                    <a:pt x="22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8"/>
            <p:cNvSpPr/>
            <p:nvPr/>
          </p:nvSpPr>
          <p:spPr>
            <a:xfrm>
              <a:off x="1050261" y="3256279"/>
              <a:ext cx="119441" cy="161218"/>
            </a:xfrm>
            <a:custGeom>
              <a:rect b="b" l="l" r="r" t="t"/>
              <a:pathLst>
                <a:path extrusionOk="0" h="5746" w="4257">
                  <a:moveTo>
                    <a:pt x="487" y="1"/>
                  </a:moveTo>
                  <a:cubicBezTo>
                    <a:pt x="305" y="153"/>
                    <a:pt x="153" y="305"/>
                    <a:pt x="1" y="457"/>
                  </a:cubicBezTo>
                  <a:cubicBezTo>
                    <a:pt x="92" y="1490"/>
                    <a:pt x="183" y="3223"/>
                    <a:pt x="92" y="4256"/>
                  </a:cubicBezTo>
                  <a:cubicBezTo>
                    <a:pt x="244" y="4712"/>
                    <a:pt x="305" y="5259"/>
                    <a:pt x="244" y="5746"/>
                  </a:cubicBezTo>
                  <a:lnTo>
                    <a:pt x="4043" y="5746"/>
                  </a:lnTo>
                  <a:cubicBezTo>
                    <a:pt x="3982" y="5259"/>
                    <a:pt x="4043" y="4742"/>
                    <a:pt x="4195" y="4256"/>
                  </a:cubicBezTo>
                  <a:cubicBezTo>
                    <a:pt x="4043" y="3283"/>
                    <a:pt x="4165" y="1490"/>
                    <a:pt x="4256" y="457"/>
                  </a:cubicBezTo>
                  <a:cubicBezTo>
                    <a:pt x="4104" y="305"/>
                    <a:pt x="3952" y="153"/>
                    <a:pt x="3770" y="1"/>
                  </a:cubicBezTo>
                  <a:cubicBezTo>
                    <a:pt x="3557" y="548"/>
                    <a:pt x="3040" y="1247"/>
                    <a:pt x="2128" y="1247"/>
                  </a:cubicBezTo>
                  <a:cubicBezTo>
                    <a:pt x="1216" y="1247"/>
                    <a:pt x="730" y="517"/>
                    <a:pt x="487" y="1"/>
                  </a:cubicBezTo>
                  <a:close/>
                </a:path>
              </a:pathLst>
            </a:custGeom>
            <a:solidFill>
              <a:srgbClr val="506B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8"/>
            <p:cNvSpPr/>
            <p:nvPr/>
          </p:nvSpPr>
          <p:spPr>
            <a:xfrm>
              <a:off x="887392" y="3481827"/>
              <a:ext cx="404252" cy="117393"/>
            </a:xfrm>
            <a:custGeom>
              <a:rect b="b" l="l" r="r" t="t"/>
              <a:pathLst>
                <a:path extrusionOk="0" h="4184" w="14408">
                  <a:moveTo>
                    <a:pt x="1833" y="0"/>
                  </a:moveTo>
                  <a:cubicBezTo>
                    <a:pt x="1587" y="0"/>
                    <a:pt x="1387" y="43"/>
                    <a:pt x="1246" y="138"/>
                  </a:cubicBezTo>
                  <a:cubicBezTo>
                    <a:pt x="0" y="959"/>
                    <a:pt x="2614" y="2600"/>
                    <a:pt x="4742" y="3239"/>
                  </a:cubicBezTo>
                  <a:cubicBezTo>
                    <a:pt x="6869" y="3907"/>
                    <a:pt x="10061" y="4059"/>
                    <a:pt x="10061" y="4059"/>
                  </a:cubicBezTo>
                  <a:cubicBezTo>
                    <a:pt x="10061" y="4059"/>
                    <a:pt x="10335" y="4059"/>
                    <a:pt x="11186" y="4090"/>
                  </a:cubicBezTo>
                  <a:cubicBezTo>
                    <a:pt x="11262" y="4092"/>
                    <a:pt x="11338" y="4094"/>
                    <a:pt x="11412" y="4094"/>
                  </a:cubicBezTo>
                  <a:cubicBezTo>
                    <a:pt x="12161" y="4094"/>
                    <a:pt x="12782" y="3965"/>
                    <a:pt x="13253" y="3938"/>
                  </a:cubicBezTo>
                  <a:cubicBezTo>
                    <a:pt x="13289" y="3934"/>
                    <a:pt x="13325" y="3932"/>
                    <a:pt x="13360" y="3932"/>
                  </a:cubicBezTo>
                  <a:cubicBezTo>
                    <a:pt x="13758" y="3932"/>
                    <a:pt x="13996" y="4183"/>
                    <a:pt x="14146" y="4183"/>
                  </a:cubicBezTo>
                  <a:cubicBezTo>
                    <a:pt x="14176" y="4183"/>
                    <a:pt x="14202" y="4174"/>
                    <a:pt x="14225" y="4150"/>
                  </a:cubicBezTo>
                  <a:cubicBezTo>
                    <a:pt x="14408" y="3998"/>
                    <a:pt x="14104" y="3694"/>
                    <a:pt x="13648" y="3451"/>
                  </a:cubicBezTo>
                  <a:cubicBezTo>
                    <a:pt x="13192" y="3147"/>
                    <a:pt x="12584" y="3330"/>
                    <a:pt x="12250" y="2995"/>
                  </a:cubicBezTo>
                  <a:cubicBezTo>
                    <a:pt x="12085" y="2798"/>
                    <a:pt x="11849" y="2690"/>
                    <a:pt x="11619" y="2690"/>
                  </a:cubicBezTo>
                  <a:cubicBezTo>
                    <a:pt x="11424" y="2690"/>
                    <a:pt x="11234" y="2767"/>
                    <a:pt x="11094" y="2935"/>
                  </a:cubicBezTo>
                  <a:cubicBezTo>
                    <a:pt x="10942" y="3147"/>
                    <a:pt x="10730" y="3239"/>
                    <a:pt x="10456" y="3239"/>
                  </a:cubicBezTo>
                  <a:cubicBezTo>
                    <a:pt x="10391" y="3252"/>
                    <a:pt x="10326" y="3258"/>
                    <a:pt x="10261" y="3258"/>
                  </a:cubicBezTo>
                  <a:cubicBezTo>
                    <a:pt x="10022" y="3258"/>
                    <a:pt x="9783" y="3176"/>
                    <a:pt x="9544" y="3056"/>
                  </a:cubicBezTo>
                  <a:cubicBezTo>
                    <a:pt x="7576" y="2099"/>
                    <a:pt x="3559" y="0"/>
                    <a:pt x="18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8"/>
            <p:cNvSpPr/>
            <p:nvPr/>
          </p:nvSpPr>
          <p:spPr>
            <a:xfrm>
              <a:off x="928326" y="3481827"/>
              <a:ext cx="402541" cy="117393"/>
            </a:xfrm>
            <a:custGeom>
              <a:rect b="b" l="l" r="r" t="t"/>
              <a:pathLst>
                <a:path extrusionOk="0" h="4184" w="14347">
                  <a:moveTo>
                    <a:pt x="12514" y="0"/>
                  </a:moveTo>
                  <a:cubicBezTo>
                    <a:pt x="10788" y="0"/>
                    <a:pt x="6771" y="2099"/>
                    <a:pt x="4803" y="3056"/>
                  </a:cubicBezTo>
                  <a:cubicBezTo>
                    <a:pt x="4564" y="3176"/>
                    <a:pt x="4325" y="3258"/>
                    <a:pt x="4086" y="3258"/>
                  </a:cubicBezTo>
                  <a:cubicBezTo>
                    <a:pt x="4021" y="3258"/>
                    <a:pt x="3956" y="3252"/>
                    <a:pt x="3891" y="3239"/>
                  </a:cubicBezTo>
                  <a:cubicBezTo>
                    <a:pt x="3617" y="3239"/>
                    <a:pt x="3404" y="3147"/>
                    <a:pt x="3252" y="2935"/>
                  </a:cubicBezTo>
                  <a:cubicBezTo>
                    <a:pt x="3113" y="2767"/>
                    <a:pt x="2929" y="2690"/>
                    <a:pt x="2738" y="2690"/>
                  </a:cubicBezTo>
                  <a:cubicBezTo>
                    <a:pt x="2513" y="2690"/>
                    <a:pt x="2278" y="2798"/>
                    <a:pt x="2097" y="2995"/>
                  </a:cubicBezTo>
                  <a:cubicBezTo>
                    <a:pt x="1763" y="3330"/>
                    <a:pt x="1155" y="3147"/>
                    <a:pt x="699" y="3451"/>
                  </a:cubicBezTo>
                  <a:cubicBezTo>
                    <a:pt x="243" y="3694"/>
                    <a:pt x="0" y="3998"/>
                    <a:pt x="152" y="4150"/>
                  </a:cubicBezTo>
                  <a:cubicBezTo>
                    <a:pt x="175" y="4174"/>
                    <a:pt x="201" y="4183"/>
                    <a:pt x="229" y="4183"/>
                  </a:cubicBezTo>
                  <a:cubicBezTo>
                    <a:pt x="373" y="4183"/>
                    <a:pt x="592" y="3932"/>
                    <a:pt x="988" y="3932"/>
                  </a:cubicBezTo>
                  <a:cubicBezTo>
                    <a:pt x="1022" y="3932"/>
                    <a:pt x="1057" y="3934"/>
                    <a:pt x="1094" y="3938"/>
                  </a:cubicBezTo>
                  <a:cubicBezTo>
                    <a:pt x="1564" y="3965"/>
                    <a:pt x="2186" y="4094"/>
                    <a:pt x="2958" y="4094"/>
                  </a:cubicBezTo>
                  <a:cubicBezTo>
                    <a:pt x="3034" y="4094"/>
                    <a:pt x="3112" y="4092"/>
                    <a:pt x="3192" y="4090"/>
                  </a:cubicBezTo>
                  <a:cubicBezTo>
                    <a:pt x="4012" y="4059"/>
                    <a:pt x="4286" y="4059"/>
                    <a:pt x="4286" y="4059"/>
                  </a:cubicBezTo>
                  <a:cubicBezTo>
                    <a:pt x="4286" y="4059"/>
                    <a:pt x="7477" y="3907"/>
                    <a:pt x="9605" y="3239"/>
                  </a:cubicBezTo>
                  <a:cubicBezTo>
                    <a:pt x="11733" y="2600"/>
                    <a:pt x="14347" y="959"/>
                    <a:pt x="13101" y="138"/>
                  </a:cubicBezTo>
                  <a:cubicBezTo>
                    <a:pt x="12960" y="43"/>
                    <a:pt x="12760" y="0"/>
                    <a:pt x="125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8"/>
            <p:cNvSpPr/>
            <p:nvPr/>
          </p:nvSpPr>
          <p:spPr>
            <a:xfrm>
              <a:off x="906134" y="3269073"/>
              <a:ext cx="148424" cy="264414"/>
            </a:xfrm>
            <a:custGeom>
              <a:rect b="b" l="l" r="r" t="t"/>
              <a:pathLst>
                <a:path extrusionOk="0" h="9424" w="5290">
                  <a:moveTo>
                    <a:pt x="5107" y="1"/>
                  </a:moveTo>
                  <a:cubicBezTo>
                    <a:pt x="5046" y="92"/>
                    <a:pt x="4986" y="153"/>
                    <a:pt x="4925" y="213"/>
                  </a:cubicBezTo>
                  <a:cubicBezTo>
                    <a:pt x="4591" y="700"/>
                    <a:pt x="4408" y="1247"/>
                    <a:pt x="4226" y="1824"/>
                  </a:cubicBezTo>
                  <a:cubicBezTo>
                    <a:pt x="3831" y="3192"/>
                    <a:pt x="3162" y="4499"/>
                    <a:pt x="2372" y="5715"/>
                  </a:cubicBezTo>
                  <a:cubicBezTo>
                    <a:pt x="2189" y="6019"/>
                    <a:pt x="1946" y="6323"/>
                    <a:pt x="1673" y="6536"/>
                  </a:cubicBezTo>
                  <a:cubicBezTo>
                    <a:pt x="1490" y="6688"/>
                    <a:pt x="1308" y="6840"/>
                    <a:pt x="1125" y="6961"/>
                  </a:cubicBezTo>
                  <a:cubicBezTo>
                    <a:pt x="821" y="7174"/>
                    <a:pt x="548" y="7448"/>
                    <a:pt x="244" y="7691"/>
                  </a:cubicBezTo>
                  <a:cubicBezTo>
                    <a:pt x="214" y="7721"/>
                    <a:pt x="122" y="7752"/>
                    <a:pt x="122" y="7843"/>
                  </a:cubicBezTo>
                  <a:cubicBezTo>
                    <a:pt x="92" y="7904"/>
                    <a:pt x="92" y="8025"/>
                    <a:pt x="62" y="8086"/>
                  </a:cubicBezTo>
                  <a:cubicBezTo>
                    <a:pt x="1" y="8542"/>
                    <a:pt x="62" y="8967"/>
                    <a:pt x="153" y="9423"/>
                  </a:cubicBezTo>
                  <a:cubicBezTo>
                    <a:pt x="365" y="9302"/>
                    <a:pt x="274" y="9059"/>
                    <a:pt x="244" y="8815"/>
                  </a:cubicBezTo>
                  <a:cubicBezTo>
                    <a:pt x="214" y="8542"/>
                    <a:pt x="274" y="8238"/>
                    <a:pt x="426" y="7995"/>
                  </a:cubicBezTo>
                  <a:cubicBezTo>
                    <a:pt x="495" y="7903"/>
                    <a:pt x="616" y="7811"/>
                    <a:pt x="724" y="7811"/>
                  </a:cubicBezTo>
                  <a:cubicBezTo>
                    <a:pt x="758" y="7811"/>
                    <a:pt x="792" y="7820"/>
                    <a:pt x="821" y="7843"/>
                  </a:cubicBezTo>
                  <a:cubicBezTo>
                    <a:pt x="882" y="7904"/>
                    <a:pt x="882" y="7995"/>
                    <a:pt x="882" y="8086"/>
                  </a:cubicBezTo>
                  <a:cubicBezTo>
                    <a:pt x="882" y="8177"/>
                    <a:pt x="852" y="8299"/>
                    <a:pt x="882" y="8359"/>
                  </a:cubicBezTo>
                  <a:cubicBezTo>
                    <a:pt x="904" y="8425"/>
                    <a:pt x="989" y="8475"/>
                    <a:pt x="1058" y="8475"/>
                  </a:cubicBezTo>
                  <a:cubicBezTo>
                    <a:pt x="1084" y="8475"/>
                    <a:pt x="1108" y="8468"/>
                    <a:pt x="1125" y="8451"/>
                  </a:cubicBezTo>
                  <a:cubicBezTo>
                    <a:pt x="1156" y="8390"/>
                    <a:pt x="1156" y="8359"/>
                    <a:pt x="1156" y="8329"/>
                  </a:cubicBezTo>
                  <a:cubicBezTo>
                    <a:pt x="1156" y="8056"/>
                    <a:pt x="1156" y="7752"/>
                    <a:pt x="1308" y="7478"/>
                  </a:cubicBezTo>
                  <a:cubicBezTo>
                    <a:pt x="1429" y="7296"/>
                    <a:pt x="1642" y="7174"/>
                    <a:pt x="1824" y="7083"/>
                  </a:cubicBezTo>
                  <a:cubicBezTo>
                    <a:pt x="3192" y="6323"/>
                    <a:pt x="4347" y="5168"/>
                    <a:pt x="5107" y="3800"/>
                  </a:cubicBezTo>
                  <a:cubicBezTo>
                    <a:pt x="5290" y="2827"/>
                    <a:pt x="5198" y="1034"/>
                    <a:pt x="51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8"/>
            <p:cNvSpPr/>
            <p:nvPr/>
          </p:nvSpPr>
          <p:spPr>
            <a:xfrm>
              <a:off x="1163695" y="3269073"/>
              <a:ext cx="149266" cy="264414"/>
            </a:xfrm>
            <a:custGeom>
              <a:rect b="b" l="l" r="r" t="t"/>
              <a:pathLst>
                <a:path extrusionOk="0" h="9424" w="5320">
                  <a:moveTo>
                    <a:pt x="213" y="1"/>
                  </a:moveTo>
                  <a:cubicBezTo>
                    <a:pt x="122" y="1034"/>
                    <a:pt x="0" y="2827"/>
                    <a:pt x="213" y="3800"/>
                  </a:cubicBezTo>
                  <a:cubicBezTo>
                    <a:pt x="973" y="5168"/>
                    <a:pt x="2128" y="6323"/>
                    <a:pt x="3496" y="7083"/>
                  </a:cubicBezTo>
                  <a:cubicBezTo>
                    <a:pt x="3678" y="7174"/>
                    <a:pt x="3921" y="7296"/>
                    <a:pt x="4012" y="7478"/>
                  </a:cubicBezTo>
                  <a:cubicBezTo>
                    <a:pt x="4164" y="7752"/>
                    <a:pt x="4164" y="8056"/>
                    <a:pt x="4164" y="8329"/>
                  </a:cubicBezTo>
                  <a:cubicBezTo>
                    <a:pt x="4164" y="8359"/>
                    <a:pt x="4164" y="8390"/>
                    <a:pt x="4225" y="8451"/>
                  </a:cubicBezTo>
                  <a:cubicBezTo>
                    <a:pt x="4234" y="8468"/>
                    <a:pt x="4252" y="8475"/>
                    <a:pt x="4274" y="8475"/>
                  </a:cubicBezTo>
                  <a:cubicBezTo>
                    <a:pt x="4331" y="8475"/>
                    <a:pt x="4416" y="8425"/>
                    <a:pt x="4438" y="8359"/>
                  </a:cubicBezTo>
                  <a:cubicBezTo>
                    <a:pt x="4468" y="8299"/>
                    <a:pt x="4438" y="8177"/>
                    <a:pt x="4438" y="8086"/>
                  </a:cubicBezTo>
                  <a:cubicBezTo>
                    <a:pt x="4438" y="7995"/>
                    <a:pt x="4438" y="7904"/>
                    <a:pt x="4529" y="7843"/>
                  </a:cubicBezTo>
                  <a:cubicBezTo>
                    <a:pt x="4551" y="7820"/>
                    <a:pt x="4581" y="7811"/>
                    <a:pt x="4614" y="7811"/>
                  </a:cubicBezTo>
                  <a:cubicBezTo>
                    <a:pt x="4715" y="7811"/>
                    <a:pt x="4848" y="7903"/>
                    <a:pt x="4894" y="7995"/>
                  </a:cubicBezTo>
                  <a:cubicBezTo>
                    <a:pt x="5046" y="8238"/>
                    <a:pt x="5137" y="8542"/>
                    <a:pt x="5076" y="8815"/>
                  </a:cubicBezTo>
                  <a:cubicBezTo>
                    <a:pt x="5046" y="9059"/>
                    <a:pt x="4985" y="9302"/>
                    <a:pt x="5168" y="9423"/>
                  </a:cubicBezTo>
                  <a:cubicBezTo>
                    <a:pt x="5289" y="8967"/>
                    <a:pt x="5320" y="8542"/>
                    <a:pt x="5289" y="8086"/>
                  </a:cubicBezTo>
                  <a:cubicBezTo>
                    <a:pt x="5228" y="8025"/>
                    <a:pt x="5228" y="7904"/>
                    <a:pt x="5198" y="7843"/>
                  </a:cubicBezTo>
                  <a:cubicBezTo>
                    <a:pt x="5198" y="7752"/>
                    <a:pt x="5137" y="7721"/>
                    <a:pt x="5076" y="7691"/>
                  </a:cubicBezTo>
                  <a:cubicBezTo>
                    <a:pt x="4772" y="7448"/>
                    <a:pt x="4529" y="7174"/>
                    <a:pt x="4225" y="6961"/>
                  </a:cubicBezTo>
                  <a:cubicBezTo>
                    <a:pt x="4012" y="6840"/>
                    <a:pt x="3830" y="6688"/>
                    <a:pt x="3648" y="6536"/>
                  </a:cubicBezTo>
                  <a:cubicBezTo>
                    <a:pt x="3374" y="6323"/>
                    <a:pt x="3161" y="6019"/>
                    <a:pt x="2949" y="5715"/>
                  </a:cubicBezTo>
                  <a:cubicBezTo>
                    <a:pt x="2158" y="4499"/>
                    <a:pt x="1520" y="3192"/>
                    <a:pt x="1094" y="1824"/>
                  </a:cubicBezTo>
                  <a:cubicBezTo>
                    <a:pt x="912" y="1247"/>
                    <a:pt x="760" y="700"/>
                    <a:pt x="426" y="213"/>
                  </a:cubicBezTo>
                  <a:cubicBezTo>
                    <a:pt x="335" y="153"/>
                    <a:pt x="304" y="92"/>
                    <a:pt x="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8"/>
            <p:cNvSpPr/>
            <p:nvPr/>
          </p:nvSpPr>
          <p:spPr>
            <a:xfrm>
              <a:off x="1165406" y="3269073"/>
              <a:ext cx="12794" cy="60576"/>
            </a:xfrm>
            <a:custGeom>
              <a:rect b="b" l="l" r="r" t="t"/>
              <a:pathLst>
                <a:path extrusionOk="0" h="2159" w="456">
                  <a:moveTo>
                    <a:pt x="122" y="1"/>
                  </a:moveTo>
                  <a:cubicBezTo>
                    <a:pt x="91" y="578"/>
                    <a:pt x="0" y="1368"/>
                    <a:pt x="0" y="2159"/>
                  </a:cubicBezTo>
                  <a:cubicBezTo>
                    <a:pt x="122" y="1672"/>
                    <a:pt x="243" y="1034"/>
                    <a:pt x="456" y="487"/>
                  </a:cubicBezTo>
                  <a:cubicBezTo>
                    <a:pt x="426" y="396"/>
                    <a:pt x="395" y="305"/>
                    <a:pt x="304" y="213"/>
                  </a:cubicBezTo>
                  <a:cubicBezTo>
                    <a:pt x="274" y="153"/>
                    <a:pt x="213" y="61"/>
                    <a:pt x="122" y="1"/>
                  </a:cubicBezTo>
                  <a:close/>
                </a:path>
              </a:pathLst>
            </a:custGeom>
            <a:solidFill>
              <a:srgbClr val="EFC0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8"/>
            <p:cNvSpPr/>
            <p:nvPr/>
          </p:nvSpPr>
          <p:spPr>
            <a:xfrm>
              <a:off x="1070743" y="3113863"/>
              <a:ext cx="77635" cy="108134"/>
            </a:xfrm>
            <a:custGeom>
              <a:rect b="b" l="l" r="r" t="t"/>
              <a:pathLst>
                <a:path extrusionOk="0" h="3854" w="2767">
                  <a:moveTo>
                    <a:pt x="1368" y="1"/>
                  </a:moveTo>
                  <a:cubicBezTo>
                    <a:pt x="243" y="1"/>
                    <a:pt x="0" y="943"/>
                    <a:pt x="0" y="2007"/>
                  </a:cubicBezTo>
                  <a:cubicBezTo>
                    <a:pt x="0" y="2736"/>
                    <a:pt x="608" y="3405"/>
                    <a:pt x="1034" y="3739"/>
                  </a:cubicBezTo>
                  <a:cubicBezTo>
                    <a:pt x="1140" y="3815"/>
                    <a:pt x="1262" y="3853"/>
                    <a:pt x="1387" y="3853"/>
                  </a:cubicBezTo>
                  <a:cubicBezTo>
                    <a:pt x="1512" y="3853"/>
                    <a:pt x="1641" y="3815"/>
                    <a:pt x="1763" y="3739"/>
                  </a:cubicBezTo>
                  <a:cubicBezTo>
                    <a:pt x="2158" y="3435"/>
                    <a:pt x="2766" y="2706"/>
                    <a:pt x="2766" y="2007"/>
                  </a:cubicBezTo>
                  <a:cubicBezTo>
                    <a:pt x="2736" y="913"/>
                    <a:pt x="2523" y="1"/>
                    <a:pt x="13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8"/>
            <p:cNvSpPr/>
            <p:nvPr/>
          </p:nvSpPr>
          <p:spPr>
            <a:xfrm>
              <a:off x="1056883" y="3107017"/>
              <a:ext cx="59931" cy="68320"/>
            </a:xfrm>
            <a:custGeom>
              <a:rect b="b" l="l" r="r" t="t"/>
              <a:pathLst>
                <a:path extrusionOk="0" h="2435" w="2136">
                  <a:moveTo>
                    <a:pt x="1272" y="1"/>
                  </a:moveTo>
                  <a:cubicBezTo>
                    <a:pt x="900" y="1"/>
                    <a:pt x="505" y="170"/>
                    <a:pt x="312" y="792"/>
                  </a:cubicBezTo>
                  <a:cubicBezTo>
                    <a:pt x="1" y="1792"/>
                    <a:pt x="161" y="2434"/>
                    <a:pt x="341" y="2434"/>
                  </a:cubicBezTo>
                  <a:cubicBezTo>
                    <a:pt x="407" y="2434"/>
                    <a:pt x="475" y="2348"/>
                    <a:pt x="525" y="2160"/>
                  </a:cubicBezTo>
                  <a:lnTo>
                    <a:pt x="2135" y="245"/>
                  </a:lnTo>
                  <a:cubicBezTo>
                    <a:pt x="2135" y="245"/>
                    <a:pt x="1719" y="1"/>
                    <a:pt x="1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94" name="Google Shape;1894;p78"/>
            <p:cNvSpPr/>
            <p:nvPr/>
          </p:nvSpPr>
          <p:spPr>
            <a:xfrm>
              <a:off x="1109096" y="3101602"/>
              <a:ext cx="58023" cy="82237"/>
            </a:xfrm>
            <a:custGeom>
              <a:rect b="b" l="l" r="r" t="t"/>
              <a:pathLst>
                <a:path extrusionOk="0" h="2931" w="2068">
                  <a:moveTo>
                    <a:pt x="586" y="1"/>
                  </a:moveTo>
                  <a:cubicBezTo>
                    <a:pt x="262" y="1"/>
                    <a:pt x="1" y="103"/>
                    <a:pt x="1" y="103"/>
                  </a:cubicBezTo>
                  <a:cubicBezTo>
                    <a:pt x="1" y="103"/>
                    <a:pt x="92" y="1228"/>
                    <a:pt x="609" y="1532"/>
                  </a:cubicBezTo>
                  <a:cubicBezTo>
                    <a:pt x="1156" y="1836"/>
                    <a:pt x="1521" y="1745"/>
                    <a:pt x="1521" y="2930"/>
                  </a:cubicBezTo>
                  <a:cubicBezTo>
                    <a:pt x="1521" y="2930"/>
                    <a:pt x="2068" y="1198"/>
                    <a:pt x="1521" y="468"/>
                  </a:cubicBezTo>
                  <a:cubicBezTo>
                    <a:pt x="1267" y="96"/>
                    <a:pt x="897" y="1"/>
                    <a:pt x="5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8"/>
            <p:cNvSpPr/>
            <p:nvPr/>
          </p:nvSpPr>
          <p:spPr>
            <a:xfrm>
              <a:off x="1054526" y="3217056"/>
              <a:ext cx="174013" cy="103224"/>
            </a:xfrm>
            <a:custGeom>
              <a:rect b="b" l="l" r="r" t="t"/>
              <a:pathLst>
                <a:path extrusionOk="0" h="3679" w="6202">
                  <a:moveTo>
                    <a:pt x="1399" y="1"/>
                  </a:moveTo>
                  <a:lnTo>
                    <a:pt x="1" y="912"/>
                  </a:lnTo>
                  <a:cubicBezTo>
                    <a:pt x="1064" y="1399"/>
                    <a:pt x="1186" y="2554"/>
                    <a:pt x="2341" y="2554"/>
                  </a:cubicBezTo>
                  <a:cubicBezTo>
                    <a:pt x="3466" y="2554"/>
                    <a:pt x="4104" y="3678"/>
                    <a:pt x="4834" y="3678"/>
                  </a:cubicBezTo>
                  <a:cubicBezTo>
                    <a:pt x="6201" y="3648"/>
                    <a:pt x="5624" y="2067"/>
                    <a:pt x="3800" y="1733"/>
                  </a:cubicBezTo>
                  <a:cubicBezTo>
                    <a:pt x="1976" y="1399"/>
                    <a:pt x="1368" y="608"/>
                    <a:pt x="13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8"/>
            <p:cNvSpPr/>
            <p:nvPr/>
          </p:nvSpPr>
          <p:spPr>
            <a:xfrm>
              <a:off x="1141502" y="3169443"/>
              <a:ext cx="18518" cy="22923"/>
            </a:xfrm>
            <a:custGeom>
              <a:rect b="b" l="l" r="r" t="t"/>
              <a:pathLst>
                <a:path extrusionOk="0" h="817" w="660">
                  <a:moveTo>
                    <a:pt x="297" y="1"/>
                  </a:moveTo>
                  <a:cubicBezTo>
                    <a:pt x="268" y="1"/>
                    <a:pt x="239" y="9"/>
                    <a:pt x="214" y="26"/>
                  </a:cubicBezTo>
                  <a:cubicBezTo>
                    <a:pt x="214" y="299"/>
                    <a:pt x="153" y="543"/>
                    <a:pt x="1" y="816"/>
                  </a:cubicBezTo>
                  <a:cubicBezTo>
                    <a:pt x="1" y="816"/>
                    <a:pt x="31" y="816"/>
                    <a:pt x="31" y="786"/>
                  </a:cubicBezTo>
                  <a:cubicBezTo>
                    <a:pt x="660" y="314"/>
                    <a:pt x="476" y="1"/>
                    <a:pt x="29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8"/>
            <p:cNvSpPr/>
            <p:nvPr/>
          </p:nvSpPr>
          <p:spPr>
            <a:xfrm>
              <a:off x="1058566" y="3168237"/>
              <a:ext cx="17311" cy="21548"/>
            </a:xfrm>
            <a:custGeom>
              <a:rect b="b" l="l" r="r" t="t"/>
              <a:pathLst>
                <a:path extrusionOk="0" h="768" w="617">
                  <a:moveTo>
                    <a:pt x="395" y="1"/>
                  </a:moveTo>
                  <a:cubicBezTo>
                    <a:pt x="236" y="1"/>
                    <a:pt x="1" y="320"/>
                    <a:pt x="616" y="768"/>
                  </a:cubicBezTo>
                  <a:cubicBezTo>
                    <a:pt x="525" y="586"/>
                    <a:pt x="434" y="342"/>
                    <a:pt x="434" y="8"/>
                  </a:cubicBezTo>
                  <a:cubicBezTo>
                    <a:pt x="422" y="3"/>
                    <a:pt x="409" y="1"/>
                    <a:pt x="3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8"/>
            <p:cNvSpPr/>
            <p:nvPr/>
          </p:nvSpPr>
          <p:spPr>
            <a:xfrm>
              <a:off x="968392" y="4086057"/>
              <a:ext cx="281473" cy="4293"/>
            </a:xfrm>
            <a:custGeom>
              <a:rect b="b" l="l" r="r" t="t"/>
              <a:pathLst>
                <a:path extrusionOk="0" h="153" w="10032">
                  <a:moveTo>
                    <a:pt x="1" y="1"/>
                  </a:moveTo>
                  <a:lnTo>
                    <a:pt x="1" y="153"/>
                  </a:lnTo>
                  <a:lnTo>
                    <a:pt x="10031" y="153"/>
                  </a:lnTo>
                  <a:lnTo>
                    <a:pt x="1003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8"/>
            <p:cNvSpPr/>
            <p:nvPr/>
          </p:nvSpPr>
          <p:spPr>
            <a:xfrm>
              <a:off x="1093749" y="3894177"/>
              <a:ext cx="6846" cy="38411"/>
            </a:xfrm>
            <a:custGeom>
              <a:rect b="b" l="l" r="r" t="t"/>
              <a:pathLst>
                <a:path extrusionOk="0" h="1369" w="244">
                  <a:moveTo>
                    <a:pt x="1" y="1"/>
                  </a:moveTo>
                  <a:lnTo>
                    <a:pt x="1" y="1368"/>
                  </a:lnTo>
                  <a:lnTo>
                    <a:pt x="244" y="1368"/>
                  </a:lnTo>
                  <a:lnTo>
                    <a:pt x="2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8"/>
            <p:cNvSpPr/>
            <p:nvPr/>
          </p:nvSpPr>
          <p:spPr>
            <a:xfrm>
              <a:off x="1117626" y="3894177"/>
              <a:ext cx="6874" cy="38411"/>
            </a:xfrm>
            <a:custGeom>
              <a:rect b="b" l="l" r="r" t="t"/>
              <a:pathLst>
                <a:path extrusionOk="0" h="1369" w="245">
                  <a:moveTo>
                    <a:pt x="1" y="1"/>
                  </a:moveTo>
                  <a:lnTo>
                    <a:pt x="1" y="1368"/>
                  </a:lnTo>
                  <a:lnTo>
                    <a:pt x="244" y="1368"/>
                  </a:lnTo>
                  <a:lnTo>
                    <a:pt x="2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8"/>
            <p:cNvSpPr/>
            <p:nvPr/>
          </p:nvSpPr>
          <p:spPr>
            <a:xfrm>
              <a:off x="968392" y="3894177"/>
              <a:ext cx="53758" cy="37569"/>
            </a:xfrm>
            <a:custGeom>
              <a:rect b="b" l="l" r="r" t="t"/>
              <a:pathLst>
                <a:path extrusionOk="0" h="1339" w="1916">
                  <a:moveTo>
                    <a:pt x="1216" y="1"/>
                  </a:moveTo>
                  <a:lnTo>
                    <a:pt x="1" y="669"/>
                  </a:lnTo>
                  <a:lnTo>
                    <a:pt x="1216" y="1338"/>
                  </a:lnTo>
                  <a:lnTo>
                    <a:pt x="1216" y="943"/>
                  </a:lnTo>
                  <a:lnTo>
                    <a:pt x="1916" y="1338"/>
                  </a:lnTo>
                  <a:lnTo>
                    <a:pt x="1916" y="1"/>
                  </a:lnTo>
                  <a:lnTo>
                    <a:pt x="1216" y="365"/>
                  </a:lnTo>
                  <a:lnTo>
                    <a:pt x="121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8"/>
            <p:cNvSpPr/>
            <p:nvPr/>
          </p:nvSpPr>
          <p:spPr>
            <a:xfrm>
              <a:off x="1196942" y="3894177"/>
              <a:ext cx="52916" cy="37569"/>
            </a:xfrm>
            <a:custGeom>
              <a:rect b="b" l="l" r="r" t="t"/>
              <a:pathLst>
                <a:path extrusionOk="0" h="1339" w="1886">
                  <a:moveTo>
                    <a:pt x="1" y="1"/>
                  </a:moveTo>
                  <a:lnTo>
                    <a:pt x="1" y="1338"/>
                  </a:lnTo>
                  <a:lnTo>
                    <a:pt x="700" y="943"/>
                  </a:lnTo>
                  <a:lnTo>
                    <a:pt x="700" y="1338"/>
                  </a:lnTo>
                  <a:lnTo>
                    <a:pt x="1885" y="669"/>
                  </a:lnTo>
                  <a:lnTo>
                    <a:pt x="700" y="1"/>
                  </a:lnTo>
                  <a:lnTo>
                    <a:pt x="700" y="36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8"/>
            <p:cNvSpPr/>
            <p:nvPr/>
          </p:nvSpPr>
          <p:spPr>
            <a:xfrm>
              <a:off x="839611" y="3954723"/>
              <a:ext cx="379534" cy="9427"/>
            </a:xfrm>
            <a:custGeom>
              <a:rect b="b" l="l" r="r" t="t"/>
              <a:pathLst>
                <a:path extrusionOk="0" h="336" w="13527">
                  <a:moveTo>
                    <a:pt x="153" y="1"/>
                  </a:moveTo>
                  <a:cubicBezTo>
                    <a:pt x="62" y="1"/>
                    <a:pt x="1" y="62"/>
                    <a:pt x="1" y="153"/>
                  </a:cubicBezTo>
                  <a:lnTo>
                    <a:pt x="1" y="183"/>
                  </a:lnTo>
                  <a:cubicBezTo>
                    <a:pt x="1" y="274"/>
                    <a:pt x="62" y="335"/>
                    <a:pt x="153" y="335"/>
                  </a:cubicBezTo>
                  <a:lnTo>
                    <a:pt x="13527" y="335"/>
                  </a:lnTo>
                  <a:lnTo>
                    <a:pt x="1352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8"/>
            <p:cNvSpPr/>
            <p:nvPr/>
          </p:nvSpPr>
          <p:spPr>
            <a:xfrm>
              <a:off x="1219107" y="3954723"/>
              <a:ext cx="159507" cy="9427"/>
            </a:xfrm>
            <a:custGeom>
              <a:rect b="b" l="l" r="r" t="t"/>
              <a:pathLst>
                <a:path extrusionOk="0" h="336" w="5685">
                  <a:moveTo>
                    <a:pt x="1" y="1"/>
                  </a:moveTo>
                  <a:lnTo>
                    <a:pt x="1" y="335"/>
                  </a:lnTo>
                  <a:lnTo>
                    <a:pt x="5533" y="335"/>
                  </a:lnTo>
                  <a:cubicBezTo>
                    <a:pt x="5624" y="335"/>
                    <a:pt x="5685" y="274"/>
                    <a:pt x="5685" y="183"/>
                  </a:cubicBezTo>
                  <a:lnTo>
                    <a:pt x="5685" y="153"/>
                  </a:lnTo>
                  <a:cubicBezTo>
                    <a:pt x="5685" y="62"/>
                    <a:pt x="5624" y="1"/>
                    <a:pt x="55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78"/>
          <p:cNvGrpSpPr/>
          <p:nvPr/>
        </p:nvGrpSpPr>
        <p:grpSpPr>
          <a:xfrm>
            <a:off x="2155962" y="2761601"/>
            <a:ext cx="648053" cy="1388072"/>
            <a:chOff x="1705375" y="2745409"/>
            <a:chExt cx="648053" cy="1388072"/>
          </a:xfrm>
        </p:grpSpPr>
        <p:sp>
          <p:nvSpPr>
            <p:cNvPr id="1906" name="Google Shape;1906;p78"/>
            <p:cNvSpPr/>
            <p:nvPr/>
          </p:nvSpPr>
          <p:spPr>
            <a:xfrm>
              <a:off x="1705375" y="2745409"/>
              <a:ext cx="648053" cy="1388072"/>
            </a:xfrm>
            <a:custGeom>
              <a:rect b="b" l="l" r="r" t="t"/>
              <a:pathLst>
                <a:path extrusionOk="0" h="50457" w="23557">
                  <a:moveTo>
                    <a:pt x="2432" y="0"/>
                  </a:moveTo>
                  <a:cubicBezTo>
                    <a:pt x="1125" y="0"/>
                    <a:pt x="0" y="1094"/>
                    <a:pt x="0" y="2432"/>
                  </a:cubicBezTo>
                  <a:lnTo>
                    <a:pt x="0" y="48025"/>
                  </a:lnTo>
                  <a:cubicBezTo>
                    <a:pt x="0" y="49362"/>
                    <a:pt x="1125" y="50457"/>
                    <a:pt x="2432" y="50457"/>
                  </a:cubicBezTo>
                  <a:lnTo>
                    <a:pt x="21125" y="50457"/>
                  </a:lnTo>
                  <a:cubicBezTo>
                    <a:pt x="22493" y="50457"/>
                    <a:pt x="23557" y="49362"/>
                    <a:pt x="23557" y="48025"/>
                  </a:cubicBezTo>
                  <a:lnTo>
                    <a:pt x="23557" y="2432"/>
                  </a:lnTo>
                  <a:cubicBezTo>
                    <a:pt x="23557" y="1094"/>
                    <a:pt x="22462" y="0"/>
                    <a:pt x="211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8"/>
            <p:cNvSpPr/>
            <p:nvPr/>
          </p:nvSpPr>
          <p:spPr>
            <a:xfrm>
              <a:off x="1705375" y="2745409"/>
              <a:ext cx="648053" cy="248360"/>
            </a:xfrm>
            <a:custGeom>
              <a:rect b="b" l="l" r="r" t="t"/>
              <a:pathLst>
                <a:path extrusionOk="0" h="9028" w="23557">
                  <a:moveTo>
                    <a:pt x="21125" y="0"/>
                  </a:moveTo>
                  <a:lnTo>
                    <a:pt x="2432" y="0"/>
                  </a:lnTo>
                  <a:cubicBezTo>
                    <a:pt x="1125" y="0"/>
                    <a:pt x="0" y="1094"/>
                    <a:pt x="0" y="2432"/>
                  </a:cubicBezTo>
                  <a:lnTo>
                    <a:pt x="0" y="9027"/>
                  </a:lnTo>
                  <a:cubicBezTo>
                    <a:pt x="0" y="7720"/>
                    <a:pt x="1125" y="6596"/>
                    <a:pt x="2432" y="6596"/>
                  </a:cubicBezTo>
                  <a:lnTo>
                    <a:pt x="21125" y="6596"/>
                  </a:lnTo>
                  <a:cubicBezTo>
                    <a:pt x="22462" y="6596"/>
                    <a:pt x="23557" y="7720"/>
                    <a:pt x="23557" y="9027"/>
                  </a:cubicBezTo>
                  <a:lnTo>
                    <a:pt x="23557" y="2432"/>
                  </a:lnTo>
                  <a:cubicBezTo>
                    <a:pt x="23557" y="1064"/>
                    <a:pt x="22493" y="0"/>
                    <a:pt x="21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8"/>
            <p:cNvSpPr/>
            <p:nvPr/>
          </p:nvSpPr>
          <p:spPr>
            <a:xfrm>
              <a:off x="2252181" y="2770469"/>
              <a:ext cx="35983" cy="17606"/>
            </a:xfrm>
            <a:custGeom>
              <a:rect b="b" l="l" r="r" t="t"/>
              <a:pathLst>
                <a:path extrusionOk="0" h="640" w="1308">
                  <a:moveTo>
                    <a:pt x="1125" y="31"/>
                  </a:moveTo>
                  <a:cubicBezTo>
                    <a:pt x="1186" y="31"/>
                    <a:pt x="1247" y="62"/>
                    <a:pt x="1247" y="153"/>
                  </a:cubicBezTo>
                  <a:lnTo>
                    <a:pt x="1247" y="487"/>
                  </a:lnTo>
                  <a:cubicBezTo>
                    <a:pt x="1247" y="518"/>
                    <a:pt x="1217" y="609"/>
                    <a:pt x="1125" y="609"/>
                  </a:cubicBezTo>
                  <a:lnTo>
                    <a:pt x="153" y="609"/>
                  </a:lnTo>
                  <a:cubicBezTo>
                    <a:pt x="122" y="609"/>
                    <a:pt x="31" y="548"/>
                    <a:pt x="31" y="487"/>
                  </a:cubicBezTo>
                  <a:lnTo>
                    <a:pt x="31" y="153"/>
                  </a:lnTo>
                  <a:cubicBezTo>
                    <a:pt x="31" y="122"/>
                    <a:pt x="62" y="31"/>
                    <a:pt x="153" y="31"/>
                  </a:cubicBezTo>
                  <a:close/>
                  <a:moveTo>
                    <a:pt x="153" y="1"/>
                  </a:moveTo>
                  <a:cubicBezTo>
                    <a:pt x="62" y="1"/>
                    <a:pt x="1" y="62"/>
                    <a:pt x="1" y="153"/>
                  </a:cubicBezTo>
                  <a:lnTo>
                    <a:pt x="1" y="487"/>
                  </a:lnTo>
                  <a:cubicBezTo>
                    <a:pt x="1" y="578"/>
                    <a:pt x="62" y="639"/>
                    <a:pt x="153" y="639"/>
                  </a:cubicBezTo>
                  <a:lnTo>
                    <a:pt x="1125" y="639"/>
                  </a:lnTo>
                  <a:cubicBezTo>
                    <a:pt x="1217" y="639"/>
                    <a:pt x="1277" y="548"/>
                    <a:pt x="1277" y="487"/>
                  </a:cubicBezTo>
                  <a:lnTo>
                    <a:pt x="1277" y="153"/>
                  </a:lnTo>
                  <a:cubicBezTo>
                    <a:pt x="1308" y="31"/>
                    <a:pt x="1247" y="1"/>
                    <a:pt x="1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8"/>
            <p:cNvSpPr/>
            <p:nvPr/>
          </p:nvSpPr>
          <p:spPr>
            <a:xfrm>
              <a:off x="2289812" y="2775503"/>
              <a:ext cx="2531" cy="6712"/>
            </a:xfrm>
            <a:custGeom>
              <a:rect b="b" l="l" r="r" t="t"/>
              <a:pathLst>
                <a:path extrusionOk="0" h="244" w="92">
                  <a:moveTo>
                    <a:pt x="1" y="0"/>
                  </a:moveTo>
                  <a:lnTo>
                    <a:pt x="1" y="243"/>
                  </a:lnTo>
                  <a:cubicBezTo>
                    <a:pt x="31" y="183"/>
                    <a:pt x="92" y="152"/>
                    <a:pt x="92" y="122"/>
                  </a:cubicBezTo>
                  <a:cubicBezTo>
                    <a:pt x="92" y="91"/>
                    <a:pt x="31" y="31"/>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8"/>
            <p:cNvSpPr/>
            <p:nvPr/>
          </p:nvSpPr>
          <p:spPr>
            <a:xfrm>
              <a:off x="2256362" y="2773825"/>
              <a:ext cx="29298" cy="10894"/>
            </a:xfrm>
            <a:custGeom>
              <a:rect b="b" l="l" r="r" t="t"/>
              <a:pathLst>
                <a:path extrusionOk="0" h="396" w="1065">
                  <a:moveTo>
                    <a:pt x="92" y="0"/>
                  </a:moveTo>
                  <a:cubicBezTo>
                    <a:pt x="31" y="0"/>
                    <a:pt x="1" y="31"/>
                    <a:pt x="1" y="61"/>
                  </a:cubicBezTo>
                  <a:lnTo>
                    <a:pt x="1" y="335"/>
                  </a:lnTo>
                  <a:cubicBezTo>
                    <a:pt x="1" y="365"/>
                    <a:pt x="31" y="396"/>
                    <a:pt x="92" y="396"/>
                  </a:cubicBezTo>
                  <a:lnTo>
                    <a:pt x="973" y="396"/>
                  </a:lnTo>
                  <a:cubicBezTo>
                    <a:pt x="1034" y="396"/>
                    <a:pt x="1065" y="365"/>
                    <a:pt x="1065" y="335"/>
                  </a:cubicBezTo>
                  <a:lnTo>
                    <a:pt x="1065" y="61"/>
                  </a:lnTo>
                  <a:cubicBezTo>
                    <a:pt x="1034" y="31"/>
                    <a:pt x="973" y="0"/>
                    <a:pt x="9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8"/>
            <p:cNvSpPr/>
            <p:nvPr/>
          </p:nvSpPr>
          <p:spPr>
            <a:xfrm>
              <a:off x="2219584" y="2769754"/>
              <a:ext cx="25117" cy="8281"/>
            </a:xfrm>
            <a:custGeom>
              <a:rect b="b" l="l" r="r" t="t"/>
              <a:pathLst>
                <a:path extrusionOk="0" h="301" w="913">
                  <a:moveTo>
                    <a:pt x="453" y="0"/>
                  </a:moveTo>
                  <a:cubicBezTo>
                    <a:pt x="295" y="0"/>
                    <a:pt x="133" y="61"/>
                    <a:pt x="0" y="179"/>
                  </a:cubicBezTo>
                  <a:lnTo>
                    <a:pt x="92" y="300"/>
                  </a:lnTo>
                  <a:lnTo>
                    <a:pt x="122" y="300"/>
                  </a:lnTo>
                  <a:cubicBezTo>
                    <a:pt x="213" y="209"/>
                    <a:pt x="365" y="148"/>
                    <a:pt x="456" y="148"/>
                  </a:cubicBezTo>
                  <a:cubicBezTo>
                    <a:pt x="578" y="148"/>
                    <a:pt x="730" y="179"/>
                    <a:pt x="791" y="300"/>
                  </a:cubicBezTo>
                  <a:lnTo>
                    <a:pt x="851" y="300"/>
                  </a:lnTo>
                  <a:lnTo>
                    <a:pt x="912" y="209"/>
                  </a:lnTo>
                  <a:cubicBezTo>
                    <a:pt x="787" y="68"/>
                    <a:pt x="622" y="0"/>
                    <a:pt x="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8"/>
            <p:cNvSpPr/>
            <p:nvPr/>
          </p:nvSpPr>
          <p:spPr>
            <a:xfrm>
              <a:off x="2223765" y="2775806"/>
              <a:ext cx="16754" cy="5585"/>
            </a:xfrm>
            <a:custGeom>
              <a:rect b="b" l="l" r="r" t="t"/>
              <a:pathLst>
                <a:path extrusionOk="0" h="203" w="609">
                  <a:moveTo>
                    <a:pt x="302" y="0"/>
                  </a:moveTo>
                  <a:cubicBezTo>
                    <a:pt x="203" y="0"/>
                    <a:pt x="102" y="38"/>
                    <a:pt x="0" y="111"/>
                  </a:cubicBezTo>
                  <a:lnTo>
                    <a:pt x="92" y="202"/>
                  </a:lnTo>
                  <a:lnTo>
                    <a:pt x="122" y="202"/>
                  </a:lnTo>
                  <a:cubicBezTo>
                    <a:pt x="152" y="172"/>
                    <a:pt x="244" y="141"/>
                    <a:pt x="304" y="141"/>
                  </a:cubicBezTo>
                  <a:cubicBezTo>
                    <a:pt x="395" y="141"/>
                    <a:pt x="456" y="172"/>
                    <a:pt x="517" y="202"/>
                  </a:cubicBezTo>
                  <a:lnTo>
                    <a:pt x="547" y="202"/>
                  </a:lnTo>
                  <a:lnTo>
                    <a:pt x="608" y="141"/>
                  </a:lnTo>
                  <a:cubicBezTo>
                    <a:pt x="513" y="46"/>
                    <a:pt x="409" y="0"/>
                    <a:pt x="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8"/>
            <p:cNvSpPr/>
            <p:nvPr/>
          </p:nvSpPr>
          <p:spPr>
            <a:xfrm>
              <a:off x="2229624" y="2782683"/>
              <a:ext cx="5860" cy="5392"/>
            </a:xfrm>
            <a:custGeom>
              <a:rect b="b" l="l" r="r" t="t"/>
              <a:pathLst>
                <a:path extrusionOk="0" h="196" w="213">
                  <a:moveTo>
                    <a:pt x="95" y="1"/>
                  </a:moveTo>
                  <a:cubicBezTo>
                    <a:pt x="61" y="1"/>
                    <a:pt x="27" y="16"/>
                    <a:pt x="0" y="43"/>
                  </a:cubicBezTo>
                  <a:lnTo>
                    <a:pt x="91" y="195"/>
                  </a:lnTo>
                  <a:lnTo>
                    <a:pt x="213" y="74"/>
                  </a:lnTo>
                  <a:cubicBezTo>
                    <a:pt x="179" y="23"/>
                    <a:pt x="137" y="1"/>
                    <a:pt x="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8"/>
            <p:cNvSpPr/>
            <p:nvPr/>
          </p:nvSpPr>
          <p:spPr>
            <a:xfrm>
              <a:off x="2183631" y="2780510"/>
              <a:ext cx="5887" cy="7565"/>
            </a:xfrm>
            <a:custGeom>
              <a:rect b="b" l="l" r="r" t="t"/>
              <a:pathLst>
                <a:path extrusionOk="0" h="275" w="214">
                  <a:moveTo>
                    <a:pt x="61" y="1"/>
                  </a:moveTo>
                  <a:cubicBezTo>
                    <a:pt x="31" y="1"/>
                    <a:pt x="0" y="61"/>
                    <a:pt x="0" y="92"/>
                  </a:cubicBezTo>
                  <a:lnTo>
                    <a:pt x="0" y="213"/>
                  </a:lnTo>
                  <a:cubicBezTo>
                    <a:pt x="0" y="244"/>
                    <a:pt x="31" y="274"/>
                    <a:pt x="61" y="274"/>
                  </a:cubicBezTo>
                  <a:lnTo>
                    <a:pt x="152" y="274"/>
                  </a:lnTo>
                  <a:cubicBezTo>
                    <a:pt x="183" y="274"/>
                    <a:pt x="213" y="244"/>
                    <a:pt x="213" y="213"/>
                  </a:cubicBezTo>
                  <a:lnTo>
                    <a:pt x="213" y="92"/>
                  </a:lnTo>
                  <a:cubicBezTo>
                    <a:pt x="213" y="61"/>
                    <a:pt x="183"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8"/>
            <p:cNvSpPr/>
            <p:nvPr/>
          </p:nvSpPr>
          <p:spPr>
            <a:xfrm>
              <a:off x="2191993" y="2778006"/>
              <a:ext cx="5887" cy="10069"/>
            </a:xfrm>
            <a:custGeom>
              <a:rect b="b" l="l" r="r" t="t"/>
              <a:pathLst>
                <a:path extrusionOk="0" h="366" w="214">
                  <a:moveTo>
                    <a:pt x="61" y="0"/>
                  </a:moveTo>
                  <a:cubicBezTo>
                    <a:pt x="31" y="0"/>
                    <a:pt x="0" y="31"/>
                    <a:pt x="0" y="61"/>
                  </a:cubicBezTo>
                  <a:lnTo>
                    <a:pt x="0" y="304"/>
                  </a:lnTo>
                  <a:cubicBezTo>
                    <a:pt x="0" y="335"/>
                    <a:pt x="31" y="365"/>
                    <a:pt x="61" y="365"/>
                  </a:cubicBezTo>
                  <a:lnTo>
                    <a:pt x="152" y="365"/>
                  </a:lnTo>
                  <a:cubicBezTo>
                    <a:pt x="183" y="365"/>
                    <a:pt x="213" y="335"/>
                    <a:pt x="213" y="304"/>
                  </a:cubicBezTo>
                  <a:lnTo>
                    <a:pt x="213" y="61"/>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8"/>
            <p:cNvSpPr/>
            <p:nvPr/>
          </p:nvSpPr>
          <p:spPr>
            <a:xfrm>
              <a:off x="2206215" y="2770469"/>
              <a:ext cx="5860" cy="17606"/>
            </a:xfrm>
            <a:custGeom>
              <a:rect b="b" l="l" r="r" t="t"/>
              <a:pathLst>
                <a:path extrusionOk="0" h="640" w="213">
                  <a:moveTo>
                    <a:pt x="91" y="1"/>
                  </a:moveTo>
                  <a:cubicBezTo>
                    <a:pt x="30" y="1"/>
                    <a:pt x="0" y="31"/>
                    <a:pt x="0" y="62"/>
                  </a:cubicBezTo>
                  <a:lnTo>
                    <a:pt x="0" y="578"/>
                  </a:lnTo>
                  <a:cubicBezTo>
                    <a:pt x="0" y="609"/>
                    <a:pt x="30" y="639"/>
                    <a:pt x="91" y="639"/>
                  </a:cubicBezTo>
                  <a:lnTo>
                    <a:pt x="152" y="639"/>
                  </a:lnTo>
                  <a:cubicBezTo>
                    <a:pt x="182" y="639"/>
                    <a:pt x="213" y="609"/>
                    <a:pt x="213" y="578"/>
                  </a:cubicBezTo>
                  <a:lnTo>
                    <a:pt x="213" y="62"/>
                  </a:lnTo>
                  <a:cubicBezTo>
                    <a:pt x="182" y="31"/>
                    <a:pt x="182"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8"/>
            <p:cNvSpPr/>
            <p:nvPr/>
          </p:nvSpPr>
          <p:spPr>
            <a:xfrm>
              <a:off x="2198677" y="2774650"/>
              <a:ext cx="6712" cy="14250"/>
            </a:xfrm>
            <a:custGeom>
              <a:rect b="b" l="l" r="r" t="t"/>
              <a:pathLst>
                <a:path extrusionOk="0" h="518" w="244">
                  <a:moveTo>
                    <a:pt x="92" y="1"/>
                  </a:moveTo>
                  <a:cubicBezTo>
                    <a:pt x="31" y="1"/>
                    <a:pt x="0" y="31"/>
                    <a:pt x="0" y="62"/>
                  </a:cubicBezTo>
                  <a:lnTo>
                    <a:pt x="0" y="457"/>
                  </a:lnTo>
                  <a:cubicBezTo>
                    <a:pt x="0" y="487"/>
                    <a:pt x="61" y="518"/>
                    <a:pt x="92" y="518"/>
                  </a:cubicBezTo>
                  <a:lnTo>
                    <a:pt x="152" y="518"/>
                  </a:lnTo>
                  <a:cubicBezTo>
                    <a:pt x="213" y="518"/>
                    <a:pt x="244" y="487"/>
                    <a:pt x="244" y="457"/>
                  </a:cubicBezTo>
                  <a:lnTo>
                    <a:pt x="244" y="62"/>
                  </a:lnTo>
                  <a:cubicBezTo>
                    <a:pt x="213" y="1"/>
                    <a:pt x="213" y="1"/>
                    <a:pt x="1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8"/>
            <p:cNvSpPr/>
            <p:nvPr/>
          </p:nvSpPr>
          <p:spPr>
            <a:xfrm>
              <a:off x="1767240" y="2772147"/>
              <a:ext cx="12572" cy="15075"/>
            </a:xfrm>
            <a:custGeom>
              <a:rect b="b" l="l" r="r" t="t"/>
              <a:pathLst>
                <a:path extrusionOk="0" h="548" w="457">
                  <a:moveTo>
                    <a:pt x="255" y="31"/>
                  </a:moveTo>
                  <a:cubicBezTo>
                    <a:pt x="272" y="45"/>
                    <a:pt x="287" y="59"/>
                    <a:pt x="301" y="61"/>
                  </a:cubicBezTo>
                  <a:lnTo>
                    <a:pt x="301" y="61"/>
                  </a:lnTo>
                  <a:cubicBezTo>
                    <a:pt x="293" y="31"/>
                    <a:pt x="274" y="31"/>
                    <a:pt x="274" y="31"/>
                  </a:cubicBezTo>
                  <a:close/>
                  <a:moveTo>
                    <a:pt x="122" y="1"/>
                  </a:moveTo>
                  <a:cubicBezTo>
                    <a:pt x="91" y="1"/>
                    <a:pt x="91" y="61"/>
                    <a:pt x="31" y="61"/>
                  </a:cubicBezTo>
                  <a:cubicBezTo>
                    <a:pt x="0" y="61"/>
                    <a:pt x="0" y="92"/>
                    <a:pt x="0" y="122"/>
                  </a:cubicBezTo>
                  <a:lnTo>
                    <a:pt x="0" y="183"/>
                  </a:lnTo>
                  <a:lnTo>
                    <a:pt x="0" y="274"/>
                  </a:lnTo>
                  <a:cubicBezTo>
                    <a:pt x="0" y="305"/>
                    <a:pt x="31" y="305"/>
                    <a:pt x="31" y="335"/>
                  </a:cubicBezTo>
                  <a:cubicBezTo>
                    <a:pt x="31" y="335"/>
                    <a:pt x="91" y="396"/>
                    <a:pt x="122" y="396"/>
                  </a:cubicBezTo>
                  <a:lnTo>
                    <a:pt x="243" y="396"/>
                  </a:lnTo>
                  <a:cubicBezTo>
                    <a:pt x="243" y="396"/>
                    <a:pt x="274" y="396"/>
                    <a:pt x="274" y="335"/>
                  </a:cubicBezTo>
                  <a:cubicBezTo>
                    <a:pt x="274" y="335"/>
                    <a:pt x="304" y="335"/>
                    <a:pt x="304" y="305"/>
                  </a:cubicBezTo>
                  <a:cubicBezTo>
                    <a:pt x="304" y="305"/>
                    <a:pt x="304" y="274"/>
                    <a:pt x="335" y="274"/>
                  </a:cubicBezTo>
                  <a:lnTo>
                    <a:pt x="335" y="335"/>
                  </a:lnTo>
                  <a:cubicBezTo>
                    <a:pt x="335" y="396"/>
                    <a:pt x="335" y="396"/>
                    <a:pt x="304" y="426"/>
                  </a:cubicBezTo>
                  <a:lnTo>
                    <a:pt x="274" y="457"/>
                  </a:lnTo>
                  <a:lnTo>
                    <a:pt x="152" y="457"/>
                  </a:lnTo>
                  <a:lnTo>
                    <a:pt x="122" y="426"/>
                  </a:lnTo>
                  <a:lnTo>
                    <a:pt x="122" y="396"/>
                  </a:lnTo>
                  <a:lnTo>
                    <a:pt x="0" y="396"/>
                  </a:lnTo>
                  <a:cubicBezTo>
                    <a:pt x="0" y="426"/>
                    <a:pt x="0" y="426"/>
                    <a:pt x="31" y="457"/>
                  </a:cubicBezTo>
                  <a:cubicBezTo>
                    <a:pt x="31" y="517"/>
                    <a:pt x="91" y="517"/>
                    <a:pt x="91" y="517"/>
                  </a:cubicBezTo>
                  <a:cubicBezTo>
                    <a:pt x="91" y="517"/>
                    <a:pt x="122" y="548"/>
                    <a:pt x="152" y="548"/>
                  </a:cubicBezTo>
                  <a:lnTo>
                    <a:pt x="243" y="548"/>
                  </a:lnTo>
                  <a:cubicBezTo>
                    <a:pt x="274" y="548"/>
                    <a:pt x="304" y="548"/>
                    <a:pt x="335" y="517"/>
                  </a:cubicBezTo>
                  <a:cubicBezTo>
                    <a:pt x="395" y="517"/>
                    <a:pt x="395" y="457"/>
                    <a:pt x="426" y="426"/>
                  </a:cubicBezTo>
                  <a:cubicBezTo>
                    <a:pt x="456" y="396"/>
                    <a:pt x="456" y="335"/>
                    <a:pt x="456" y="305"/>
                  </a:cubicBezTo>
                  <a:lnTo>
                    <a:pt x="456" y="213"/>
                  </a:lnTo>
                  <a:cubicBezTo>
                    <a:pt x="456" y="122"/>
                    <a:pt x="456" y="61"/>
                    <a:pt x="426" y="1"/>
                  </a:cubicBezTo>
                  <a:cubicBezTo>
                    <a:pt x="408" y="55"/>
                    <a:pt x="378" y="66"/>
                    <a:pt x="351" y="66"/>
                  </a:cubicBezTo>
                  <a:cubicBezTo>
                    <a:pt x="333" y="66"/>
                    <a:pt x="316" y="61"/>
                    <a:pt x="304" y="61"/>
                  </a:cubicBezTo>
                  <a:cubicBezTo>
                    <a:pt x="303" y="61"/>
                    <a:pt x="302" y="61"/>
                    <a:pt x="301" y="61"/>
                  </a:cubicBezTo>
                  <a:lnTo>
                    <a:pt x="301" y="61"/>
                  </a:lnTo>
                  <a:cubicBezTo>
                    <a:pt x="303" y="69"/>
                    <a:pt x="304" y="79"/>
                    <a:pt x="304" y="92"/>
                  </a:cubicBezTo>
                  <a:cubicBezTo>
                    <a:pt x="304" y="92"/>
                    <a:pt x="304" y="122"/>
                    <a:pt x="335" y="122"/>
                  </a:cubicBezTo>
                  <a:lnTo>
                    <a:pt x="335" y="153"/>
                  </a:lnTo>
                  <a:lnTo>
                    <a:pt x="304" y="244"/>
                  </a:lnTo>
                  <a:lnTo>
                    <a:pt x="274" y="274"/>
                  </a:lnTo>
                  <a:lnTo>
                    <a:pt x="183" y="274"/>
                  </a:lnTo>
                  <a:cubicBezTo>
                    <a:pt x="183" y="274"/>
                    <a:pt x="152" y="274"/>
                    <a:pt x="152" y="244"/>
                  </a:cubicBezTo>
                  <a:cubicBezTo>
                    <a:pt x="152" y="244"/>
                    <a:pt x="152" y="183"/>
                    <a:pt x="122" y="183"/>
                  </a:cubicBezTo>
                  <a:lnTo>
                    <a:pt x="122" y="153"/>
                  </a:lnTo>
                  <a:lnTo>
                    <a:pt x="122" y="122"/>
                  </a:lnTo>
                  <a:cubicBezTo>
                    <a:pt x="122" y="122"/>
                    <a:pt x="122" y="92"/>
                    <a:pt x="152" y="92"/>
                  </a:cubicBezTo>
                  <a:cubicBezTo>
                    <a:pt x="152" y="92"/>
                    <a:pt x="183" y="92"/>
                    <a:pt x="183" y="31"/>
                  </a:cubicBezTo>
                  <a:lnTo>
                    <a:pt x="255" y="31"/>
                  </a:lnTo>
                  <a:cubicBezTo>
                    <a:pt x="236" y="16"/>
                    <a:pt x="213" y="1"/>
                    <a:pt x="1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8"/>
            <p:cNvSpPr/>
            <p:nvPr/>
          </p:nvSpPr>
          <p:spPr>
            <a:xfrm>
              <a:off x="1781462" y="2783013"/>
              <a:ext cx="5034" cy="4209"/>
            </a:xfrm>
            <a:custGeom>
              <a:rect b="b" l="l" r="r" t="t"/>
              <a:pathLst>
                <a:path extrusionOk="0" h="153" w="183">
                  <a:moveTo>
                    <a:pt x="101" y="24"/>
                  </a:moveTo>
                  <a:cubicBezTo>
                    <a:pt x="105" y="28"/>
                    <a:pt x="112" y="31"/>
                    <a:pt x="122" y="31"/>
                  </a:cubicBezTo>
                  <a:lnTo>
                    <a:pt x="122" y="31"/>
                  </a:lnTo>
                  <a:cubicBezTo>
                    <a:pt x="111" y="31"/>
                    <a:pt x="104" y="27"/>
                    <a:pt x="101" y="24"/>
                  </a:cubicBezTo>
                  <a:close/>
                  <a:moveTo>
                    <a:pt x="0" y="1"/>
                  </a:moveTo>
                  <a:lnTo>
                    <a:pt x="0" y="31"/>
                  </a:lnTo>
                  <a:lnTo>
                    <a:pt x="0" y="62"/>
                  </a:lnTo>
                  <a:lnTo>
                    <a:pt x="0" y="122"/>
                  </a:lnTo>
                  <a:lnTo>
                    <a:pt x="0" y="153"/>
                  </a:lnTo>
                  <a:lnTo>
                    <a:pt x="182" y="153"/>
                  </a:lnTo>
                  <a:lnTo>
                    <a:pt x="182" y="122"/>
                  </a:lnTo>
                  <a:lnTo>
                    <a:pt x="182" y="62"/>
                  </a:lnTo>
                  <a:cubicBezTo>
                    <a:pt x="122" y="62"/>
                    <a:pt x="122" y="62"/>
                    <a:pt x="122" y="31"/>
                  </a:cubicBezTo>
                  <a:cubicBezTo>
                    <a:pt x="111" y="21"/>
                    <a:pt x="105" y="18"/>
                    <a:pt x="101" y="18"/>
                  </a:cubicBezTo>
                  <a:cubicBezTo>
                    <a:pt x="98" y="18"/>
                    <a:pt x="98" y="21"/>
                    <a:pt x="101" y="24"/>
                  </a:cubicBezTo>
                  <a:lnTo>
                    <a:pt x="101" y="24"/>
                  </a:lnTo>
                  <a:cubicBezTo>
                    <a:pt x="91" y="15"/>
                    <a:pt x="91" y="1"/>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8"/>
            <p:cNvSpPr/>
            <p:nvPr/>
          </p:nvSpPr>
          <p:spPr>
            <a:xfrm>
              <a:off x="1800690" y="2772147"/>
              <a:ext cx="8391" cy="16754"/>
            </a:xfrm>
            <a:custGeom>
              <a:rect b="b" l="l" r="r" t="t"/>
              <a:pathLst>
                <a:path extrusionOk="0" h="609" w="305">
                  <a:moveTo>
                    <a:pt x="152" y="1"/>
                  </a:moveTo>
                  <a:lnTo>
                    <a:pt x="0" y="122"/>
                  </a:lnTo>
                  <a:lnTo>
                    <a:pt x="0" y="244"/>
                  </a:lnTo>
                  <a:lnTo>
                    <a:pt x="152" y="122"/>
                  </a:lnTo>
                  <a:lnTo>
                    <a:pt x="152" y="609"/>
                  </a:lnTo>
                  <a:lnTo>
                    <a:pt x="304" y="609"/>
                  </a:lnTo>
                  <a:lnTo>
                    <a:pt x="3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8"/>
            <p:cNvSpPr/>
            <p:nvPr/>
          </p:nvSpPr>
          <p:spPr>
            <a:xfrm>
              <a:off x="1781462" y="2774650"/>
              <a:ext cx="5034" cy="4209"/>
            </a:xfrm>
            <a:custGeom>
              <a:rect b="b" l="l" r="r" t="t"/>
              <a:pathLst>
                <a:path extrusionOk="0" h="153" w="183">
                  <a:moveTo>
                    <a:pt x="0" y="1"/>
                  </a:moveTo>
                  <a:lnTo>
                    <a:pt x="0" y="31"/>
                  </a:lnTo>
                  <a:lnTo>
                    <a:pt x="0" y="62"/>
                  </a:lnTo>
                  <a:lnTo>
                    <a:pt x="0" y="122"/>
                  </a:lnTo>
                  <a:lnTo>
                    <a:pt x="0" y="153"/>
                  </a:lnTo>
                  <a:lnTo>
                    <a:pt x="182" y="153"/>
                  </a:lnTo>
                  <a:lnTo>
                    <a:pt x="182" y="122"/>
                  </a:lnTo>
                  <a:lnTo>
                    <a:pt x="182" y="62"/>
                  </a:lnTo>
                  <a:cubicBezTo>
                    <a:pt x="122" y="62"/>
                    <a:pt x="122" y="62"/>
                    <a:pt x="122" y="31"/>
                  </a:cubicBezTo>
                  <a:cubicBezTo>
                    <a:pt x="91" y="31"/>
                    <a:pt x="91" y="1"/>
                    <a:pt x="9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8"/>
            <p:cNvSpPr/>
            <p:nvPr/>
          </p:nvSpPr>
          <p:spPr>
            <a:xfrm>
              <a:off x="1787294" y="2772147"/>
              <a:ext cx="13425" cy="16754"/>
            </a:xfrm>
            <a:custGeom>
              <a:rect b="b" l="l" r="r" t="t"/>
              <a:pathLst>
                <a:path extrusionOk="0" h="609" w="488">
                  <a:moveTo>
                    <a:pt x="274" y="92"/>
                  </a:moveTo>
                  <a:lnTo>
                    <a:pt x="274" y="396"/>
                  </a:lnTo>
                  <a:lnTo>
                    <a:pt x="62" y="396"/>
                  </a:lnTo>
                  <a:cubicBezTo>
                    <a:pt x="62" y="335"/>
                    <a:pt x="122" y="335"/>
                    <a:pt x="122" y="305"/>
                  </a:cubicBezTo>
                  <a:cubicBezTo>
                    <a:pt x="122" y="274"/>
                    <a:pt x="153" y="274"/>
                    <a:pt x="153" y="244"/>
                  </a:cubicBezTo>
                  <a:cubicBezTo>
                    <a:pt x="153" y="183"/>
                    <a:pt x="183" y="183"/>
                    <a:pt x="183" y="153"/>
                  </a:cubicBezTo>
                  <a:cubicBezTo>
                    <a:pt x="183" y="122"/>
                    <a:pt x="214" y="122"/>
                    <a:pt x="274" y="92"/>
                  </a:cubicBezTo>
                  <a:close/>
                  <a:moveTo>
                    <a:pt x="214" y="1"/>
                  </a:moveTo>
                  <a:cubicBezTo>
                    <a:pt x="183" y="61"/>
                    <a:pt x="183" y="92"/>
                    <a:pt x="153" y="122"/>
                  </a:cubicBezTo>
                  <a:cubicBezTo>
                    <a:pt x="122" y="153"/>
                    <a:pt x="122" y="213"/>
                    <a:pt x="62" y="244"/>
                  </a:cubicBezTo>
                  <a:cubicBezTo>
                    <a:pt x="62" y="274"/>
                    <a:pt x="31" y="305"/>
                    <a:pt x="31" y="305"/>
                  </a:cubicBezTo>
                  <a:cubicBezTo>
                    <a:pt x="31" y="365"/>
                    <a:pt x="1" y="365"/>
                    <a:pt x="1" y="396"/>
                  </a:cubicBezTo>
                  <a:lnTo>
                    <a:pt x="1" y="517"/>
                  </a:lnTo>
                  <a:lnTo>
                    <a:pt x="305" y="517"/>
                  </a:lnTo>
                  <a:lnTo>
                    <a:pt x="305" y="609"/>
                  </a:lnTo>
                  <a:lnTo>
                    <a:pt x="426" y="609"/>
                  </a:lnTo>
                  <a:lnTo>
                    <a:pt x="426" y="517"/>
                  </a:lnTo>
                  <a:lnTo>
                    <a:pt x="487" y="517"/>
                  </a:lnTo>
                  <a:lnTo>
                    <a:pt x="487" y="396"/>
                  </a:lnTo>
                  <a:lnTo>
                    <a:pt x="426" y="396"/>
                  </a:lnTo>
                  <a:lnTo>
                    <a:pt x="3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8"/>
            <p:cNvSpPr/>
            <p:nvPr/>
          </p:nvSpPr>
          <p:spPr>
            <a:xfrm>
              <a:off x="1805697" y="3064806"/>
              <a:ext cx="458262" cy="458234"/>
            </a:xfrm>
            <a:custGeom>
              <a:rect b="b" l="l" r="r" t="t"/>
              <a:pathLst>
                <a:path extrusionOk="0" fill="none" h="16657" w="16658">
                  <a:moveTo>
                    <a:pt x="16657" y="8329"/>
                  </a:moveTo>
                  <a:cubicBezTo>
                    <a:pt x="16657" y="12918"/>
                    <a:pt x="12919" y="16657"/>
                    <a:pt x="8329" y="16657"/>
                  </a:cubicBezTo>
                  <a:cubicBezTo>
                    <a:pt x="3739" y="16657"/>
                    <a:pt x="0" y="12918"/>
                    <a:pt x="0" y="8329"/>
                  </a:cubicBezTo>
                  <a:cubicBezTo>
                    <a:pt x="0" y="3739"/>
                    <a:pt x="3739" y="0"/>
                    <a:pt x="8329" y="0"/>
                  </a:cubicBezTo>
                  <a:cubicBezTo>
                    <a:pt x="12919" y="0"/>
                    <a:pt x="16657" y="3739"/>
                    <a:pt x="16657" y="8329"/>
                  </a:cubicBezTo>
                  <a:close/>
                </a:path>
              </a:pathLst>
            </a:custGeom>
            <a:noFill/>
            <a:ln cap="flat" cmpd="sng" w="6075">
              <a:solidFill>
                <a:schemeClr val="accent6"/>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8"/>
            <p:cNvSpPr/>
            <p:nvPr/>
          </p:nvSpPr>
          <p:spPr>
            <a:xfrm>
              <a:off x="2034784" y="3064806"/>
              <a:ext cx="229158" cy="229131"/>
            </a:xfrm>
            <a:custGeom>
              <a:rect b="b" l="l" r="r" t="t"/>
              <a:pathLst>
                <a:path extrusionOk="0" fill="none" h="8329" w="8330">
                  <a:moveTo>
                    <a:pt x="1" y="0"/>
                  </a:moveTo>
                  <a:cubicBezTo>
                    <a:pt x="4591" y="0"/>
                    <a:pt x="8329" y="3739"/>
                    <a:pt x="8329" y="8329"/>
                  </a:cubicBezTo>
                </a:path>
              </a:pathLst>
            </a:custGeom>
            <a:noFill/>
            <a:ln cap="flat" cmpd="sng" w="6075">
              <a:solidFill>
                <a:schemeClr val="accent1"/>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8"/>
            <p:cNvSpPr/>
            <p:nvPr/>
          </p:nvSpPr>
          <p:spPr>
            <a:xfrm>
              <a:off x="1830784" y="3089866"/>
              <a:ext cx="408083" cy="408111"/>
            </a:xfrm>
            <a:custGeom>
              <a:rect b="b" l="l" r="r" t="t"/>
              <a:pathLst>
                <a:path extrusionOk="0" h="14835" w="14834">
                  <a:moveTo>
                    <a:pt x="7417" y="1"/>
                  </a:moveTo>
                  <a:cubicBezTo>
                    <a:pt x="3313" y="1"/>
                    <a:pt x="0" y="3314"/>
                    <a:pt x="0" y="7418"/>
                  </a:cubicBezTo>
                  <a:cubicBezTo>
                    <a:pt x="0" y="11521"/>
                    <a:pt x="3313" y="14834"/>
                    <a:pt x="7417" y="14834"/>
                  </a:cubicBezTo>
                  <a:cubicBezTo>
                    <a:pt x="11520" y="14834"/>
                    <a:pt x="14833" y="11521"/>
                    <a:pt x="14833" y="7418"/>
                  </a:cubicBezTo>
                  <a:cubicBezTo>
                    <a:pt x="14833" y="3314"/>
                    <a:pt x="11520" y="1"/>
                    <a:pt x="7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8"/>
            <p:cNvSpPr/>
            <p:nvPr/>
          </p:nvSpPr>
          <p:spPr>
            <a:xfrm>
              <a:off x="1956194" y="3111598"/>
              <a:ext cx="229158" cy="277108"/>
            </a:xfrm>
            <a:custGeom>
              <a:rect b="b" l="l" r="r" t="t"/>
              <a:pathLst>
                <a:path extrusionOk="0" h="10073" w="8330">
                  <a:moveTo>
                    <a:pt x="3443" y="1"/>
                  </a:moveTo>
                  <a:cubicBezTo>
                    <a:pt x="3041" y="1"/>
                    <a:pt x="2676" y="244"/>
                    <a:pt x="2676" y="244"/>
                  </a:cubicBezTo>
                  <a:cubicBezTo>
                    <a:pt x="2676" y="244"/>
                    <a:pt x="2488" y="187"/>
                    <a:pt x="2243" y="187"/>
                  </a:cubicBezTo>
                  <a:cubicBezTo>
                    <a:pt x="2016" y="187"/>
                    <a:pt x="1740" y="237"/>
                    <a:pt x="1520" y="427"/>
                  </a:cubicBezTo>
                  <a:cubicBezTo>
                    <a:pt x="1095" y="852"/>
                    <a:pt x="1308" y="1339"/>
                    <a:pt x="1247" y="1612"/>
                  </a:cubicBezTo>
                  <a:cubicBezTo>
                    <a:pt x="1186" y="1886"/>
                    <a:pt x="639" y="1734"/>
                    <a:pt x="487" y="2372"/>
                  </a:cubicBezTo>
                  <a:cubicBezTo>
                    <a:pt x="396" y="2980"/>
                    <a:pt x="943" y="3132"/>
                    <a:pt x="852" y="3466"/>
                  </a:cubicBezTo>
                  <a:cubicBezTo>
                    <a:pt x="730" y="3831"/>
                    <a:pt x="1" y="3740"/>
                    <a:pt x="1" y="4682"/>
                  </a:cubicBezTo>
                  <a:cubicBezTo>
                    <a:pt x="1" y="5229"/>
                    <a:pt x="548" y="5837"/>
                    <a:pt x="1824" y="6506"/>
                  </a:cubicBezTo>
                  <a:cubicBezTo>
                    <a:pt x="3040" y="7175"/>
                    <a:pt x="3618" y="9090"/>
                    <a:pt x="3618" y="9090"/>
                  </a:cubicBezTo>
                  <a:cubicBezTo>
                    <a:pt x="3618" y="9090"/>
                    <a:pt x="4737" y="10072"/>
                    <a:pt x="5910" y="10072"/>
                  </a:cubicBezTo>
                  <a:cubicBezTo>
                    <a:pt x="6570" y="10072"/>
                    <a:pt x="7248" y="9760"/>
                    <a:pt x="7752" y="8786"/>
                  </a:cubicBezTo>
                  <a:cubicBezTo>
                    <a:pt x="8329" y="7691"/>
                    <a:pt x="6840" y="7266"/>
                    <a:pt x="6840" y="6749"/>
                  </a:cubicBezTo>
                  <a:cubicBezTo>
                    <a:pt x="6809" y="6202"/>
                    <a:pt x="8268" y="6172"/>
                    <a:pt x="7539" y="5077"/>
                  </a:cubicBezTo>
                  <a:cubicBezTo>
                    <a:pt x="7144" y="4469"/>
                    <a:pt x="6767" y="4376"/>
                    <a:pt x="6476" y="4376"/>
                  </a:cubicBezTo>
                  <a:cubicBezTo>
                    <a:pt x="6348" y="4376"/>
                    <a:pt x="6237" y="4394"/>
                    <a:pt x="6148" y="4394"/>
                  </a:cubicBezTo>
                  <a:cubicBezTo>
                    <a:pt x="6064" y="4394"/>
                    <a:pt x="5999" y="4378"/>
                    <a:pt x="5958" y="4317"/>
                  </a:cubicBezTo>
                  <a:cubicBezTo>
                    <a:pt x="5746" y="4013"/>
                    <a:pt x="6505" y="3618"/>
                    <a:pt x="6414" y="2950"/>
                  </a:cubicBezTo>
                  <a:cubicBezTo>
                    <a:pt x="6323" y="2190"/>
                    <a:pt x="5442" y="2463"/>
                    <a:pt x="5259" y="2159"/>
                  </a:cubicBezTo>
                  <a:cubicBezTo>
                    <a:pt x="5046" y="1886"/>
                    <a:pt x="5654" y="1643"/>
                    <a:pt x="5198" y="1156"/>
                  </a:cubicBezTo>
                  <a:cubicBezTo>
                    <a:pt x="5073" y="1031"/>
                    <a:pt x="4922" y="995"/>
                    <a:pt x="4771" y="995"/>
                  </a:cubicBezTo>
                  <a:cubicBezTo>
                    <a:pt x="4574" y="995"/>
                    <a:pt x="4377" y="1055"/>
                    <a:pt x="4233" y="1055"/>
                  </a:cubicBezTo>
                  <a:cubicBezTo>
                    <a:pt x="4167" y="1055"/>
                    <a:pt x="4112" y="1042"/>
                    <a:pt x="4074" y="1004"/>
                  </a:cubicBezTo>
                  <a:cubicBezTo>
                    <a:pt x="3831" y="822"/>
                    <a:pt x="4256" y="336"/>
                    <a:pt x="3831" y="92"/>
                  </a:cubicBezTo>
                  <a:cubicBezTo>
                    <a:pt x="3705" y="26"/>
                    <a:pt x="3572" y="1"/>
                    <a:pt x="34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8"/>
            <p:cNvSpPr/>
            <p:nvPr/>
          </p:nvSpPr>
          <p:spPr>
            <a:xfrm>
              <a:off x="1942825" y="3191894"/>
              <a:ext cx="172268" cy="275953"/>
            </a:xfrm>
            <a:custGeom>
              <a:rect b="b" l="l" r="r" t="t"/>
              <a:pathLst>
                <a:path extrusionOk="0" h="10031" w="6262">
                  <a:moveTo>
                    <a:pt x="4560" y="7386"/>
                  </a:moveTo>
                  <a:cubicBezTo>
                    <a:pt x="4560" y="7386"/>
                    <a:pt x="6262" y="3830"/>
                    <a:pt x="6080" y="3253"/>
                  </a:cubicBezTo>
                  <a:lnTo>
                    <a:pt x="6080" y="3253"/>
                  </a:lnTo>
                  <a:cubicBezTo>
                    <a:pt x="6080" y="3222"/>
                    <a:pt x="6049" y="3222"/>
                    <a:pt x="6019" y="3192"/>
                  </a:cubicBezTo>
                  <a:cubicBezTo>
                    <a:pt x="5867" y="2949"/>
                    <a:pt x="5411" y="2614"/>
                    <a:pt x="4894" y="2341"/>
                  </a:cubicBezTo>
                  <a:cubicBezTo>
                    <a:pt x="4499" y="2128"/>
                    <a:pt x="4043" y="1885"/>
                    <a:pt x="3678" y="1733"/>
                  </a:cubicBezTo>
                  <a:lnTo>
                    <a:pt x="3526" y="0"/>
                  </a:lnTo>
                  <a:lnTo>
                    <a:pt x="2736" y="0"/>
                  </a:lnTo>
                  <a:lnTo>
                    <a:pt x="2584" y="1733"/>
                  </a:lnTo>
                  <a:cubicBezTo>
                    <a:pt x="2310" y="1885"/>
                    <a:pt x="1855" y="2037"/>
                    <a:pt x="1520" y="2280"/>
                  </a:cubicBezTo>
                  <a:cubicBezTo>
                    <a:pt x="1003" y="2584"/>
                    <a:pt x="578" y="2918"/>
                    <a:pt x="396" y="3192"/>
                  </a:cubicBezTo>
                  <a:cubicBezTo>
                    <a:pt x="335" y="3222"/>
                    <a:pt x="244" y="3283"/>
                    <a:pt x="244" y="3283"/>
                  </a:cubicBezTo>
                  <a:cubicBezTo>
                    <a:pt x="0" y="3860"/>
                    <a:pt x="1946" y="7447"/>
                    <a:pt x="1946" y="7447"/>
                  </a:cubicBezTo>
                  <a:cubicBezTo>
                    <a:pt x="1946" y="7447"/>
                    <a:pt x="1399" y="8085"/>
                    <a:pt x="1003" y="9149"/>
                  </a:cubicBezTo>
                  <a:lnTo>
                    <a:pt x="1003" y="9180"/>
                  </a:lnTo>
                  <a:cubicBezTo>
                    <a:pt x="1034" y="9210"/>
                    <a:pt x="1642" y="10031"/>
                    <a:pt x="3131" y="10031"/>
                  </a:cubicBezTo>
                  <a:cubicBezTo>
                    <a:pt x="3921" y="10031"/>
                    <a:pt x="4438" y="9788"/>
                    <a:pt x="4742" y="9575"/>
                  </a:cubicBezTo>
                  <a:cubicBezTo>
                    <a:pt x="5107" y="9332"/>
                    <a:pt x="5259" y="9119"/>
                    <a:pt x="5259" y="9119"/>
                  </a:cubicBezTo>
                  <a:lnTo>
                    <a:pt x="5259" y="9119"/>
                  </a:lnTo>
                  <a:cubicBezTo>
                    <a:pt x="4833" y="7994"/>
                    <a:pt x="4560" y="7386"/>
                    <a:pt x="4560" y="738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8"/>
            <p:cNvSpPr/>
            <p:nvPr/>
          </p:nvSpPr>
          <p:spPr>
            <a:xfrm>
              <a:off x="1846656" y="3266303"/>
              <a:ext cx="147206" cy="147206"/>
            </a:xfrm>
            <a:custGeom>
              <a:rect b="b" l="l" r="r" t="t"/>
              <a:pathLst>
                <a:path extrusionOk="0" h="5351" w="5351">
                  <a:moveTo>
                    <a:pt x="1" y="5077"/>
                  </a:moveTo>
                  <a:lnTo>
                    <a:pt x="1" y="4286"/>
                  </a:lnTo>
                  <a:lnTo>
                    <a:pt x="487" y="3739"/>
                  </a:lnTo>
                  <a:cubicBezTo>
                    <a:pt x="548" y="3709"/>
                    <a:pt x="609" y="3678"/>
                    <a:pt x="639" y="3678"/>
                  </a:cubicBezTo>
                  <a:lnTo>
                    <a:pt x="639" y="3678"/>
                  </a:lnTo>
                  <a:cubicBezTo>
                    <a:pt x="730" y="3678"/>
                    <a:pt x="791" y="3709"/>
                    <a:pt x="852" y="3770"/>
                  </a:cubicBezTo>
                  <a:lnTo>
                    <a:pt x="1095" y="4286"/>
                  </a:lnTo>
                  <a:lnTo>
                    <a:pt x="1034" y="4773"/>
                  </a:lnTo>
                  <a:cubicBezTo>
                    <a:pt x="1034" y="4773"/>
                    <a:pt x="1369" y="4681"/>
                    <a:pt x="1551" y="4499"/>
                  </a:cubicBezTo>
                  <a:cubicBezTo>
                    <a:pt x="1764" y="4317"/>
                    <a:pt x="2463" y="4043"/>
                    <a:pt x="2949" y="4043"/>
                  </a:cubicBezTo>
                  <a:cubicBezTo>
                    <a:pt x="2949" y="4043"/>
                    <a:pt x="3192" y="1611"/>
                    <a:pt x="3679" y="517"/>
                  </a:cubicBezTo>
                  <a:cubicBezTo>
                    <a:pt x="3679" y="517"/>
                    <a:pt x="4013" y="0"/>
                    <a:pt x="4317" y="92"/>
                  </a:cubicBezTo>
                  <a:cubicBezTo>
                    <a:pt x="5351" y="396"/>
                    <a:pt x="4013" y="4529"/>
                    <a:pt x="3679" y="4833"/>
                  </a:cubicBezTo>
                  <a:cubicBezTo>
                    <a:pt x="3344" y="5137"/>
                    <a:pt x="1095" y="5350"/>
                    <a:pt x="1095" y="535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8"/>
            <p:cNvSpPr/>
            <p:nvPr/>
          </p:nvSpPr>
          <p:spPr>
            <a:xfrm>
              <a:off x="2064906" y="3267981"/>
              <a:ext cx="148031" cy="144675"/>
            </a:xfrm>
            <a:custGeom>
              <a:rect b="b" l="l" r="r" t="t"/>
              <a:pathLst>
                <a:path extrusionOk="0" h="5259" w="5381">
                  <a:moveTo>
                    <a:pt x="5380" y="5016"/>
                  </a:moveTo>
                  <a:lnTo>
                    <a:pt x="5380" y="4225"/>
                  </a:lnTo>
                  <a:lnTo>
                    <a:pt x="4863" y="3678"/>
                  </a:lnTo>
                  <a:cubicBezTo>
                    <a:pt x="4833" y="3648"/>
                    <a:pt x="4772" y="3617"/>
                    <a:pt x="4711" y="3617"/>
                  </a:cubicBezTo>
                  <a:lnTo>
                    <a:pt x="4711" y="3617"/>
                  </a:lnTo>
                  <a:cubicBezTo>
                    <a:pt x="4651" y="3617"/>
                    <a:pt x="4560" y="3648"/>
                    <a:pt x="4529" y="3709"/>
                  </a:cubicBezTo>
                  <a:lnTo>
                    <a:pt x="4256" y="4225"/>
                  </a:lnTo>
                  <a:lnTo>
                    <a:pt x="4347" y="4712"/>
                  </a:lnTo>
                  <a:cubicBezTo>
                    <a:pt x="4347" y="4712"/>
                    <a:pt x="4012" y="4620"/>
                    <a:pt x="3800" y="4438"/>
                  </a:cubicBezTo>
                  <a:cubicBezTo>
                    <a:pt x="3617" y="4256"/>
                    <a:pt x="2888" y="3982"/>
                    <a:pt x="2401" y="3982"/>
                  </a:cubicBezTo>
                  <a:cubicBezTo>
                    <a:pt x="2401" y="3982"/>
                    <a:pt x="2189" y="1429"/>
                    <a:pt x="1642" y="395"/>
                  </a:cubicBezTo>
                  <a:cubicBezTo>
                    <a:pt x="1642" y="395"/>
                    <a:pt x="1490" y="213"/>
                    <a:pt x="1429" y="152"/>
                  </a:cubicBezTo>
                  <a:cubicBezTo>
                    <a:pt x="1307" y="31"/>
                    <a:pt x="1186" y="0"/>
                    <a:pt x="1034" y="31"/>
                  </a:cubicBezTo>
                  <a:cubicBezTo>
                    <a:pt x="0" y="335"/>
                    <a:pt x="1338" y="4468"/>
                    <a:pt x="1672" y="4772"/>
                  </a:cubicBezTo>
                  <a:cubicBezTo>
                    <a:pt x="2037" y="5076"/>
                    <a:pt x="4256" y="5259"/>
                    <a:pt x="4256" y="525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8"/>
            <p:cNvSpPr/>
            <p:nvPr/>
          </p:nvSpPr>
          <p:spPr>
            <a:xfrm>
              <a:off x="1992581" y="3128830"/>
              <a:ext cx="77798" cy="90343"/>
            </a:xfrm>
            <a:custGeom>
              <a:rect b="b" l="l" r="r" t="t"/>
              <a:pathLst>
                <a:path extrusionOk="0" h="3284" w="2828">
                  <a:moveTo>
                    <a:pt x="1430" y="1"/>
                  </a:moveTo>
                  <a:cubicBezTo>
                    <a:pt x="882" y="1"/>
                    <a:pt x="426" y="457"/>
                    <a:pt x="426" y="973"/>
                  </a:cubicBezTo>
                  <a:lnTo>
                    <a:pt x="426" y="1703"/>
                  </a:lnTo>
                  <a:lnTo>
                    <a:pt x="244" y="1703"/>
                  </a:lnTo>
                  <a:cubicBezTo>
                    <a:pt x="123" y="1703"/>
                    <a:pt x="1" y="1824"/>
                    <a:pt x="1" y="1916"/>
                  </a:cubicBezTo>
                  <a:cubicBezTo>
                    <a:pt x="1" y="2037"/>
                    <a:pt x="92" y="2159"/>
                    <a:pt x="214" y="2159"/>
                  </a:cubicBezTo>
                  <a:lnTo>
                    <a:pt x="396" y="2159"/>
                  </a:lnTo>
                  <a:lnTo>
                    <a:pt x="396" y="2220"/>
                  </a:lnTo>
                  <a:cubicBezTo>
                    <a:pt x="396" y="2432"/>
                    <a:pt x="913" y="3283"/>
                    <a:pt x="1399" y="3283"/>
                  </a:cubicBezTo>
                  <a:cubicBezTo>
                    <a:pt x="1855" y="3283"/>
                    <a:pt x="2402" y="2463"/>
                    <a:pt x="2402" y="2220"/>
                  </a:cubicBezTo>
                  <a:lnTo>
                    <a:pt x="2402" y="2159"/>
                  </a:lnTo>
                  <a:lnTo>
                    <a:pt x="2615" y="2159"/>
                  </a:lnTo>
                  <a:cubicBezTo>
                    <a:pt x="2706" y="2159"/>
                    <a:pt x="2828" y="2037"/>
                    <a:pt x="2828" y="1916"/>
                  </a:cubicBezTo>
                  <a:cubicBezTo>
                    <a:pt x="2828" y="1824"/>
                    <a:pt x="2706" y="1703"/>
                    <a:pt x="2615" y="1703"/>
                  </a:cubicBezTo>
                  <a:lnTo>
                    <a:pt x="2402" y="1703"/>
                  </a:lnTo>
                  <a:lnTo>
                    <a:pt x="2402" y="973"/>
                  </a:lnTo>
                  <a:cubicBezTo>
                    <a:pt x="2402" y="457"/>
                    <a:pt x="1946" y="1"/>
                    <a:pt x="14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8"/>
            <p:cNvSpPr/>
            <p:nvPr/>
          </p:nvSpPr>
          <p:spPr>
            <a:xfrm>
              <a:off x="1844153" y="3402496"/>
              <a:ext cx="382169" cy="134744"/>
            </a:xfrm>
            <a:custGeom>
              <a:rect b="b" l="l" r="r" t="t"/>
              <a:pathLst>
                <a:path extrusionOk="0" h="4898" w="13892">
                  <a:moveTo>
                    <a:pt x="12345" y="0"/>
                  </a:moveTo>
                  <a:cubicBezTo>
                    <a:pt x="10567" y="0"/>
                    <a:pt x="7516" y="1919"/>
                    <a:pt x="6901" y="1919"/>
                  </a:cubicBezTo>
                  <a:cubicBezTo>
                    <a:pt x="6264" y="1919"/>
                    <a:pt x="3434" y="182"/>
                    <a:pt x="1742" y="182"/>
                  </a:cubicBezTo>
                  <a:cubicBezTo>
                    <a:pt x="1252" y="182"/>
                    <a:pt x="857" y="328"/>
                    <a:pt x="639" y="703"/>
                  </a:cubicBezTo>
                  <a:cubicBezTo>
                    <a:pt x="1" y="1676"/>
                    <a:pt x="3466" y="4898"/>
                    <a:pt x="6901" y="4898"/>
                  </a:cubicBezTo>
                  <a:cubicBezTo>
                    <a:pt x="10305" y="4898"/>
                    <a:pt x="13892" y="1341"/>
                    <a:pt x="13466" y="551"/>
                  </a:cubicBezTo>
                  <a:cubicBezTo>
                    <a:pt x="13251" y="155"/>
                    <a:pt x="12849" y="0"/>
                    <a:pt x="123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78"/>
            <p:cNvGrpSpPr/>
            <p:nvPr/>
          </p:nvGrpSpPr>
          <p:grpSpPr>
            <a:xfrm>
              <a:off x="1940411" y="3417724"/>
              <a:ext cx="250028" cy="144697"/>
              <a:chOff x="2586704" y="1990095"/>
              <a:chExt cx="187892" cy="108737"/>
            </a:xfrm>
          </p:grpSpPr>
          <p:sp>
            <p:nvSpPr>
              <p:cNvPr id="1933" name="Google Shape;1933;p78"/>
              <p:cNvSpPr/>
              <p:nvPr/>
            </p:nvSpPr>
            <p:spPr>
              <a:xfrm>
                <a:off x="2586704" y="1990095"/>
                <a:ext cx="187892" cy="108737"/>
              </a:xfrm>
              <a:custGeom>
                <a:rect b="b" l="l" r="r" t="t"/>
                <a:pathLst>
                  <a:path extrusionOk="0" h="5260" w="9089">
                    <a:moveTo>
                      <a:pt x="8390" y="791"/>
                    </a:moveTo>
                    <a:cubicBezTo>
                      <a:pt x="7387" y="1"/>
                      <a:pt x="4803" y="3527"/>
                      <a:pt x="2766" y="4074"/>
                    </a:cubicBezTo>
                    <a:cubicBezTo>
                      <a:pt x="1520" y="4408"/>
                      <a:pt x="456" y="3983"/>
                      <a:pt x="244" y="4135"/>
                    </a:cubicBezTo>
                    <a:cubicBezTo>
                      <a:pt x="0" y="4287"/>
                      <a:pt x="365" y="4986"/>
                      <a:pt x="608" y="5047"/>
                    </a:cubicBezTo>
                    <a:cubicBezTo>
                      <a:pt x="852" y="5107"/>
                      <a:pt x="2159" y="5259"/>
                      <a:pt x="2462" y="5138"/>
                    </a:cubicBezTo>
                    <a:cubicBezTo>
                      <a:pt x="2766" y="5016"/>
                      <a:pt x="3496" y="4803"/>
                      <a:pt x="4225" y="4439"/>
                    </a:cubicBezTo>
                    <a:cubicBezTo>
                      <a:pt x="4955" y="4104"/>
                      <a:pt x="6444" y="4104"/>
                      <a:pt x="7691" y="3192"/>
                    </a:cubicBezTo>
                    <a:cubicBezTo>
                      <a:pt x="8754" y="2402"/>
                      <a:pt x="9089" y="1338"/>
                      <a:pt x="8390" y="7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8"/>
              <p:cNvSpPr/>
              <p:nvPr/>
            </p:nvSpPr>
            <p:spPr>
              <a:xfrm>
                <a:off x="2636979" y="2061105"/>
                <a:ext cx="65366" cy="25158"/>
              </a:xfrm>
              <a:custGeom>
                <a:rect b="b" l="l" r="r" t="t"/>
                <a:pathLst>
                  <a:path extrusionOk="0" h="1217" w="3162">
                    <a:moveTo>
                      <a:pt x="1641" y="1"/>
                    </a:moveTo>
                    <a:cubicBezTo>
                      <a:pt x="1216" y="305"/>
                      <a:pt x="790" y="517"/>
                      <a:pt x="395" y="608"/>
                    </a:cubicBezTo>
                    <a:cubicBezTo>
                      <a:pt x="274" y="639"/>
                      <a:pt x="152" y="669"/>
                      <a:pt x="0" y="669"/>
                    </a:cubicBezTo>
                    <a:cubicBezTo>
                      <a:pt x="395" y="821"/>
                      <a:pt x="730" y="1004"/>
                      <a:pt x="1094" y="1156"/>
                    </a:cubicBezTo>
                    <a:cubicBezTo>
                      <a:pt x="1155" y="1156"/>
                      <a:pt x="1186" y="1216"/>
                      <a:pt x="1216" y="1216"/>
                    </a:cubicBezTo>
                    <a:lnTo>
                      <a:pt x="1793" y="973"/>
                    </a:lnTo>
                    <a:cubicBezTo>
                      <a:pt x="2128" y="821"/>
                      <a:pt x="2584" y="760"/>
                      <a:pt x="3161" y="608"/>
                    </a:cubicBezTo>
                    <a:cubicBezTo>
                      <a:pt x="3040" y="548"/>
                      <a:pt x="2918" y="548"/>
                      <a:pt x="2827" y="517"/>
                    </a:cubicBezTo>
                    <a:cubicBezTo>
                      <a:pt x="2401" y="396"/>
                      <a:pt x="1976" y="244"/>
                      <a:pt x="16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78"/>
            <p:cNvSpPr/>
            <p:nvPr/>
          </p:nvSpPr>
          <p:spPr>
            <a:xfrm>
              <a:off x="1887668" y="3417650"/>
              <a:ext cx="248388" cy="144703"/>
            </a:xfrm>
            <a:custGeom>
              <a:rect b="b" l="l" r="r" t="t"/>
              <a:pathLst>
                <a:path extrusionOk="0" h="5260" w="9029">
                  <a:moveTo>
                    <a:pt x="639" y="791"/>
                  </a:moveTo>
                  <a:cubicBezTo>
                    <a:pt x="1642" y="1"/>
                    <a:pt x="4226" y="3527"/>
                    <a:pt x="6262" y="4074"/>
                  </a:cubicBezTo>
                  <a:cubicBezTo>
                    <a:pt x="7509" y="4408"/>
                    <a:pt x="8572" y="3983"/>
                    <a:pt x="8785" y="4135"/>
                  </a:cubicBezTo>
                  <a:cubicBezTo>
                    <a:pt x="9028" y="4287"/>
                    <a:pt x="8664" y="4986"/>
                    <a:pt x="8420" y="5047"/>
                  </a:cubicBezTo>
                  <a:cubicBezTo>
                    <a:pt x="8177" y="5107"/>
                    <a:pt x="6870" y="5259"/>
                    <a:pt x="6566" y="5138"/>
                  </a:cubicBezTo>
                  <a:cubicBezTo>
                    <a:pt x="6262" y="5016"/>
                    <a:pt x="5533" y="4803"/>
                    <a:pt x="4803" y="4439"/>
                  </a:cubicBezTo>
                  <a:cubicBezTo>
                    <a:pt x="4074" y="4104"/>
                    <a:pt x="2584" y="4104"/>
                    <a:pt x="1338" y="3192"/>
                  </a:cubicBezTo>
                  <a:cubicBezTo>
                    <a:pt x="335" y="2402"/>
                    <a:pt x="1" y="1338"/>
                    <a:pt x="639" y="79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8"/>
            <p:cNvSpPr/>
            <p:nvPr/>
          </p:nvSpPr>
          <p:spPr>
            <a:xfrm>
              <a:off x="1947831" y="3247911"/>
              <a:ext cx="162254" cy="112076"/>
            </a:xfrm>
            <a:custGeom>
              <a:rect b="b" l="l" r="r" t="t"/>
              <a:pathLst>
                <a:path extrusionOk="0" h="4074" w="5898">
                  <a:moveTo>
                    <a:pt x="1338" y="0"/>
                  </a:moveTo>
                  <a:cubicBezTo>
                    <a:pt x="852" y="213"/>
                    <a:pt x="244" y="578"/>
                    <a:pt x="1" y="1034"/>
                  </a:cubicBezTo>
                  <a:cubicBezTo>
                    <a:pt x="1" y="1034"/>
                    <a:pt x="973" y="1885"/>
                    <a:pt x="761" y="3283"/>
                  </a:cubicBezTo>
                  <a:lnTo>
                    <a:pt x="1156" y="4073"/>
                  </a:lnTo>
                  <a:cubicBezTo>
                    <a:pt x="1156" y="4073"/>
                    <a:pt x="1673" y="3617"/>
                    <a:pt x="2980" y="3617"/>
                  </a:cubicBezTo>
                  <a:cubicBezTo>
                    <a:pt x="4256" y="3617"/>
                    <a:pt x="4955" y="4073"/>
                    <a:pt x="4955" y="4073"/>
                  </a:cubicBezTo>
                  <a:lnTo>
                    <a:pt x="5229" y="3435"/>
                  </a:lnTo>
                  <a:cubicBezTo>
                    <a:pt x="5229" y="3435"/>
                    <a:pt x="4682" y="1824"/>
                    <a:pt x="5898" y="1034"/>
                  </a:cubicBezTo>
                  <a:cubicBezTo>
                    <a:pt x="5898" y="1034"/>
                    <a:pt x="5715" y="669"/>
                    <a:pt x="4712" y="91"/>
                  </a:cubicBezTo>
                  <a:cubicBezTo>
                    <a:pt x="4712" y="91"/>
                    <a:pt x="4195" y="1003"/>
                    <a:pt x="2980" y="1003"/>
                  </a:cubicBezTo>
                  <a:cubicBezTo>
                    <a:pt x="1764" y="1003"/>
                    <a:pt x="1338" y="0"/>
                    <a:pt x="1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8"/>
            <p:cNvSpPr/>
            <p:nvPr/>
          </p:nvSpPr>
          <p:spPr>
            <a:xfrm>
              <a:off x="1989643" y="3117814"/>
              <a:ext cx="83658" cy="50701"/>
            </a:xfrm>
            <a:custGeom>
              <a:rect b="b" l="l" r="r" t="t"/>
              <a:pathLst>
                <a:path extrusionOk="0" h="1843" w="3041">
                  <a:moveTo>
                    <a:pt x="1367" y="1"/>
                  </a:moveTo>
                  <a:cubicBezTo>
                    <a:pt x="996" y="1"/>
                    <a:pt x="636" y="147"/>
                    <a:pt x="396" y="444"/>
                  </a:cubicBezTo>
                  <a:cubicBezTo>
                    <a:pt x="1" y="1021"/>
                    <a:pt x="426" y="1842"/>
                    <a:pt x="426" y="1842"/>
                  </a:cubicBezTo>
                  <a:lnTo>
                    <a:pt x="608" y="1204"/>
                  </a:lnTo>
                  <a:cubicBezTo>
                    <a:pt x="608" y="1204"/>
                    <a:pt x="943" y="1204"/>
                    <a:pt x="1186" y="839"/>
                  </a:cubicBezTo>
                  <a:cubicBezTo>
                    <a:pt x="1186" y="839"/>
                    <a:pt x="1338" y="1812"/>
                    <a:pt x="2402" y="1812"/>
                  </a:cubicBezTo>
                  <a:cubicBezTo>
                    <a:pt x="2402" y="1812"/>
                    <a:pt x="3040" y="1234"/>
                    <a:pt x="2523" y="566"/>
                  </a:cubicBezTo>
                  <a:cubicBezTo>
                    <a:pt x="2231" y="192"/>
                    <a:pt x="1792" y="1"/>
                    <a:pt x="13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8"/>
            <p:cNvSpPr/>
            <p:nvPr/>
          </p:nvSpPr>
          <p:spPr>
            <a:xfrm>
              <a:off x="2243818" y="3274666"/>
              <a:ext cx="37661" cy="37661"/>
            </a:xfrm>
            <a:custGeom>
              <a:rect b="b" l="l" r="r" t="t"/>
              <a:pathLst>
                <a:path extrusionOk="0" h="1369" w="1369">
                  <a:moveTo>
                    <a:pt x="670" y="0"/>
                  </a:moveTo>
                  <a:cubicBezTo>
                    <a:pt x="305" y="0"/>
                    <a:pt x="1" y="335"/>
                    <a:pt x="1" y="700"/>
                  </a:cubicBezTo>
                  <a:cubicBezTo>
                    <a:pt x="1" y="1064"/>
                    <a:pt x="305" y="1368"/>
                    <a:pt x="670" y="1368"/>
                  </a:cubicBezTo>
                  <a:cubicBezTo>
                    <a:pt x="1065" y="1368"/>
                    <a:pt x="1369" y="1064"/>
                    <a:pt x="1369" y="700"/>
                  </a:cubicBezTo>
                  <a:cubicBezTo>
                    <a:pt x="1369" y="335"/>
                    <a:pt x="1065" y="0"/>
                    <a:pt x="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8"/>
            <p:cNvSpPr/>
            <p:nvPr/>
          </p:nvSpPr>
          <p:spPr>
            <a:xfrm>
              <a:off x="1973771" y="3896735"/>
              <a:ext cx="104538" cy="104566"/>
            </a:xfrm>
            <a:custGeom>
              <a:rect b="b" l="l" r="r" t="t"/>
              <a:pathLst>
                <a:path extrusionOk="0" h="3801" w="3800">
                  <a:moveTo>
                    <a:pt x="1915" y="1"/>
                  </a:moveTo>
                  <a:cubicBezTo>
                    <a:pt x="851" y="1"/>
                    <a:pt x="0" y="852"/>
                    <a:pt x="0" y="1916"/>
                  </a:cubicBezTo>
                  <a:cubicBezTo>
                    <a:pt x="0" y="2949"/>
                    <a:pt x="851" y="3800"/>
                    <a:pt x="1915" y="3800"/>
                  </a:cubicBezTo>
                  <a:cubicBezTo>
                    <a:pt x="2979" y="3800"/>
                    <a:pt x="3799" y="2949"/>
                    <a:pt x="3799" y="1916"/>
                  </a:cubicBezTo>
                  <a:cubicBezTo>
                    <a:pt x="3799" y="852"/>
                    <a:pt x="2979" y="1"/>
                    <a:pt x="1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8"/>
            <p:cNvSpPr/>
            <p:nvPr/>
          </p:nvSpPr>
          <p:spPr>
            <a:xfrm>
              <a:off x="2013053" y="3931010"/>
              <a:ext cx="9216" cy="35983"/>
            </a:xfrm>
            <a:custGeom>
              <a:rect b="b" l="l" r="r" t="t"/>
              <a:pathLst>
                <a:path extrusionOk="0" h="1308" w="335">
                  <a:moveTo>
                    <a:pt x="1" y="1"/>
                  </a:moveTo>
                  <a:lnTo>
                    <a:pt x="1" y="1308"/>
                  </a:lnTo>
                  <a:lnTo>
                    <a:pt x="335" y="1308"/>
                  </a:lnTo>
                  <a:lnTo>
                    <a:pt x="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8"/>
            <p:cNvSpPr/>
            <p:nvPr/>
          </p:nvSpPr>
          <p:spPr>
            <a:xfrm>
              <a:off x="2031456" y="3931010"/>
              <a:ext cx="9216" cy="35983"/>
            </a:xfrm>
            <a:custGeom>
              <a:rect b="b" l="l" r="r" t="t"/>
              <a:pathLst>
                <a:path extrusionOk="0" h="1308" w="335">
                  <a:moveTo>
                    <a:pt x="0" y="1"/>
                  </a:moveTo>
                  <a:lnTo>
                    <a:pt x="0" y="1308"/>
                  </a:lnTo>
                  <a:lnTo>
                    <a:pt x="335" y="1308"/>
                  </a:lnTo>
                  <a:lnTo>
                    <a:pt x="33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8"/>
            <p:cNvSpPr/>
            <p:nvPr/>
          </p:nvSpPr>
          <p:spPr>
            <a:xfrm>
              <a:off x="1889321" y="3920171"/>
              <a:ext cx="19257" cy="60219"/>
            </a:xfrm>
            <a:custGeom>
              <a:rect b="b" l="l" r="r" t="t"/>
              <a:pathLst>
                <a:path extrusionOk="0" h="2189" w="700">
                  <a:moveTo>
                    <a:pt x="670" y="1"/>
                  </a:moveTo>
                  <a:cubicBezTo>
                    <a:pt x="657" y="1"/>
                    <a:pt x="637" y="11"/>
                    <a:pt x="608" y="30"/>
                  </a:cubicBezTo>
                  <a:lnTo>
                    <a:pt x="0" y="1003"/>
                  </a:lnTo>
                  <a:lnTo>
                    <a:pt x="0" y="1094"/>
                  </a:lnTo>
                  <a:cubicBezTo>
                    <a:pt x="0" y="1124"/>
                    <a:pt x="61" y="1124"/>
                    <a:pt x="61" y="1155"/>
                  </a:cubicBezTo>
                  <a:lnTo>
                    <a:pt x="608" y="2158"/>
                  </a:lnTo>
                  <a:cubicBezTo>
                    <a:pt x="628" y="2178"/>
                    <a:pt x="645" y="2188"/>
                    <a:pt x="659" y="2188"/>
                  </a:cubicBezTo>
                  <a:cubicBezTo>
                    <a:pt x="686" y="2188"/>
                    <a:pt x="699" y="2148"/>
                    <a:pt x="699" y="2067"/>
                  </a:cubicBezTo>
                  <a:lnTo>
                    <a:pt x="699" y="152"/>
                  </a:lnTo>
                  <a:cubicBezTo>
                    <a:pt x="699" y="48"/>
                    <a:pt x="699" y="1"/>
                    <a:pt x="6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8"/>
            <p:cNvSpPr/>
            <p:nvPr/>
          </p:nvSpPr>
          <p:spPr>
            <a:xfrm>
              <a:off x="1885140" y="3923032"/>
              <a:ext cx="4209" cy="59036"/>
            </a:xfrm>
            <a:custGeom>
              <a:rect b="b" l="l" r="r" t="t"/>
              <a:pathLst>
                <a:path extrusionOk="0" h="2146" w="153">
                  <a:moveTo>
                    <a:pt x="89" y="0"/>
                  </a:moveTo>
                  <a:lnTo>
                    <a:pt x="89" y="0"/>
                  </a:lnTo>
                  <a:cubicBezTo>
                    <a:pt x="77" y="0"/>
                    <a:pt x="38" y="230"/>
                    <a:pt x="91" y="230"/>
                  </a:cubicBezTo>
                  <a:cubicBezTo>
                    <a:pt x="144" y="230"/>
                    <a:pt x="105" y="0"/>
                    <a:pt x="94" y="0"/>
                  </a:cubicBezTo>
                  <a:lnTo>
                    <a:pt x="94" y="0"/>
                  </a:lnTo>
                  <a:cubicBezTo>
                    <a:pt x="92" y="0"/>
                    <a:pt x="91" y="5"/>
                    <a:pt x="91" y="17"/>
                  </a:cubicBezTo>
                  <a:cubicBezTo>
                    <a:pt x="91" y="5"/>
                    <a:pt x="90" y="0"/>
                    <a:pt x="89" y="0"/>
                  </a:cubicBezTo>
                  <a:close/>
                  <a:moveTo>
                    <a:pt x="91" y="1902"/>
                  </a:moveTo>
                  <a:cubicBezTo>
                    <a:pt x="91" y="1993"/>
                    <a:pt x="0" y="2145"/>
                    <a:pt x="91" y="2145"/>
                  </a:cubicBezTo>
                  <a:cubicBezTo>
                    <a:pt x="152" y="2145"/>
                    <a:pt x="91" y="1993"/>
                    <a:pt x="91" y="1902"/>
                  </a:cubicBezTo>
                  <a:close/>
                </a:path>
              </a:pathLst>
            </a:custGeom>
            <a:solidFill>
              <a:srgbClr val="C7D4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8"/>
            <p:cNvSpPr/>
            <p:nvPr/>
          </p:nvSpPr>
          <p:spPr>
            <a:xfrm>
              <a:off x="2138462" y="3920116"/>
              <a:ext cx="22613" cy="59422"/>
            </a:xfrm>
            <a:custGeom>
              <a:rect b="b" l="l" r="r" t="t"/>
              <a:pathLst>
                <a:path extrusionOk="0" h="2160" w="822">
                  <a:moveTo>
                    <a:pt x="117" y="1"/>
                  </a:moveTo>
                  <a:cubicBezTo>
                    <a:pt x="64" y="1"/>
                    <a:pt x="1" y="34"/>
                    <a:pt x="1" y="93"/>
                  </a:cubicBezTo>
                  <a:lnTo>
                    <a:pt x="1" y="2038"/>
                  </a:lnTo>
                  <a:cubicBezTo>
                    <a:pt x="1" y="2119"/>
                    <a:pt x="55" y="2160"/>
                    <a:pt x="109" y="2160"/>
                  </a:cubicBezTo>
                  <a:cubicBezTo>
                    <a:pt x="136" y="2160"/>
                    <a:pt x="163" y="2150"/>
                    <a:pt x="183" y="2129"/>
                  </a:cubicBezTo>
                  <a:lnTo>
                    <a:pt x="822" y="1126"/>
                  </a:lnTo>
                  <a:lnTo>
                    <a:pt x="822" y="1066"/>
                  </a:lnTo>
                  <a:lnTo>
                    <a:pt x="822" y="974"/>
                  </a:lnTo>
                  <a:lnTo>
                    <a:pt x="183" y="32"/>
                  </a:lnTo>
                  <a:cubicBezTo>
                    <a:pt x="173" y="11"/>
                    <a:pt x="147" y="1"/>
                    <a:pt x="1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8"/>
            <p:cNvSpPr/>
            <p:nvPr/>
          </p:nvSpPr>
          <p:spPr>
            <a:xfrm>
              <a:off x="2159368" y="3920144"/>
              <a:ext cx="10069" cy="60247"/>
            </a:xfrm>
            <a:custGeom>
              <a:rect b="b" l="l" r="r" t="t"/>
              <a:pathLst>
                <a:path extrusionOk="0" h="2190" w="366">
                  <a:moveTo>
                    <a:pt x="183" y="1"/>
                  </a:moveTo>
                  <a:cubicBezTo>
                    <a:pt x="122" y="1"/>
                    <a:pt x="1" y="62"/>
                    <a:pt x="1" y="153"/>
                  </a:cubicBezTo>
                  <a:lnTo>
                    <a:pt x="1" y="1095"/>
                  </a:lnTo>
                  <a:lnTo>
                    <a:pt x="1" y="2037"/>
                  </a:lnTo>
                  <a:cubicBezTo>
                    <a:pt x="1" y="2128"/>
                    <a:pt x="122" y="2189"/>
                    <a:pt x="183" y="2189"/>
                  </a:cubicBezTo>
                  <a:cubicBezTo>
                    <a:pt x="274" y="2189"/>
                    <a:pt x="366" y="2128"/>
                    <a:pt x="366" y="2037"/>
                  </a:cubicBezTo>
                  <a:lnTo>
                    <a:pt x="366" y="153"/>
                  </a:lnTo>
                  <a:cubicBezTo>
                    <a:pt x="366" y="31"/>
                    <a:pt x="274"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8"/>
            <p:cNvSpPr/>
            <p:nvPr/>
          </p:nvSpPr>
          <p:spPr>
            <a:xfrm>
              <a:off x="1758878" y="2850738"/>
              <a:ext cx="11719" cy="34332"/>
            </a:xfrm>
            <a:custGeom>
              <a:rect b="b" l="l" r="r" t="t"/>
              <a:pathLst>
                <a:path extrusionOk="0" fill="none" h="1248" w="426">
                  <a:moveTo>
                    <a:pt x="426" y="1"/>
                  </a:moveTo>
                  <a:lnTo>
                    <a:pt x="0" y="609"/>
                  </a:lnTo>
                  <a:lnTo>
                    <a:pt x="426" y="1247"/>
                  </a:lnTo>
                </a:path>
              </a:pathLst>
            </a:custGeom>
            <a:noFill/>
            <a:ln cap="rnd" cmpd="sng" w="3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8"/>
            <p:cNvSpPr/>
            <p:nvPr/>
          </p:nvSpPr>
          <p:spPr>
            <a:xfrm>
              <a:off x="2268906" y="2850738"/>
              <a:ext cx="31802" cy="30976"/>
            </a:xfrm>
            <a:custGeom>
              <a:rect b="b" l="l" r="r" t="t"/>
              <a:pathLst>
                <a:path extrusionOk="0" fill="none" h="1126" w="1156">
                  <a:moveTo>
                    <a:pt x="1156" y="578"/>
                  </a:moveTo>
                  <a:cubicBezTo>
                    <a:pt x="1156" y="882"/>
                    <a:pt x="882" y="1125"/>
                    <a:pt x="578" y="1125"/>
                  </a:cubicBezTo>
                  <a:cubicBezTo>
                    <a:pt x="244" y="1125"/>
                    <a:pt x="1" y="882"/>
                    <a:pt x="1" y="578"/>
                  </a:cubicBezTo>
                  <a:cubicBezTo>
                    <a:pt x="1" y="244"/>
                    <a:pt x="244" y="1"/>
                    <a:pt x="578" y="1"/>
                  </a:cubicBezTo>
                  <a:cubicBezTo>
                    <a:pt x="882" y="1"/>
                    <a:pt x="1156" y="244"/>
                    <a:pt x="1156" y="578"/>
                  </a:cubicBezTo>
                  <a:close/>
                </a:path>
              </a:pathLst>
            </a:custGeom>
            <a:noFill/>
            <a:ln cap="rnd" cmpd="sng" w="3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8"/>
            <p:cNvSpPr/>
            <p:nvPr/>
          </p:nvSpPr>
          <p:spPr>
            <a:xfrm>
              <a:off x="2294818" y="2879181"/>
              <a:ext cx="6740" cy="5887"/>
            </a:xfrm>
            <a:custGeom>
              <a:rect b="b" l="l" r="r" t="t"/>
              <a:pathLst>
                <a:path extrusionOk="0" fill="none" h="214" w="245">
                  <a:moveTo>
                    <a:pt x="244" y="213"/>
                  </a:moveTo>
                  <a:lnTo>
                    <a:pt x="1" y="0"/>
                  </a:lnTo>
                </a:path>
              </a:pathLst>
            </a:custGeom>
            <a:noFill/>
            <a:ln cap="rnd" cmpd="sng" w="3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9" name="Google Shape;1949;p78"/>
          <p:cNvGrpSpPr/>
          <p:nvPr/>
        </p:nvGrpSpPr>
        <p:grpSpPr>
          <a:xfrm>
            <a:off x="720918" y="1433274"/>
            <a:ext cx="1004962" cy="960969"/>
            <a:chOff x="665195" y="1594919"/>
            <a:chExt cx="773524" cy="739662"/>
          </a:xfrm>
        </p:grpSpPr>
        <p:sp>
          <p:nvSpPr>
            <p:cNvPr id="1950" name="Google Shape;1950;p78"/>
            <p:cNvSpPr/>
            <p:nvPr/>
          </p:nvSpPr>
          <p:spPr>
            <a:xfrm>
              <a:off x="880727" y="2152849"/>
              <a:ext cx="122547" cy="181112"/>
            </a:xfrm>
            <a:custGeom>
              <a:rect b="b" l="l" r="r" t="t"/>
              <a:pathLst>
                <a:path extrusionOk="0" h="8761" w="5928">
                  <a:moveTo>
                    <a:pt x="4955" y="0"/>
                  </a:moveTo>
                  <a:lnTo>
                    <a:pt x="2280" y="1247"/>
                  </a:lnTo>
                  <a:lnTo>
                    <a:pt x="942" y="1824"/>
                  </a:lnTo>
                  <a:cubicBezTo>
                    <a:pt x="334" y="2067"/>
                    <a:pt x="0" y="2645"/>
                    <a:pt x="0" y="3253"/>
                  </a:cubicBezTo>
                  <a:cubicBezTo>
                    <a:pt x="0" y="3587"/>
                    <a:pt x="122" y="3982"/>
                    <a:pt x="395" y="4256"/>
                  </a:cubicBezTo>
                  <a:lnTo>
                    <a:pt x="1034" y="5016"/>
                  </a:lnTo>
                  <a:lnTo>
                    <a:pt x="1641" y="8359"/>
                  </a:lnTo>
                  <a:cubicBezTo>
                    <a:pt x="1683" y="8610"/>
                    <a:pt x="1898" y="8760"/>
                    <a:pt x="2127" y="8760"/>
                  </a:cubicBezTo>
                  <a:cubicBezTo>
                    <a:pt x="2230" y="8760"/>
                    <a:pt x="2337" y="8729"/>
                    <a:pt x="2432" y="8663"/>
                  </a:cubicBezTo>
                  <a:cubicBezTo>
                    <a:pt x="2462" y="8663"/>
                    <a:pt x="2462" y="8602"/>
                    <a:pt x="2523" y="8572"/>
                  </a:cubicBezTo>
                  <a:cubicBezTo>
                    <a:pt x="3070" y="7964"/>
                    <a:pt x="3374" y="7174"/>
                    <a:pt x="3374" y="6323"/>
                  </a:cubicBezTo>
                  <a:lnTo>
                    <a:pt x="3374" y="6171"/>
                  </a:lnTo>
                  <a:cubicBezTo>
                    <a:pt x="3313" y="6110"/>
                    <a:pt x="3313" y="6049"/>
                    <a:pt x="3313" y="5958"/>
                  </a:cubicBezTo>
                  <a:lnTo>
                    <a:pt x="3009" y="3496"/>
                  </a:lnTo>
                  <a:lnTo>
                    <a:pt x="5927" y="2128"/>
                  </a:lnTo>
                  <a:lnTo>
                    <a:pt x="5350" y="912"/>
                  </a:lnTo>
                  <a:lnTo>
                    <a:pt x="4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8"/>
            <p:cNvSpPr/>
            <p:nvPr/>
          </p:nvSpPr>
          <p:spPr>
            <a:xfrm>
              <a:off x="1279726" y="1876375"/>
              <a:ext cx="158992" cy="74793"/>
            </a:xfrm>
            <a:custGeom>
              <a:rect b="b" l="l" r="r" t="t"/>
              <a:pathLst>
                <a:path extrusionOk="0" h="3618" w="7691">
                  <a:moveTo>
                    <a:pt x="3496" y="821"/>
                  </a:moveTo>
                  <a:lnTo>
                    <a:pt x="4377" y="943"/>
                  </a:lnTo>
                  <a:cubicBezTo>
                    <a:pt x="4499" y="943"/>
                    <a:pt x="4590" y="943"/>
                    <a:pt x="4681" y="851"/>
                  </a:cubicBezTo>
                  <a:lnTo>
                    <a:pt x="5198" y="1277"/>
                  </a:lnTo>
                  <a:lnTo>
                    <a:pt x="4742" y="1733"/>
                  </a:lnTo>
                  <a:cubicBezTo>
                    <a:pt x="4712" y="1763"/>
                    <a:pt x="4681" y="1824"/>
                    <a:pt x="4681" y="1854"/>
                  </a:cubicBezTo>
                  <a:cubicBezTo>
                    <a:pt x="4073" y="1824"/>
                    <a:pt x="3496" y="1550"/>
                    <a:pt x="3131" y="1095"/>
                  </a:cubicBezTo>
                  <a:lnTo>
                    <a:pt x="3496" y="821"/>
                  </a:lnTo>
                  <a:close/>
                  <a:moveTo>
                    <a:pt x="3374" y="0"/>
                  </a:moveTo>
                  <a:cubicBezTo>
                    <a:pt x="3314" y="0"/>
                    <a:pt x="3222" y="31"/>
                    <a:pt x="3162" y="61"/>
                  </a:cubicBezTo>
                  <a:lnTo>
                    <a:pt x="1946" y="851"/>
                  </a:lnTo>
                  <a:cubicBezTo>
                    <a:pt x="1915" y="851"/>
                    <a:pt x="1915" y="912"/>
                    <a:pt x="1855" y="943"/>
                  </a:cubicBezTo>
                  <a:lnTo>
                    <a:pt x="1247" y="1338"/>
                  </a:lnTo>
                  <a:lnTo>
                    <a:pt x="0" y="2128"/>
                  </a:lnTo>
                  <a:lnTo>
                    <a:pt x="943" y="3617"/>
                  </a:lnTo>
                  <a:lnTo>
                    <a:pt x="2098" y="2888"/>
                  </a:lnTo>
                  <a:lnTo>
                    <a:pt x="2128" y="2888"/>
                  </a:lnTo>
                  <a:cubicBezTo>
                    <a:pt x="2490" y="2991"/>
                    <a:pt x="2872" y="3046"/>
                    <a:pt x="3252" y="3046"/>
                  </a:cubicBezTo>
                  <a:cubicBezTo>
                    <a:pt x="3541" y="3046"/>
                    <a:pt x="3828" y="3014"/>
                    <a:pt x="4104" y="2949"/>
                  </a:cubicBezTo>
                  <a:lnTo>
                    <a:pt x="4651" y="2857"/>
                  </a:lnTo>
                  <a:lnTo>
                    <a:pt x="7295" y="2857"/>
                  </a:lnTo>
                  <a:cubicBezTo>
                    <a:pt x="7478" y="2857"/>
                    <a:pt x="7630" y="2705"/>
                    <a:pt x="7630" y="2493"/>
                  </a:cubicBezTo>
                  <a:cubicBezTo>
                    <a:pt x="7690" y="2280"/>
                    <a:pt x="7539" y="2128"/>
                    <a:pt x="7326" y="2128"/>
                  </a:cubicBezTo>
                  <a:lnTo>
                    <a:pt x="7113" y="2128"/>
                  </a:lnTo>
                  <a:cubicBezTo>
                    <a:pt x="7143" y="2037"/>
                    <a:pt x="7174" y="1976"/>
                    <a:pt x="7143" y="1854"/>
                  </a:cubicBezTo>
                  <a:cubicBezTo>
                    <a:pt x="7116" y="1691"/>
                    <a:pt x="6967" y="1576"/>
                    <a:pt x="6783" y="1576"/>
                  </a:cubicBezTo>
                  <a:cubicBezTo>
                    <a:pt x="6761" y="1576"/>
                    <a:pt x="6740" y="1578"/>
                    <a:pt x="6718" y="1581"/>
                  </a:cubicBezTo>
                  <a:lnTo>
                    <a:pt x="5624" y="1824"/>
                  </a:lnTo>
                  <a:lnTo>
                    <a:pt x="5958" y="1520"/>
                  </a:lnTo>
                  <a:cubicBezTo>
                    <a:pt x="6080" y="1429"/>
                    <a:pt x="6080" y="1277"/>
                    <a:pt x="6049" y="1155"/>
                  </a:cubicBezTo>
                  <a:lnTo>
                    <a:pt x="6049" y="1125"/>
                  </a:lnTo>
                  <a:cubicBezTo>
                    <a:pt x="6019" y="1095"/>
                    <a:pt x="6019" y="1034"/>
                    <a:pt x="5928" y="973"/>
                  </a:cubicBezTo>
                  <a:lnTo>
                    <a:pt x="5107" y="335"/>
                  </a:lnTo>
                  <a:cubicBezTo>
                    <a:pt x="5040" y="284"/>
                    <a:pt x="4973" y="262"/>
                    <a:pt x="4906" y="262"/>
                  </a:cubicBezTo>
                  <a:cubicBezTo>
                    <a:pt x="4851" y="262"/>
                    <a:pt x="4797" y="277"/>
                    <a:pt x="4742" y="304"/>
                  </a:cubicBezTo>
                  <a:cubicBezTo>
                    <a:pt x="4681" y="213"/>
                    <a:pt x="4590" y="152"/>
                    <a:pt x="4438" y="91"/>
                  </a:cubicBezTo>
                  <a:lnTo>
                    <a:pt x="346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52" name="Google Shape;1952;p78"/>
            <p:cNvSpPr/>
            <p:nvPr/>
          </p:nvSpPr>
          <p:spPr>
            <a:xfrm>
              <a:off x="665195" y="1876375"/>
              <a:ext cx="158372" cy="73532"/>
            </a:xfrm>
            <a:custGeom>
              <a:rect b="b" l="l" r="r" t="t"/>
              <a:pathLst>
                <a:path extrusionOk="0" h="3557" w="7661">
                  <a:moveTo>
                    <a:pt x="4225" y="821"/>
                  </a:moveTo>
                  <a:lnTo>
                    <a:pt x="4621" y="1095"/>
                  </a:lnTo>
                  <a:cubicBezTo>
                    <a:pt x="4195" y="1550"/>
                    <a:pt x="3617" y="1824"/>
                    <a:pt x="3070" y="1854"/>
                  </a:cubicBezTo>
                  <a:cubicBezTo>
                    <a:pt x="3070" y="1824"/>
                    <a:pt x="3010" y="1794"/>
                    <a:pt x="2979" y="1733"/>
                  </a:cubicBezTo>
                  <a:lnTo>
                    <a:pt x="2523" y="1277"/>
                  </a:lnTo>
                  <a:lnTo>
                    <a:pt x="3040" y="882"/>
                  </a:lnTo>
                  <a:cubicBezTo>
                    <a:pt x="3131" y="943"/>
                    <a:pt x="3253" y="943"/>
                    <a:pt x="3344" y="943"/>
                  </a:cubicBezTo>
                  <a:lnTo>
                    <a:pt x="4225" y="821"/>
                  </a:lnTo>
                  <a:close/>
                  <a:moveTo>
                    <a:pt x="4225" y="0"/>
                  </a:moveTo>
                  <a:lnTo>
                    <a:pt x="3253" y="91"/>
                  </a:lnTo>
                  <a:cubicBezTo>
                    <a:pt x="3131" y="91"/>
                    <a:pt x="3010" y="183"/>
                    <a:pt x="2949" y="304"/>
                  </a:cubicBezTo>
                  <a:cubicBezTo>
                    <a:pt x="2898" y="292"/>
                    <a:pt x="2848" y="284"/>
                    <a:pt x="2798" y="284"/>
                  </a:cubicBezTo>
                  <a:cubicBezTo>
                    <a:pt x="2726" y="284"/>
                    <a:pt x="2655" y="299"/>
                    <a:pt x="2584" y="335"/>
                  </a:cubicBezTo>
                  <a:lnTo>
                    <a:pt x="1763" y="973"/>
                  </a:lnTo>
                  <a:cubicBezTo>
                    <a:pt x="1733" y="1003"/>
                    <a:pt x="1672" y="1064"/>
                    <a:pt x="1642" y="1125"/>
                  </a:cubicBezTo>
                  <a:lnTo>
                    <a:pt x="1642" y="1155"/>
                  </a:lnTo>
                  <a:cubicBezTo>
                    <a:pt x="1611" y="1277"/>
                    <a:pt x="1642" y="1429"/>
                    <a:pt x="1733" y="1520"/>
                  </a:cubicBezTo>
                  <a:lnTo>
                    <a:pt x="2067" y="1824"/>
                  </a:lnTo>
                  <a:lnTo>
                    <a:pt x="973" y="1581"/>
                  </a:lnTo>
                  <a:cubicBezTo>
                    <a:pt x="951" y="1578"/>
                    <a:pt x="929" y="1576"/>
                    <a:pt x="908" y="1576"/>
                  </a:cubicBezTo>
                  <a:cubicBezTo>
                    <a:pt x="724" y="1576"/>
                    <a:pt x="575" y="1691"/>
                    <a:pt x="548" y="1854"/>
                  </a:cubicBezTo>
                  <a:cubicBezTo>
                    <a:pt x="517" y="1976"/>
                    <a:pt x="548" y="2037"/>
                    <a:pt x="578" y="2128"/>
                  </a:cubicBezTo>
                  <a:lnTo>
                    <a:pt x="365" y="2128"/>
                  </a:lnTo>
                  <a:cubicBezTo>
                    <a:pt x="152" y="2128"/>
                    <a:pt x="0" y="2280"/>
                    <a:pt x="0" y="2462"/>
                  </a:cubicBezTo>
                  <a:cubicBezTo>
                    <a:pt x="0" y="2645"/>
                    <a:pt x="152" y="2797"/>
                    <a:pt x="365" y="2797"/>
                  </a:cubicBezTo>
                  <a:lnTo>
                    <a:pt x="3010" y="2797"/>
                  </a:lnTo>
                  <a:lnTo>
                    <a:pt x="3557" y="2918"/>
                  </a:lnTo>
                  <a:cubicBezTo>
                    <a:pt x="3833" y="2984"/>
                    <a:pt x="4114" y="3016"/>
                    <a:pt x="4399" y="3016"/>
                  </a:cubicBezTo>
                  <a:cubicBezTo>
                    <a:pt x="4773" y="3016"/>
                    <a:pt x="5153" y="2961"/>
                    <a:pt x="5532" y="2857"/>
                  </a:cubicBezTo>
                  <a:lnTo>
                    <a:pt x="5563" y="2857"/>
                  </a:lnTo>
                  <a:lnTo>
                    <a:pt x="6687" y="3557"/>
                  </a:lnTo>
                  <a:lnTo>
                    <a:pt x="7660" y="2098"/>
                  </a:lnTo>
                  <a:lnTo>
                    <a:pt x="6444" y="1338"/>
                  </a:lnTo>
                  <a:lnTo>
                    <a:pt x="5836" y="943"/>
                  </a:lnTo>
                  <a:lnTo>
                    <a:pt x="5745" y="851"/>
                  </a:lnTo>
                  <a:lnTo>
                    <a:pt x="4529" y="61"/>
                  </a:lnTo>
                  <a:cubicBezTo>
                    <a:pt x="4469" y="31"/>
                    <a:pt x="4377" y="0"/>
                    <a:pt x="43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8"/>
            <p:cNvSpPr/>
            <p:nvPr/>
          </p:nvSpPr>
          <p:spPr>
            <a:xfrm>
              <a:off x="782698" y="1786326"/>
              <a:ext cx="539780" cy="263492"/>
            </a:xfrm>
            <a:custGeom>
              <a:rect b="b" l="l" r="r" t="t"/>
              <a:pathLst>
                <a:path extrusionOk="0" h="12746" w="26111">
                  <a:moveTo>
                    <a:pt x="17735" y="0"/>
                  </a:moveTo>
                  <a:cubicBezTo>
                    <a:pt x="17518" y="0"/>
                    <a:pt x="17298" y="34"/>
                    <a:pt x="17083" y="101"/>
                  </a:cubicBezTo>
                  <a:cubicBezTo>
                    <a:pt x="16931" y="70"/>
                    <a:pt x="16779" y="70"/>
                    <a:pt x="16596" y="70"/>
                  </a:cubicBezTo>
                  <a:lnTo>
                    <a:pt x="9849" y="70"/>
                  </a:lnTo>
                  <a:cubicBezTo>
                    <a:pt x="9605" y="70"/>
                    <a:pt x="9393" y="101"/>
                    <a:pt x="9149" y="162"/>
                  </a:cubicBezTo>
                  <a:cubicBezTo>
                    <a:pt x="8899" y="60"/>
                    <a:pt x="8634" y="11"/>
                    <a:pt x="8371" y="11"/>
                  </a:cubicBezTo>
                  <a:cubicBezTo>
                    <a:pt x="7614" y="11"/>
                    <a:pt x="6874" y="420"/>
                    <a:pt x="6535" y="1165"/>
                  </a:cubicBezTo>
                  <a:lnTo>
                    <a:pt x="3952" y="6666"/>
                  </a:lnTo>
                  <a:lnTo>
                    <a:pt x="1885" y="5481"/>
                  </a:lnTo>
                  <a:lnTo>
                    <a:pt x="0" y="8794"/>
                  </a:lnTo>
                  <a:lnTo>
                    <a:pt x="4134" y="11195"/>
                  </a:lnTo>
                  <a:cubicBezTo>
                    <a:pt x="4422" y="11354"/>
                    <a:pt x="4732" y="11428"/>
                    <a:pt x="5036" y="11428"/>
                  </a:cubicBezTo>
                  <a:cubicBezTo>
                    <a:pt x="5665" y="11428"/>
                    <a:pt x="6269" y="11110"/>
                    <a:pt x="6596" y="10557"/>
                  </a:cubicBezTo>
                  <a:lnTo>
                    <a:pt x="6718" y="10344"/>
                  </a:lnTo>
                  <a:cubicBezTo>
                    <a:pt x="6809" y="10253"/>
                    <a:pt x="6839" y="10101"/>
                    <a:pt x="6870" y="9979"/>
                  </a:cubicBezTo>
                  <a:lnTo>
                    <a:pt x="8329" y="6909"/>
                  </a:lnTo>
                  <a:lnTo>
                    <a:pt x="8481" y="8581"/>
                  </a:lnTo>
                  <a:lnTo>
                    <a:pt x="8481" y="8612"/>
                  </a:lnTo>
                  <a:lnTo>
                    <a:pt x="8846" y="12745"/>
                  </a:lnTo>
                  <a:lnTo>
                    <a:pt x="17599" y="12745"/>
                  </a:lnTo>
                  <a:lnTo>
                    <a:pt x="17964" y="8824"/>
                  </a:lnTo>
                  <a:lnTo>
                    <a:pt x="18086" y="7578"/>
                  </a:lnTo>
                  <a:lnTo>
                    <a:pt x="19210" y="9979"/>
                  </a:lnTo>
                  <a:cubicBezTo>
                    <a:pt x="19271" y="10131"/>
                    <a:pt x="19302" y="10253"/>
                    <a:pt x="19362" y="10344"/>
                  </a:cubicBezTo>
                  <a:lnTo>
                    <a:pt x="19484" y="10557"/>
                  </a:lnTo>
                  <a:cubicBezTo>
                    <a:pt x="19808" y="11124"/>
                    <a:pt x="20416" y="11435"/>
                    <a:pt x="21038" y="11435"/>
                  </a:cubicBezTo>
                  <a:cubicBezTo>
                    <a:pt x="21348" y="11435"/>
                    <a:pt x="21662" y="11357"/>
                    <a:pt x="21946" y="11195"/>
                  </a:cubicBezTo>
                  <a:lnTo>
                    <a:pt x="26110" y="8794"/>
                  </a:lnTo>
                  <a:lnTo>
                    <a:pt x="24165" y="5481"/>
                  </a:lnTo>
                  <a:lnTo>
                    <a:pt x="22098" y="6666"/>
                  </a:lnTo>
                  <a:lnTo>
                    <a:pt x="19514" y="1165"/>
                  </a:lnTo>
                  <a:cubicBezTo>
                    <a:pt x="19207" y="408"/>
                    <a:pt x="18494" y="0"/>
                    <a:pt x="177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8"/>
            <p:cNvSpPr/>
            <p:nvPr/>
          </p:nvSpPr>
          <p:spPr>
            <a:xfrm>
              <a:off x="1107545" y="2152849"/>
              <a:ext cx="123808" cy="181732"/>
            </a:xfrm>
            <a:custGeom>
              <a:rect b="b" l="l" r="r" t="t"/>
              <a:pathLst>
                <a:path extrusionOk="0" h="8791" w="5989">
                  <a:moveTo>
                    <a:pt x="1004" y="0"/>
                  </a:moveTo>
                  <a:lnTo>
                    <a:pt x="578" y="912"/>
                  </a:lnTo>
                  <a:lnTo>
                    <a:pt x="1" y="2128"/>
                  </a:lnTo>
                  <a:lnTo>
                    <a:pt x="2949" y="3496"/>
                  </a:lnTo>
                  <a:lnTo>
                    <a:pt x="2645" y="5958"/>
                  </a:lnTo>
                  <a:cubicBezTo>
                    <a:pt x="2645" y="6019"/>
                    <a:pt x="2585" y="6140"/>
                    <a:pt x="2585" y="6231"/>
                  </a:cubicBezTo>
                  <a:lnTo>
                    <a:pt x="2585" y="6383"/>
                  </a:lnTo>
                  <a:cubicBezTo>
                    <a:pt x="2585" y="7204"/>
                    <a:pt x="2889" y="8025"/>
                    <a:pt x="3466" y="8602"/>
                  </a:cubicBezTo>
                  <a:lnTo>
                    <a:pt x="3557" y="8693"/>
                  </a:lnTo>
                  <a:cubicBezTo>
                    <a:pt x="3652" y="8760"/>
                    <a:pt x="3756" y="8791"/>
                    <a:pt x="3856" y="8791"/>
                  </a:cubicBezTo>
                  <a:cubicBezTo>
                    <a:pt x="4078" y="8791"/>
                    <a:pt x="4285" y="8640"/>
                    <a:pt x="4348" y="8390"/>
                  </a:cubicBezTo>
                  <a:lnTo>
                    <a:pt x="4955" y="5046"/>
                  </a:lnTo>
                  <a:lnTo>
                    <a:pt x="5594" y="4286"/>
                  </a:lnTo>
                  <a:cubicBezTo>
                    <a:pt x="5867" y="3982"/>
                    <a:pt x="5989" y="3648"/>
                    <a:pt x="5989" y="3283"/>
                  </a:cubicBezTo>
                  <a:cubicBezTo>
                    <a:pt x="5928" y="2645"/>
                    <a:pt x="5594" y="2037"/>
                    <a:pt x="4986" y="1824"/>
                  </a:cubicBezTo>
                  <a:lnTo>
                    <a:pt x="3648" y="1247"/>
                  </a:lnTo>
                  <a:lnTo>
                    <a:pt x="10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8"/>
            <p:cNvSpPr/>
            <p:nvPr/>
          </p:nvSpPr>
          <p:spPr>
            <a:xfrm>
              <a:off x="780175" y="1998901"/>
              <a:ext cx="544183" cy="226219"/>
            </a:xfrm>
            <a:custGeom>
              <a:rect b="b" l="l" r="r" t="t"/>
              <a:pathLst>
                <a:path extrusionOk="0" h="10943" w="26324">
                  <a:moveTo>
                    <a:pt x="3496" y="0"/>
                  </a:moveTo>
                  <a:cubicBezTo>
                    <a:pt x="2280" y="0"/>
                    <a:pt x="1156" y="730"/>
                    <a:pt x="639" y="1885"/>
                  </a:cubicBezTo>
                  <a:cubicBezTo>
                    <a:pt x="1" y="3496"/>
                    <a:pt x="791" y="5320"/>
                    <a:pt x="2432" y="5928"/>
                  </a:cubicBezTo>
                  <a:lnTo>
                    <a:pt x="2584" y="5958"/>
                  </a:lnTo>
                  <a:lnTo>
                    <a:pt x="8937" y="8268"/>
                  </a:lnTo>
                  <a:lnTo>
                    <a:pt x="9241" y="9028"/>
                  </a:lnTo>
                  <a:lnTo>
                    <a:pt x="10001" y="10943"/>
                  </a:lnTo>
                  <a:lnTo>
                    <a:pt x="13162" y="9788"/>
                  </a:lnTo>
                  <a:lnTo>
                    <a:pt x="16293" y="10943"/>
                  </a:lnTo>
                  <a:lnTo>
                    <a:pt x="16992" y="9210"/>
                  </a:lnTo>
                  <a:lnTo>
                    <a:pt x="17357" y="8268"/>
                  </a:lnTo>
                  <a:lnTo>
                    <a:pt x="23345" y="6110"/>
                  </a:lnTo>
                  <a:lnTo>
                    <a:pt x="23953" y="5897"/>
                  </a:lnTo>
                  <a:cubicBezTo>
                    <a:pt x="25533" y="5320"/>
                    <a:pt x="26323" y="3496"/>
                    <a:pt x="25685" y="1885"/>
                  </a:cubicBezTo>
                  <a:cubicBezTo>
                    <a:pt x="25199" y="669"/>
                    <a:pt x="24044" y="0"/>
                    <a:pt x="22828" y="0"/>
                  </a:cubicBezTo>
                  <a:cubicBezTo>
                    <a:pt x="22372" y="0"/>
                    <a:pt x="21886" y="122"/>
                    <a:pt x="21460" y="335"/>
                  </a:cubicBezTo>
                  <a:lnTo>
                    <a:pt x="17752" y="2250"/>
                  </a:lnTo>
                  <a:lnTo>
                    <a:pt x="17752" y="1946"/>
                  </a:lnTo>
                  <a:lnTo>
                    <a:pt x="8907" y="1946"/>
                  </a:lnTo>
                  <a:lnTo>
                    <a:pt x="8846" y="2402"/>
                  </a:lnTo>
                  <a:lnTo>
                    <a:pt x="4864" y="335"/>
                  </a:lnTo>
                  <a:cubicBezTo>
                    <a:pt x="4408" y="122"/>
                    <a:pt x="3952" y="0"/>
                    <a:pt x="34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8"/>
            <p:cNvSpPr/>
            <p:nvPr/>
          </p:nvSpPr>
          <p:spPr>
            <a:xfrm>
              <a:off x="993826" y="1605545"/>
              <a:ext cx="126950" cy="145803"/>
            </a:xfrm>
            <a:custGeom>
              <a:rect b="b" l="l" r="r" t="t"/>
              <a:pathLst>
                <a:path extrusionOk="0" h="7053" w="6141">
                  <a:moveTo>
                    <a:pt x="1946" y="1"/>
                  </a:moveTo>
                  <a:cubicBezTo>
                    <a:pt x="821" y="1"/>
                    <a:pt x="0" y="1004"/>
                    <a:pt x="31" y="2220"/>
                  </a:cubicBezTo>
                  <a:lnTo>
                    <a:pt x="152" y="5046"/>
                  </a:lnTo>
                  <a:cubicBezTo>
                    <a:pt x="183" y="6141"/>
                    <a:pt x="1034" y="7053"/>
                    <a:pt x="2006" y="7053"/>
                  </a:cubicBezTo>
                  <a:lnTo>
                    <a:pt x="4104" y="7053"/>
                  </a:lnTo>
                  <a:cubicBezTo>
                    <a:pt x="5137" y="7053"/>
                    <a:pt x="5928" y="6171"/>
                    <a:pt x="6019" y="5046"/>
                  </a:cubicBezTo>
                  <a:lnTo>
                    <a:pt x="6110" y="2220"/>
                  </a:lnTo>
                  <a:cubicBezTo>
                    <a:pt x="6140" y="1004"/>
                    <a:pt x="5289" y="1"/>
                    <a:pt x="4225" y="1"/>
                  </a:cubicBezTo>
                  <a:close/>
                </a:path>
              </a:pathLst>
            </a:custGeom>
            <a:solidFill>
              <a:srgbClr val="1F26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8"/>
            <p:cNvSpPr/>
            <p:nvPr/>
          </p:nvSpPr>
          <p:spPr>
            <a:xfrm>
              <a:off x="988162" y="1621897"/>
              <a:ext cx="141400" cy="213030"/>
            </a:xfrm>
            <a:custGeom>
              <a:rect b="b" l="l" r="r" t="t"/>
              <a:pathLst>
                <a:path extrusionOk="0" h="10305" w="6840">
                  <a:moveTo>
                    <a:pt x="3405" y="0"/>
                  </a:moveTo>
                  <a:cubicBezTo>
                    <a:pt x="1916" y="0"/>
                    <a:pt x="730" y="1185"/>
                    <a:pt x="730" y="2644"/>
                  </a:cubicBezTo>
                  <a:lnTo>
                    <a:pt x="730" y="2796"/>
                  </a:lnTo>
                  <a:cubicBezTo>
                    <a:pt x="687" y="2789"/>
                    <a:pt x="646" y="2785"/>
                    <a:pt x="606" y="2785"/>
                  </a:cubicBezTo>
                  <a:cubicBezTo>
                    <a:pt x="478" y="2785"/>
                    <a:pt x="367" y="2825"/>
                    <a:pt x="274" y="2918"/>
                  </a:cubicBezTo>
                  <a:cubicBezTo>
                    <a:pt x="1" y="3192"/>
                    <a:pt x="92" y="3708"/>
                    <a:pt x="457" y="4134"/>
                  </a:cubicBezTo>
                  <a:cubicBezTo>
                    <a:pt x="548" y="4225"/>
                    <a:pt x="669" y="4286"/>
                    <a:pt x="730" y="4377"/>
                  </a:cubicBezTo>
                  <a:lnTo>
                    <a:pt x="730" y="4438"/>
                  </a:lnTo>
                  <a:cubicBezTo>
                    <a:pt x="730" y="4529"/>
                    <a:pt x="730" y="4620"/>
                    <a:pt x="761" y="4742"/>
                  </a:cubicBezTo>
                  <a:cubicBezTo>
                    <a:pt x="852" y="5167"/>
                    <a:pt x="1125" y="5654"/>
                    <a:pt x="1460" y="6079"/>
                  </a:cubicBezTo>
                  <a:lnTo>
                    <a:pt x="1460" y="7964"/>
                  </a:lnTo>
                  <a:lnTo>
                    <a:pt x="366" y="7964"/>
                  </a:lnTo>
                  <a:cubicBezTo>
                    <a:pt x="669" y="9301"/>
                    <a:pt x="1825" y="10304"/>
                    <a:pt x="3284" y="10304"/>
                  </a:cubicBezTo>
                  <a:cubicBezTo>
                    <a:pt x="4712" y="10304"/>
                    <a:pt x="5898" y="9301"/>
                    <a:pt x="6202" y="7964"/>
                  </a:cubicBezTo>
                  <a:lnTo>
                    <a:pt x="5320" y="7964"/>
                  </a:lnTo>
                  <a:lnTo>
                    <a:pt x="5320" y="6110"/>
                  </a:lnTo>
                  <a:cubicBezTo>
                    <a:pt x="5715" y="5684"/>
                    <a:pt x="5928" y="5198"/>
                    <a:pt x="6019" y="4742"/>
                  </a:cubicBezTo>
                  <a:cubicBezTo>
                    <a:pt x="6050" y="4620"/>
                    <a:pt x="6050" y="4559"/>
                    <a:pt x="6050" y="4438"/>
                  </a:cubicBezTo>
                  <a:lnTo>
                    <a:pt x="6050" y="4377"/>
                  </a:lnTo>
                  <a:cubicBezTo>
                    <a:pt x="6171" y="4286"/>
                    <a:pt x="6232" y="4225"/>
                    <a:pt x="6353" y="4103"/>
                  </a:cubicBezTo>
                  <a:cubicBezTo>
                    <a:pt x="6779" y="3769"/>
                    <a:pt x="6840" y="3222"/>
                    <a:pt x="6597" y="2948"/>
                  </a:cubicBezTo>
                  <a:cubicBezTo>
                    <a:pt x="6509" y="2883"/>
                    <a:pt x="6390" y="2833"/>
                    <a:pt x="6250" y="2833"/>
                  </a:cubicBezTo>
                  <a:cubicBezTo>
                    <a:pt x="6196" y="2833"/>
                    <a:pt x="6139" y="2840"/>
                    <a:pt x="6080" y="2857"/>
                  </a:cubicBezTo>
                  <a:lnTo>
                    <a:pt x="6080" y="2705"/>
                  </a:lnTo>
                  <a:cubicBezTo>
                    <a:pt x="6080" y="1976"/>
                    <a:pt x="5776" y="1277"/>
                    <a:pt x="5290" y="790"/>
                  </a:cubicBezTo>
                  <a:cubicBezTo>
                    <a:pt x="4803" y="304"/>
                    <a:pt x="4165" y="0"/>
                    <a:pt x="340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8"/>
            <p:cNvSpPr/>
            <p:nvPr/>
          </p:nvSpPr>
          <p:spPr>
            <a:xfrm>
              <a:off x="973711" y="1594919"/>
              <a:ext cx="140780" cy="106153"/>
            </a:xfrm>
            <a:custGeom>
              <a:rect b="b" l="l" r="r" t="t"/>
              <a:pathLst>
                <a:path extrusionOk="0" h="5135" w="6810">
                  <a:moveTo>
                    <a:pt x="1780" y="1"/>
                  </a:moveTo>
                  <a:cubicBezTo>
                    <a:pt x="1343" y="1"/>
                    <a:pt x="887" y="160"/>
                    <a:pt x="548" y="454"/>
                  </a:cubicBezTo>
                  <a:cubicBezTo>
                    <a:pt x="153" y="880"/>
                    <a:pt x="1" y="1579"/>
                    <a:pt x="305" y="2095"/>
                  </a:cubicBezTo>
                  <a:cubicBezTo>
                    <a:pt x="504" y="2494"/>
                    <a:pt x="944" y="2706"/>
                    <a:pt x="1374" y="2706"/>
                  </a:cubicBezTo>
                  <a:cubicBezTo>
                    <a:pt x="1402" y="2706"/>
                    <a:pt x="1431" y="2705"/>
                    <a:pt x="1460" y="2703"/>
                  </a:cubicBezTo>
                  <a:lnTo>
                    <a:pt x="1460" y="5135"/>
                  </a:lnTo>
                  <a:lnTo>
                    <a:pt x="1490" y="5135"/>
                  </a:lnTo>
                  <a:cubicBezTo>
                    <a:pt x="1794" y="5135"/>
                    <a:pt x="2068" y="4861"/>
                    <a:pt x="2068" y="4557"/>
                  </a:cubicBezTo>
                  <a:lnTo>
                    <a:pt x="2068" y="2490"/>
                  </a:lnTo>
                  <a:lnTo>
                    <a:pt x="2311" y="2369"/>
                  </a:lnTo>
                  <a:cubicBezTo>
                    <a:pt x="2363" y="2349"/>
                    <a:pt x="2418" y="2341"/>
                    <a:pt x="2473" y="2341"/>
                  </a:cubicBezTo>
                  <a:cubicBezTo>
                    <a:pt x="2673" y="2341"/>
                    <a:pt x="2887" y="2449"/>
                    <a:pt x="3101" y="2521"/>
                  </a:cubicBezTo>
                  <a:cubicBezTo>
                    <a:pt x="3405" y="2645"/>
                    <a:pt x="3909" y="2713"/>
                    <a:pt x="4443" y="2713"/>
                  </a:cubicBezTo>
                  <a:cubicBezTo>
                    <a:pt x="5085" y="2713"/>
                    <a:pt x="5770" y="2615"/>
                    <a:pt x="6201" y="2399"/>
                  </a:cubicBezTo>
                  <a:lnTo>
                    <a:pt x="6201" y="4557"/>
                  </a:lnTo>
                  <a:cubicBezTo>
                    <a:pt x="6201" y="4861"/>
                    <a:pt x="6475" y="5135"/>
                    <a:pt x="6779" y="5135"/>
                  </a:cubicBezTo>
                  <a:lnTo>
                    <a:pt x="6809" y="5135"/>
                  </a:lnTo>
                  <a:lnTo>
                    <a:pt x="6809" y="1943"/>
                  </a:lnTo>
                  <a:lnTo>
                    <a:pt x="6688" y="1943"/>
                  </a:lnTo>
                  <a:cubicBezTo>
                    <a:pt x="6779" y="1609"/>
                    <a:pt x="6627" y="1153"/>
                    <a:pt x="6384" y="880"/>
                  </a:cubicBezTo>
                  <a:cubicBezTo>
                    <a:pt x="6063" y="608"/>
                    <a:pt x="5623" y="497"/>
                    <a:pt x="5209" y="497"/>
                  </a:cubicBezTo>
                  <a:cubicBezTo>
                    <a:pt x="5112" y="497"/>
                    <a:pt x="5017" y="503"/>
                    <a:pt x="4925" y="515"/>
                  </a:cubicBezTo>
                  <a:cubicBezTo>
                    <a:pt x="4682" y="515"/>
                    <a:pt x="4423" y="530"/>
                    <a:pt x="4165" y="530"/>
                  </a:cubicBezTo>
                  <a:cubicBezTo>
                    <a:pt x="3907" y="530"/>
                    <a:pt x="3648" y="515"/>
                    <a:pt x="3405" y="454"/>
                  </a:cubicBezTo>
                  <a:cubicBezTo>
                    <a:pt x="2979" y="363"/>
                    <a:pt x="2615" y="150"/>
                    <a:pt x="2220" y="59"/>
                  </a:cubicBezTo>
                  <a:cubicBezTo>
                    <a:pt x="2079" y="20"/>
                    <a:pt x="1931" y="1"/>
                    <a:pt x="1780" y="1"/>
                  </a:cubicBezTo>
                  <a:close/>
                </a:path>
              </a:pathLst>
            </a:custGeom>
            <a:solidFill>
              <a:srgbClr val="1F26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78"/>
          <p:cNvGrpSpPr/>
          <p:nvPr/>
        </p:nvGrpSpPr>
        <p:grpSpPr>
          <a:xfrm>
            <a:off x="3472179" y="3119406"/>
            <a:ext cx="990936" cy="672462"/>
            <a:chOff x="2739457" y="3478229"/>
            <a:chExt cx="990936" cy="672462"/>
          </a:xfrm>
        </p:grpSpPr>
        <p:sp>
          <p:nvSpPr>
            <p:cNvPr id="1960" name="Google Shape;1960;p78"/>
            <p:cNvSpPr/>
            <p:nvPr/>
          </p:nvSpPr>
          <p:spPr>
            <a:xfrm>
              <a:off x="3076894" y="3478229"/>
              <a:ext cx="319225" cy="319225"/>
            </a:xfrm>
            <a:custGeom>
              <a:rect b="b" l="l" r="r" t="t"/>
              <a:pathLst>
                <a:path extrusionOk="0" h="15442" w="15442">
                  <a:moveTo>
                    <a:pt x="7721" y="1"/>
                  </a:moveTo>
                  <a:cubicBezTo>
                    <a:pt x="3465" y="1"/>
                    <a:pt x="0" y="3466"/>
                    <a:pt x="0" y="7721"/>
                  </a:cubicBezTo>
                  <a:cubicBezTo>
                    <a:pt x="0" y="11977"/>
                    <a:pt x="3465" y="15442"/>
                    <a:pt x="7721" y="15442"/>
                  </a:cubicBezTo>
                  <a:cubicBezTo>
                    <a:pt x="11976" y="15442"/>
                    <a:pt x="15441" y="11977"/>
                    <a:pt x="15441" y="7721"/>
                  </a:cubicBezTo>
                  <a:cubicBezTo>
                    <a:pt x="15441" y="3466"/>
                    <a:pt x="11976" y="1"/>
                    <a:pt x="7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8"/>
            <p:cNvSpPr/>
            <p:nvPr/>
          </p:nvSpPr>
          <p:spPr>
            <a:xfrm>
              <a:off x="3411809" y="3478229"/>
              <a:ext cx="318584" cy="319225"/>
            </a:xfrm>
            <a:custGeom>
              <a:rect b="b" l="l" r="r" t="t"/>
              <a:pathLst>
                <a:path extrusionOk="0" h="15442" w="15411">
                  <a:moveTo>
                    <a:pt x="7721" y="1"/>
                  </a:moveTo>
                  <a:cubicBezTo>
                    <a:pt x="3435" y="1"/>
                    <a:pt x="0" y="3466"/>
                    <a:pt x="0" y="7721"/>
                  </a:cubicBezTo>
                  <a:cubicBezTo>
                    <a:pt x="0" y="11977"/>
                    <a:pt x="3435" y="15442"/>
                    <a:pt x="7721" y="15442"/>
                  </a:cubicBezTo>
                  <a:cubicBezTo>
                    <a:pt x="11976" y="15442"/>
                    <a:pt x="15411" y="11977"/>
                    <a:pt x="15411" y="7721"/>
                  </a:cubicBezTo>
                  <a:cubicBezTo>
                    <a:pt x="15411" y="3466"/>
                    <a:pt x="11976" y="1"/>
                    <a:pt x="7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8"/>
            <p:cNvSpPr/>
            <p:nvPr/>
          </p:nvSpPr>
          <p:spPr>
            <a:xfrm>
              <a:off x="2742285" y="3831467"/>
              <a:ext cx="318605" cy="319225"/>
            </a:xfrm>
            <a:custGeom>
              <a:rect b="b" l="l" r="r" t="t"/>
              <a:pathLst>
                <a:path extrusionOk="0" h="15442" w="15412">
                  <a:moveTo>
                    <a:pt x="7691" y="1"/>
                  </a:moveTo>
                  <a:cubicBezTo>
                    <a:pt x="3435" y="1"/>
                    <a:pt x="1" y="3466"/>
                    <a:pt x="1" y="7721"/>
                  </a:cubicBezTo>
                  <a:cubicBezTo>
                    <a:pt x="1" y="11977"/>
                    <a:pt x="3435" y="15442"/>
                    <a:pt x="7691" y="15442"/>
                  </a:cubicBezTo>
                  <a:cubicBezTo>
                    <a:pt x="11946" y="15442"/>
                    <a:pt x="15411" y="11977"/>
                    <a:pt x="15411" y="7721"/>
                  </a:cubicBezTo>
                  <a:cubicBezTo>
                    <a:pt x="15411" y="3466"/>
                    <a:pt x="11946" y="1"/>
                    <a:pt x="7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8"/>
            <p:cNvSpPr/>
            <p:nvPr/>
          </p:nvSpPr>
          <p:spPr>
            <a:xfrm>
              <a:off x="3075319" y="3831467"/>
              <a:ext cx="318584" cy="319225"/>
            </a:xfrm>
            <a:custGeom>
              <a:rect b="b" l="l" r="r" t="t"/>
              <a:pathLst>
                <a:path extrusionOk="0" h="15442" w="15411">
                  <a:moveTo>
                    <a:pt x="7690" y="1"/>
                  </a:moveTo>
                  <a:cubicBezTo>
                    <a:pt x="3435" y="1"/>
                    <a:pt x="0" y="3466"/>
                    <a:pt x="0" y="7721"/>
                  </a:cubicBezTo>
                  <a:cubicBezTo>
                    <a:pt x="0" y="11977"/>
                    <a:pt x="3435" y="15442"/>
                    <a:pt x="7690" y="15442"/>
                  </a:cubicBezTo>
                  <a:cubicBezTo>
                    <a:pt x="11946" y="15442"/>
                    <a:pt x="15411" y="11977"/>
                    <a:pt x="15411" y="7721"/>
                  </a:cubicBezTo>
                  <a:cubicBezTo>
                    <a:pt x="15411" y="3466"/>
                    <a:pt x="11946" y="1"/>
                    <a:pt x="769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8"/>
            <p:cNvSpPr/>
            <p:nvPr/>
          </p:nvSpPr>
          <p:spPr>
            <a:xfrm>
              <a:off x="3408973" y="3831467"/>
              <a:ext cx="318605" cy="319225"/>
            </a:xfrm>
            <a:custGeom>
              <a:rect b="b" l="l" r="r" t="t"/>
              <a:pathLst>
                <a:path extrusionOk="0" h="15442" w="15412">
                  <a:moveTo>
                    <a:pt x="7721" y="1"/>
                  </a:moveTo>
                  <a:cubicBezTo>
                    <a:pt x="3435" y="1"/>
                    <a:pt x="0" y="3466"/>
                    <a:pt x="0" y="7721"/>
                  </a:cubicBezTo>
                  <a:cubicBezTo>
                    <a:pt x="0" y="11977"/>
                    <a:pt x="3435" y="15442"/>
                    <a:pt x="7721" y="15442"/>
                  </a:cubicBezTo>
                  <a:cubicBezTo>
                    <a:pt x="11976" y="15442"/>
                    <a:pt x="15411" y="11977"/>
                    <a:pt x="15411" y="7721"/>
                  </a:cubicBezTo>
                  <a:cubicBezTo>
                    <a:pt x="15411" y="3466"/>
                    <a:pt x="11976" y="1"/>
                    <a:pt x="7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8"/>
            <p:cNvSpPr/>
            <p:nvPr/>
          </p:nvSpPr>
          <p:spPr>
            <a:xfrm>
              <a:off x="2739457" y="3478229"/>
              <a:ext cx="318605" cy="319225"/>
            </a:xfrm>
            <a:custGeom>
              <a:rect b="b" l="l" r="r" t="t"/>
              <a:pathLst>
                <a:path extrusionOk="0" h="15442" w="15412">
                  <a:moveTo>
                    <a:pt x="7721" y="1"/>
                  </a:moveTo>
                  <a:cubicBezTo>
                    <a:pt x="3436" y="1"/>
                    <a:pt x="1" y="3466"/>
                    <a:pt x="1" y="7721"/>
                  </a:cubicBezTo>
                  <a:cubicBezTo>
                    <a:pt x="1" y="11977"/>
                    <a:pt x="3436" y="15442"/>
                    <a:pt x="7721" y="15442"/>
                  </a:cubicBezTo>
                  <a:cubicBezTo>
                    <a:pt x="11977" y="15442"/>
                    <a:pt x="15411" y="11977"/>
                    <a:pt x="15411" y="7721"/>
                  </a:cubicBezTo>
                  <a:cubicBezTo>
                    <a:pt x="15411" y="3466"/>
                    <a:pt x="11977" y="1"/>
                    <a:pt x="7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8"/>
            <p:cNvSpPr/>
            <p:nvPr/>
          </p:nvSpPr>
          <p:spPr>
            <a:xfrm>
              <a:off x="3435372" y="3903738"/>
              <a:ext cx="268308" cy="174703"/>
            </a:xfrm>
            <a:custGeom>
              <a:rect b="b" l="l" r="r" t="t"/>
              <a:pathLst>
                <a:path extrusionOk="0" h="8451" w="12979">
                  <a:moveTo>
                    <a:pt x="6474" y="365"/>
                  </a:moveTo>
                  <a:cubicBezTo>
                    <a:pt x="7265" y="395"/>
                    <a:pt x="7994" y="608"/>
                    <a:pt x="8602" y="1034"/>
                  </a:cubicBezTo>
                  <a:cubicBezTo>
                    <a:pt x="8632" y="1034"/>
                    <a:pt x="8632" y="1064"/>
                    <a:pt x="8663" y="1064"/>
                  </a:cubicBezTo>
                  <a:cubicBezTo>
                    <a:pt x="8754" y="1125"/>
                    <a:pt x="8815" y="1186"/>
                    <a:pt x="8876" y="1216"/>
                  </a:cubicBezTo>
                  <a:lnTo>
                    <a:pt x="8906" y="1277"/>
                  </a:lnTo>
                  <a:lnTo>
                    <a:pt x="9028" y="1368"/>
                  </a:lnTo>
                  <a:lnTo>
                    <a:pt x="9058" y="1429"/>
                  </a:lnTo>
                  <a:cubicBezTo>
                    <a:pt x="9271" y="1611"/>
                    <a:pt x="9423" y="1824"/>
                    <a:pt x="9635" y="2067"/>
                  </a:cubicBezTo>
                  <a:lnTo>
                    <a:pt x="3283" y="2067"/>
                  </a:lnTo>
                  <a:cubicBezTo>
                    <a:pt x="3313" y="2037"/>
                    <a:pt x="3313" y="1976"/>
                    <a:pt x="3344" y="1945"/>
                  </a:cubicBezTo>
                  <a:cubicBezTo>
                    <a:pt x="3496" y="1763"/>
                    <a:pt x="3648" y="1581"/>
                    <a:pt x="3860" y="1429"/>
                  </a:cubicBezTo>
                  <a:lnTo>
                    <a:pt x="3891" y="1368"/>
                  </a:lnTo>
                  <a:lnTo>
                    <a:pt x="4012" y="1277"/>
                  </a:lnTo>
                  <a:cubicBezTo>
                    <a:pt x="4012" y="1277"/>
                    <a:pt x="4043" y="1277"/>
                    <a:pt x="4043" y="1216"/>
                  </a:cubicBezTo>
                  <a:cubicBezTo>
                    <a:pt x="4681" y="699"/>
                    <a:pt x="5562" y="365"/>
                    <a:pt x="6474" y="365"/>
                  </a:cubicBezTo>
                  <a:close/>
                  <a:moveTo>
                    <a:pt x="3800" y="973"/>
                  </a:moveTo>
                  <a:cubicBezTo>
                    <a:pt x="3404" y="1307"/>
                    <a:pt x="3100" y="1672"/>
                    <a:pt x="2827" y="2128"/>
                  </a:cubicBezTo>
                  <a:lnTo>
                    <a:pt x="2584" y="2584"/>
                  </a:lnTo>
                  <a:cubicBezTo>
                    <a:pt x="2553" y="2645"/>
                    <a:pt x="2553" y="2675"/>
                    <a:pt x="2553" y="2736"/>
                  </a:cubicBezTo>
                  <a:cubicBezTo>
                    <a:pt x="2553" y="2797"/>
                    <a:pt x="2523" y="2797"/>
                    <a:pt x="2523" y="2827"/>
                  </a:cubicBezTo>
                  <a:cubicBezTo>
                    <a:pt x="2523" y="2857"/>
                    <a:pt x="2462" y="2888"/>
                    <a:pt x="2462" y="2949"/>
                  </a:cubicBezTo>
                  <a:cubicBezTo>
                    <a:pt x="2462" y="2979"/>
                    <a:pt x="2432" y="3009"/>
                    <a:pt x="2432" y="3040"/>
                  </a:cubicBezTo>
                  <a:cubicBezTo>
                    <a:pt x="2432" y="3101"/>
                    <a:pt x="2401" y="3131"/>
                    <a:pt x="2401" y="3161"/>
                  </a:cubicBezTo>
                  <a:cubicBezTo>
                    <a:pt x="2401" y="3192"/>
                    <a:pt x="2371" y="3252"/>
                    <a:pt x="2371" y="3283"/>
                  </a:cubicBezTo>
                  <a:cubicBezTo>
                    <a:pt x="2371" y="3313"/>
                    <a:pt x="2371" y="3344"/>
                    <a:pt x="2310" y="3344"/>
                  </a:cubicBezTo>
                  <a:cubicBezTo>
                    <a:pt x="2310" y="3404"/>
                    <a:pt x="2310" y="3435"/>
                    <a:pt x="2280" y="3465"/>
                  </a:cubicBezTo>
                  <a:lnTo>
                    <a:pt x="2280" y="3556"/>
                  </a:lnTo>
                  <a:cubicBezTo>
                    <a:pt x="2280" y="3587"/>
                    <a:pt x="2280" y="3617"/>
                    <a:pt x="2249" y="3708"/>
                  </a:cubicBezTo>
                  <a:lnTo>
                    <a:pt x="2249" y="3769"/>
                  </a:lnTo>
                  <a:lnTo>
                    <a:pt x="2249" y="3921"/>
                  </a:lnTo>
                  <a:lnTo>
                    <a:pt x="2249" y="4012"/>
                  </a:lnTo>
                  <a:lnTo>
                    <a:pt x="2249" y="4225"/>
                  </a:lnTo>
                  <a:lnTo>
                    <a:pt x="2249" y="4468"/>
                  </a:lnTo>
                  <a:lnTo>
                    <a:pt x="2249" y="4499"/>
                  </a:lnTo>
                  <a:lnTo>
                    <a:pt x="2249" y="4681"/>
                  </a:lnTo>
                  <a:cubicBezTo>
                    <a:pt x="2310" y="5532"/>
                    <a:pt x="2675" y="6292"/>
                    <a:pt x="3192" y="6900"/>
                  </a:cubicBezTo>
                  <a:lnTo>
                    <a:pt x="3222" y="6930"/>
                  </a:lnTo>
                  <a:cubicBezTo>
                    <a:pt x="3283" y="6961"/>
                    <a:pt x="3313" y="6991"/>
                    <a:pt x="3313" y="7052"/>
                  </a:cubicBezTo>
                  <a:lnTo>
                    <a:pt x="3374" y="7113"/>
                  </a:lnTo>
                  <a:lnTo>
                    <a:pt x="3435" y="7143"/>
                  </a:lnTo>
                  <a:lnTo>
                    <a:pt x="3526" y="7265"/>
                  </a:lnTo>
                  <a:lnTo>
                    <a:pt x="3587" y="7295"/>
                  </a:lnTo>
                  <a:cubicBezTo>
                    <a:pt x="3648" y="7386"/>
                    <a:pt x="3648" y="7417"/>
                    <a:pt x="3648" y="7417"/>
                  </a:cubicBezTo>
                  <a:lnTo>
                    <a:pt x="3496" y="7417"/>
                  </a:lnTo>
                  <a:cubicBezTo>
                    <a:pt x="2948" y="7417"/>
                    <a:pt x="2189" y="7204"/>
                    <a:pt x="1763" y="6170"/>
                  </a:cubicBezTo>
                  <a:cubicBezTo>
                    <a:pt x="1672" y="5988"/>
                    <a:pt x="1307" y="4681"/>
                    <a:pt x="669" y="4195"/>
                  </a:cubicBezTo>
                  <a:cubicBezTo>
                    <a:pt x="1307" y="3708"/>
                    <a:pt x="1733" y="2432"/>
                    <a:pt x="1763" y="2219"/>
                  </a:cubicBezTo>
                  <a:cubicBezTo>
                    <a:pt x="2189" y="1155"/>
                    <a:pt x="2948" y="973"/>
                    <a:pt x="3496" y="973"/>
                  </a:cubicBezTo>
                  <a:close/>
                  <a:moveTo>
                    <a:pt x="9362" y="1034"/>
                  </a:moveTo>
                  <a:cubicBezTo>
                    <a:pt x="9909" y="1034"/>
                    <a:pt x="10669" y="1246"/>
                    <a:pt x="11094" y="2280"/>
                  </a:cubicBezTo>
                  <a:cubicBezTo>
                    <a:pt x="11186" y="2462"/>
                    <a:pt x="11550" y="3769"/>
                    <a:pt x="12189" y="4256"/>
                  </a:cubicBezTo>
                  <a:cubicBezTo>
                    <a:pt x="11611" y="4651"/>
                    <a:pt x="11186" y="5927"/>
                    <a:pt x="11125" y="6170"/>
                  </a:cubicBezTo>
                  <a:cubicBezTo>
                    <a:pt x="10702" y="7214"/>
                    <a:pt x="9938" y="7420"/>
                    <a:pt x="9369" y="7420"/>
                  </a:cubicBezTo>
                  <a:cubicBezTo>
                    <a:pt x="9325" y="7420"/>
                    <a:pt x="9282" y="7419"/>
                    <a:pt x="9240" y="7417"/>
                  </a:cubicBezTo>
                  <a:lnTo>
                    <a:pt x="9271" y="7386"/>
                  </a:lnTo>
                  <a:lnTo>
                    <a:pt x="9332" y="7356"/>
                  </a:lnTo>
                  <a:cubicBezTo>
                    <a:pt x="9362" y="7295"/>
                    <a:pt x="9392" y="7265"/>
                    <a:pt x="9423" y="7265"/>
                  </a:cubicBezTo>
                  <a:lnTo>
                    <a:pt x="9514" y="7174"/>
                  </a:lnTo>
                  <a:lnTo>
                    <a:pt x="9575" y="7113"/>
                  </a:lnTo>
                  <a:lnTo>
                    <a:pt x="9696" y="6991"/>
                  </a:lnTo>
                  <a:lnTo>
                    <a:pt x="9727" y="6961"/>
                  </a:lnTo>
                  <a:cubicBezTo>
                    <a:pt x="10243" y="6353"/>
                    <a:pt x="10578" y="5593"/>
                    <a:pt x="10699" y="4742"/>
                  </a:cubicBezTo>
                  <a:lnTo>
                    <a:pt x="10699" y="4559"/>
                  </a:lnTo>
                  <a:lnTo>
                    <a:pt x="10699" y="4529"/>
                  </a:lnTo>
                  <a:lnTo>
                    <a:pt x="10699" y="4286"/>
                  </a:lnTo>
                  <a:lnTo>
                    <a:pt x="10699" y="4073"/>
                  </a:lnTo>
                  <a:lnTo>
                    <a:pt x="10699" y="3982"/>
                  </a:lnTo>
                  <a:lnTo>
                    <a:pt x="10699" y="3830"/>
                  </a:lnTo>
                  <a:lnTo>
                    <a:pt x="10699" y="3769"/>
                  </a:lnTo>
                  <a:cubicBezTo>
                    <a:pt x="10699" y="3739"/>
                    <a:pt x="10699" y="3678"/>
                    <a:pt x="10639" y="3617"/>
                  </a:cubicBezTo>
                  <a:lnTo>
                    <a:pt x="10639" y="3526"/>
                  </a:lnTo>
                  <a:cubicBezTo>
                    <a:pt x="10639" y="3496"/>
                    <a:pt x="10639" y="3465"/>
                    <a:pt x="10608" y="3435"/>
                  </a:cubicBezTo>
                  <a:cubicBezTo>
                    <a:pt x="10608" y="3374"/>
                    <a:pt x="10608" y="3344"/>
                    <a:pt x="10578" y="3313"/>
                  </a:cubicBezTo>
                  <a:cubicBezTo>
                    <a:pt x="10578" y="3283"/>
                    <a:pt x="10578" y="3222"/>
                    <a:pt x="10517" y="3192"/>
                  </a:cubicBezTo>
                  <a:cubicBezTo>
                    <a:pt x="10517" y="3161"/>
                    <a:pt x="10487" y="3131"/>
                    <a:pt x="10487" y="3070"/>
                  </a:cubicBezTo>
                  <a:cubicBezTo>
                    <a:pt x="10487" y="3040"/>
                    <a:pt x="10487" y="3009"/>
                    <a:pt x="10456" y="3009"/>
                  </a:cubicBezTo>
                  <a:cubicBezTo>
                    <a:pt x="10456" y="2979"/>
                    <a:pt x="10426" y="2918"/>
                    <a:pt x="10426" y="2888"/>
                  </a:cubicBezTo>
                  <a:cubicBezTo>
                    <a:pt x="10426" y="2857"/>
                    <a:pt x="10426" y="2857"/>
                    <a:pt x="10365" y="2827"/>
                  </a:cubicBezTo>
                  <a:cubicBezTo>
                    <a:pt x="10304" y="2584"/>
                    <a:pt x="10183" y="2401"/>
                    <a:pt x="10061" y="2219"/>
                  </a:cubicBezTo>
                  <a:cubicBezTo>
                    <a:pt x="9818" y="1763"/>
                    <a:pt x="9453" y="1368"/>
                    <a:pt x="9088" y="1034"/>
                  </a:cubicBezTo>
                  <a:close/>
                  <a:moveTo>
                    <a:pt x="9666" y="2401"/>
                  </a:moveTo>
                  <a:lnTo>
                    <a:pt x="6474" y="7903"/>
                  </a:lnTo>
                  <a:lnTo>
                    <a:pt x="3283" y="2401"/>
                  </a:lnTo>
                  <a:close/>
                  <a:moveTo>
                    <a:pt x="3009" y="2553"/>
                  </a:moveTo>
                  <a:lnTo>
                    <a:pt x="6170" y="8025"/>
                  </a:lnTo>
                  <a:cubicBezTo>
                    <a:pt x="5410" y="8025"/>
                    <a:pt x="4711" y="7751"/>
                    <a:pt x="4195" y="7356"/>
                  </a:cubicBezTo>
                  <a:lnTo>
                    <a:pt x="4103" y="7265"/>
                  </a:lnTo>
                  <a:cubicBezTo>
                    <a:pt x="4073" y="7234"/>
                    <a:pt x="4043" y="7234"/>
                    <a:pt x="4043" y="7174"/>
                  </a:cubicBezTo>
                  <a:cubicBezTo>
                    <a:pt x="3982" y="7143"/>
                    <a:pt x="3951" y="7143"/>
                    <a:pt x="3951" y="7113"/>
                  </a:cubicBezTo>
                  <a:lnTo>
                    <a:pt x="3830" y="6991"/>
                  </a:lnTo>
                  <a:lnTo>
                    <a:pt x="3769" y="6930"/>
                  </a:lnTo>
                  <a:lnTo>
                    <a:pt x="3678" y="6839"/>
                  </a:lnTo>
                  <a:lnTo>
                    <a:pt x="3617" y="6778"/>
                  </a:lnTo>
                  <a:cubicBezTo>
                    <a:pt x="3617" y="6718"/>
                    <a:pt x="3587" y="6718"/>
                    <a:pt x="3587" y="6687"/>
                  </a:cubicBezTo>
                  <a:lnTo>
                    <a:pt x="3465" y="6566"/>
                  </a:lnTo>
                  <a:cubicBezTo>
                    <a:pt x="3465" y="6566"/>
                    <a:pt x="3465" y="6535"/>
                    <a:pt x="3435" y="6535"/>
                  </a:cubicBezTo>
                  <a:cubicBezTo>
                    <a:pt x="3040" y="6049"/>
                    <a:pt x="2827" y="5502"/>
                    <a:pt x="2705" y="4894"/>
                  </a:cubicBezTo>
                  <a:lnTo>
                    <a:pt x="2705" y="4863"/>
                  </a:lnTo>
                  <a:cubicBezTo>
                    <a:pt x="2705" y="4803"/>
                    <a:pt x="2675" y="4742"/>
                    <a:pt x="2675" y="4681"/>
                  </a:cubicBezTo>
                  <a:lnTo>
                    <a:pt x="2675" y="4651"/>
                  </a:lnTo>
                  <a:lnTo>
                    <a:pt x="2675" y="4438"/>
                  </a:lnTo>
                  <a:lnTo>
                    <a:pt x="2675" y="4408"/>
                  </a:lnTo>
                  <a:lnTo>
                    <a:pt x="2675" y="4195"/>
                  </a:lnTo>
                  <a:lnTo>
                    <a:pt x="2675" y="3952"/>
                  </a:lnTo>
                  <a:lnTo>
                    <a:pt x="2675" y="3891"/>
                  </a:lnTo>
                  <a:lnTo>
                    <a:pt x="2675" y="3739"/>
                  </a:lnTo>
                  <a:lnTo>
                    <a:pt x="2675" y="3648"/>
                  </a:lnTo>
                  <a:cubicBezTo>
                    <a:pt x="2675" y="3617"/>
                    <a:pt x="2675" y="3526"/>
                    <a:pt x="2705" y="3496"/>
                  </a:cubicBezTo>
                  <a:lnTo>
                    <a:pt x="2705" y="3435"/>
                  </a:lnTo>
                  <a:cubicBezTo>
                    <a:pt x="2705" y="3374"/>
                    <a:pt x="2736" y="3313"/>
                    <a:pt x="2736" y="3283"/>
                  </a:cubicBezTo>
                  <a:lnTo>
                    <a:pt x="2736" y="3252"/>
                  </a:lnTo>
                  <a:cubicBezTo>
                    <a:pt x="2736" y="3161"/>
                    <a:pt x="2766" y="3101"/>
                    <a:pt x="2827" y="3040"/>
                  </a:cubicBezTo>
                  <a:cubicBezTo>
                    <a:pt x="2827" y="3009"/>
                    <a:pt x="2857" y="3009"/>
                    <a:pt x="2857" y="2979"/>
                  </a:cubicBezTo>
                  <a:cubicBezTo>
                    <a:pt x="2857" y="2949"/>
                    <a:pt x="2888" y="2888"/>
                    <a:pt x="2888" y="2857"/>
                  </a:cubicBezTo>
                  <a:cubicBezTo>
                    <a:pt x="2888" y="2827"/>
                    <a:pt x="2918" y="2797"/>
                    <a:pt x="2918" y="2736"/>
                  </a:cubicBezTo>
                  <a:cubicBezTo>
                    <a:pt x="2918" y="2705"/>
                    <a:pt x="2979" y="2705"/>
                    <a:pt x="2979" y="2675"/>
                  </a:cubicBezTo>
                  <a:cubicBezTo>
                    <a:pt x="2979" y="2645"/>
                    <a:pt x="3009" y="2584"/>
                    <a:pt x="3009" y="2553"/>
                  </a:cubicBezTo>
                  <a:close/>
                  <a:moveTo>
                    <a:pt x="9970" y="2645"/>
                  </a:moveTo>
                  <a:cubicBezTo>
                    <a:pt x="9970" y="2675"/>
                    <a:pt x="10000" y="2705"/>
                    <a:pt x="10000" y="2736"/>
                  </a:cubicBezTo>
                  <a:cubicBezTo>
                    <a:pt x="10000" y="2797"/>
                    <a:pt x="10031" y="2797"/>
                    <a:pt x="10031" y="2827"/>
                  </a:cubicBezTo>
                  <a:cubicBezTo>
                    <a:pt x="10031" y="2857"/>
                    <a:pt x="10061" y="2888"/>
                    <a:pt x="10061" y="2949"/>
                  </a:cubicBezTo>
                  <a:cubicBezTo>
                    <a:pt x="10061" y="2979"/>
                    <a:pt x="10122" y="3009"/>
                    <a:pt x="10122" y="3040"/>
                  </a:cubicBezTo>
                  <a:cubicBezTo>
                    <a:pt x="10122" y="3101"/>
                    <a:pt x="10152" y="3131"/>
                    <a:pt x="10152" y="3131"/>
                  </a:cubicBezTo>
                  <a:cubicBezTo>
                    <a:pt x="10183" y="3192"/>
                    <a:pt x="10183" y="3252"/>
                    <a:pt x="10183" y="3313"/>
                  </a:cubicBezTo>
                  <a:lnTo>
                    <a:pt x="10183" y="3344"/>
                  </a:lnTo>
                  <a:cubicBezTo>
                    <a:pt x="10183" y="3404"/>
                    <a:pt x="10243" y="3465"/>
                    <a:pt x="10243" y="3496"/>
                  </a:cubicBezTo>
                  <a:lnTo>
                    <a:pt x="10243" y="3587"/>
                  </a:lnTo>
                  <a:cubicBezTo>
                    <a:pt x="10243" y="3617"/>
                    <a:pt x="10243" y="3708"/>
                    <a:pt x="10274" y="3739"/>
                  </a:cubicBezTo>
                  <a:lnTo>
                    <a:pt x="10274" y="3800"/>
                  </a:lnTo>
                  <a:lnTo>
                    <a:pt x="10274" y="3952"/>
                  </a:lnTo>
                  <a:lnTo>
                    <a:pt x="10274" y="4043"/>
                  </a:lnTo>
                  <a:lnTo>
                    <a:pt x="10274" y="4256"/>
                  </a:lnTo>
                  <a:cubicBezTo>
                    <a:pt x="10304" y="4286"/>
                    <a:pt x="10304" y="4377"/>
                    <a:pt x="10304" y="4468"/>
                  </a:cubicBezTo>
                  <a:lnTo>
                    <a:pt x="10304" y="4681"/>
                  </a:lnTo>
                  <a:lnTo>
                    <a:pt x="10304" y="4711"/>
                  </a:lnTo>
                  <a:cubicBezTo>
                    <a:pt x="10304" y="4803"/>
                    <a:pt x="10304" y="4833"/>
                    <a:pt x="10274" y="4924"/>
                  </a:cubicBezTo>
                  <a:lnTo>
                    <a:pt x="10274" y="4955"/>
                  </a:lnTo>
                  <a:cubicBezTo>
                    <a:pt x="10152" y="5563"/>
                    <a:pt x="9939" y="6079"/>
                    <a:pt x="9544" y="6596"/>
                  </a:cubicBezTo>
                  <a:cubicBezTo>
                    <a:pt x="9544" y="6596"/>
                    <a:pt x="9544" y="6626"/>
                    <a:pt x="9514" y="6626"/>
                  </a:cubicBezTo>
                  <a:lnTo>
                    <a:pt x="9392" y="6748"/>
                  </a:lnTo>
                  <a:lnTo>
                    <a:pt x="9362" y="6778"/>
                  </a:lnTo>
                  <a:cubicBezTo>
                    <a:pt x="9332" y="6809"/>
                    <a:pt x="9271" y="6839"/>
                    <a:pt x="9271" y="6900"/>
                  </a:cubicBezTo>
                  <a:lnTo>
                    <a:pt x="9210" y="6961"/>
                  </a:lnTo>
                  <a:cubicBezTo>
                    <a:pt x="9149" y="6991"/>
                    <a:pt x="9119" y="7052"/>
                    <a:pt x="9088" y="7052"/>
                  </a:cubicBezTo>
                  <a:cubicBezTo>
                    <a:pt x="9058" y="7082"/>
                    <a:pt x="8997" y="7082"/>
                    <a:pt x="8997" y="7113"/>
                  </a:cubicBezTo>
                  <a:lnTo>
                    <a:pt x="8906" y="7234"/>
                  </a:lnTo>
                  <a:lnTo>
                    <a:pt x="8815" y="7295"/>
                  </a:lnTo>
                  <a:cubicBezTo>
                    <a:pt x="8784" y="7356"/>
                    <a:pt x="8754" y="7356"/>
                    <a:pt x="8754" y="7386"/>
                  </a:cubicBezTo>
                  <a:cubicBezTo>
                    <a:pt x="8176" y="7812"/>
                    <a:pt x="7538" y="8055"/>
                    <a:pt x="6809" y="8116"/>
                  </a:cubicBezTo>
                  <a:lnTo>
                    <a:pt x="9970" y="2645"/>
                  </a:lnTo>
                  <a:close/>
                  <a:moveTo>
                    <a:pt x="6474" y="0"/>
                  </a:moveTo>
                  <a:cubicBezTo>
                    <a:pt x="5623" y="0"/>
                    <a:pt x="4863" y="243"/>
                    <a:pt x="4225" y="669"/>
                  </a:cubicBezTo>
                  <a:cubicBezTo>
                    <a:pt x="4103" y="608"/>
                    <a:pt x="3860" y="578"/>
                    <a:pt x="3556" y="578"/>
                  </a:cubicBezTo>
                  <a:cubicBezTo>
                    <a:pt x="2979" y="578"/>
                    <a:pt x="1976" y="760"/>
                    <a:pt x="1459" y="2097"/>
                  </a:cubicBezTo>
                  <a:cubicBezTo>
                    <a:pt x="1216" y="2827"/>
                    <a:pt x="699" y="4012"/>
                    <a:pt x="213" y="4012"/>
                  </a:cubicBezTo>
                  <a:cubicBezTo>
                    <a:pt x="91" y="4012"/>
                    <a:pt x="0" y="4073"/>
                    <a:pt x="0" y="4195"/>
                  </a:cubicBezTo>
                  <a:cubicBezTo>
                    <a:pt x="0" y="4286"/>
                    <a:pt x="91" y="4377"/>
                    <a:pt x="213" y="4377"/>
                  </a:cubicBezTo>
                  <a:cubicBezTo>
                    <a:pt x="699" y="4377"/>
                    <a:pt x="1216" y="5563"/>
                    <a:pt x="1459" y="6292"/>
                  </a:cubicBezTo>
                  <a:cubicBezTo>
                    <a:pt x="1945" y="7569"/>
                    <a:pt x="2979" y="7812"/>
                    <a:pt x="3556" y="7812"/>
                  </a:cubicBezTo>
                  <a:cubicBezTo>
                    <a:pt x="3769" y="7812"/>
                    <a:pt x="3951" y="7751"/>
                    <a:pt x="4103" y="7721"/>
                  </a:cubicBezTo>
                  <a:cubicBezTo>
                    <a:pt x="4803" y="8177"/>
                    <a:pt x="5593" y="8450"/>
                    <a:pt x="6505" y="8450"/>
                  </a:cubicBezTo>
                  <a:cubicBezTo>
                    <a:pt x="7386" y="8450"/>
                    <a:pt x="8207" y="8177"/>
                    <a:pt x="8906" y="7721"/>
                  </a:cubicBezTo>
                  <a:cubicBezTo>
                    <a:pt x="9058" y="7751"/>
                    <a:pt x="9240" y="7812"/>
                    <a:pt x="9423" y="7812"/>
                  </a:cubicBezTo>
                  <a:cubicBezTo>
                    <a:pt x="10000" y="7812"/>
                    <a:pt x="11003" y="7599"/>
                    <a:pt x="11520" y="6292"/>
                  </a:cubicBezTo>
                  <a:cubicBezTo>
                    <a:pt x="11763" y="5563"/>
                    <a:pt x="12280" y="4377"/>
                    <a:pt x="12766" y="4377"/>
                  </a:cubicBezTo>
                  <a:cubicBezTo>
                    <a:pt x="12888" y="4377"/>
                    <a:pt x="12979" y="4286"/>
                    <a:pt x="12979" y="4195"/>
                  </a:cubicBezTo>
                  <a:cubicBezTo>
                    <a:pt x="12888" y="4073"/>
                    <a:pt x="12827" y="4012"/>
                    <a:pt x="12736" y="4012"/>
                  </a:cubicBezTo>
                  <a:cubicBezTo>
                    <a:pt x="12250" y="4012"/>
                    <a:pt x="11702" y="2827"/>
                    <a:pt x="11490" y="2097"/>
                  </a:cubicBezTo>
                  <a:cubicBezTo>
                    <a:pt x="11003" y="821"/>
                    <a:pt x="9970" y="578"/>
                    <a:pt x="9392" y="578"/>
                  </a:cubicBezTo>
                  <a:cubicBezTo>
                    <a:pt x="9088" y="578"/>
                    <a:pt x="8815" y="608"/>
                    <a:pt x="8724" y="669"/>
                  </a:cubicBezTo>
                  <a:cubicBezTo>
                    <a:pt x="8055" y="243"/>
                    <a:pt x="7295" y="0"/>
                    <a:pt x="64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8"/>
            <p:cNvSpPr/>
            <p:nvPr/>
          </p:nvSpPr>
          <p:spPr>
            <a:xfrm>
              <a:off x="2774021" y="3511532"/>
              <a:ext cx="251998" cy="252618"/>
            </a:xfrm>
            <a:custGeom>
              <a:rect b="b" l="l" r="r" t="t"/>
              <a:pathLst>
                <a:path extrusionOk="0" h="12220" w="12190">
                  <a:moveTo>
                    <a:pt x="6049" y="639"/>
                  </a:moveTo>
                  <a:cubicBezTo>
                    <a:pt x="6444" y="1125"/>
                    <a:pt x="7478" y="1429"/>
                    <a:pt x="7721" y="1490"/>
                  </a:cubicBezTo>
                  <a:cubicBezTo>
                    <a:pt x="8785" y="1855"/>
                    <a:pt x="8815" y="2584"/>
                    <a:pt x="8724" y="3040"/>
                  </a:cubicBezTo>
                  <a:cubicBezTo>
                    <a:pt x="8025" y="2402"/>
                    <a:pt x="7022" y="1976"/>
                    <a:pt x="5958" y="1976"/>
                  </a:cubicBezTo>
                  <a:cubicBezTo>
                    <a:pt x="4925" y="1976"/>
                    <a:pt x="3982" y="2341"/>
                    <a:pt x="3253" y="2949"/>
                  </a:cubicBezTo>
                  <a:cubicBezTo>
                    <a:pt x="3253" y="2554"/>
                    <a:pt x="3344" y="1855"/>
                    <a:pt x="4378" y="1490"/>
                  </a:cubicBezTo>
                  <a:cubicBezTo>
                    <a:pt x="4590" y="1399"/>
                    <a:pt x="5624" y="1095"/>
                    <a:pt x="6049" y="639"/>
                  </a:cubicBezTo>
                  <a:close/>
                  <a:moveTo>
                    <a:pt x="5989" y="2402"/>
                  </a:moveTo>
                  <a:cubicBezTo>
                    <a:pt x="6840" y="2402"/>
                    <a:pt x="7630" y="2706"/>
                    <a:pt x="8268" y="3162"/>
                  </a:cubicBezTo>
                  <a:lnTo>
                    <a:pt x="3709" y="3162"/>
                  </a:lnTo>
                  <a:cubicBezTo>
                    <a:pt x="4378" y="2645"/>
                    <a:pt x="5137" y="2402"/>
                    <a:pt x="5989" y="2402"/>
                  </a:cubicBezTo>
                  <a:close/>
                  <a:moveTo>
                    <a:pt x="8633" y="3557"/>
                  </a:moveTo>
                  <a:lnTo>
                    <a:pt x="8633" y="4074"/>
                  </a:lnTo>
                  <a:lnTo>
                    <a:pt x="3466" y="4074"/>
                  </a:lnTo>
                  <a:lnTo>
                    <a:pt x="3466" y="3557"/>
                  </a:lnTo>
                  <a:close/>
                  <a:moveTo>
                    <a:pt x="8998" y="3922"/>
                  </a:moveTo>
                  <a:cubicBezTo>
                    <a:pt x="9454" y="4530"/>
                    <a:pt x="9727" y="5289"/>
                    <a:pt x="9727" y="6110"/>
                  </a:cubicBezTo>
                  <a:cubicBezTo>
                    <a:pt x="9727" y="6961"/>
                    <a:pt x="9454" y="7721"/>
                    <a:pt x="8998" y="8329"/>
                  </a:cubicBezTo>
                  <a:lnTo>
                    <a:pt x="8998" y="3922"/>
                  </a:lnTo>
                  <a:close/>
                  <a:moveTo>
                    <a:pt x="8329" y="4438"/>
                  </a:moveTo>
                  <a:lnTo>
                    <a:pt x="6049" y="8390"/>
                  </a:lnTo>
                  <a:lnTo>
                    <a:pt x="3770" y="4438"/>
                  </a:lnTo>
                  <a:close/>
                  <a:moveTo>
                    <a:pt x="3071" y="3800"/>
                  </a:moveTo>
                  <a:lnTo>
                    <a:pt x="3071" y="8420"/>
                  </a:lnTo>
                  <a:cubicBezTo>
                    <a:pt x="2584" y="7782"/>
                    <a:pt x="2280" y="6992"/>
                    <a:pt x="2280" y="6110"/>
                  </a:cubicBezTo>
                  <a:cubicBezTo>
                    <a:pt x="2280" y="5229"/>
                    <a:pt x="2584" y="4438"/>
                    <a:pt x="3071" y="3800"/>
                  </a:cubicBezTo>
                  <a:close/>
                  <a:moveTo>
                    <a:pt x="3466" y="4742"/>
                  </a:moveTo>
                  <a:lnTo>
                    <a:pt x="5745" y="8694"/>
                  </a:lnTo>
                  <a:lnTo>
                    <a:pt x="3466" y="8694"/>
                  </a:lnTo>
                  <a:lnTo>
                    <a:pt x="3466" y="4742"/>
                  </a:lnTo>
                  <a:close/>
                  <a:moveTo>
                    <a:pt x="8633" y="4742"/>
                  </a:moveTo>
                  <a:lnTo>
                    <a:pt x="8633" y="8694"/>
                  </a:lnTo>
                  <a:lnTo>
                    <a:pt x="6353" y="8694"/>
                  </a:lnTo>
                  <a:lnTo>
                    <a:pt x="8633" y="4742"/>
                  </a:lnTo>
                  <a:close/>
                  <a:moveTo>
                    <a:pt x="9393" y="3375"/>
                  </a:moveTo>
                  <a:cubicBezTo>
                    <a:pt x="10001" y="3375"/>
                    <a:pt x="10457" y="3709"/>
                    <a:pt x="10669" y="4438"/>
                  </a:cubicBezTo>
                  <a:cubicBezTo>
                    <a:pt x="10761" y="4651"/>
                    <a:pt x="11065" y="5685"/>
                    <a:pt x="11521" y="6110"/>
                  </a:cubicBezTo>
                  <a:cubicBezTo>
                    <a:pt x="11004" y="6566"/>
                    <a:pt x="10761" y="7569"/>
                    <a:pt x="10669" y="7782"/>
                  </a:cubicBezTo>
                  <a:cubicBezTo>
                    <a:pt x="10396" y="8511"/>
                    <a:pt x="10001" y="8846"/>
                    <a:pt x="9393" y="8846"/>
                  </a:cubicBezTo>
                  <a:cubicBezTo>
                    <a:pt x="9302" y="8846"/>
                    <a:pt x="9180" y="8846"/>
                    <a:pt x="9119" y="8815"/>
                  </a:cubicBezTo>
                  <a:cubicBezTo>
                    <a:pt x="9758" y="8086"/>
                    <a:pt x="10153" y="7144"/>
                    <a:pt x="10153" y="6110"/>
                  </a:cubicBezTo>
                  <a:cubicBezTo>
                    <a:pt x="10153" y="5077"/>
                    <a:pt x="9758" y="4134"/>
                    <a:pt x="9119" y="3405"/>
                  </a:cubicBezTo>
                  <a:cubicBezTo>
                    <a:pt x="9180" y="3405"/>
                    <a:pt x="9271" y="3375"/>
                    <a:pt x="9393" y="3375"/>
                  </a:cubicBezTo>
                  <a:close/>
                  <a:moveTo>
                    <a:pt x="2858" y="3405"/>
                  </a:moveTo>
                  <a:cubicBezTo>
                    <a:pt x="2189" y="4134"/>
                    <a:pt x="1824" y="5077"/>
                    <a:pt x="1824" y="6141"/>
                  </a:cubicBezTo>
                  <a:cubicBezTo>
                    <a:pt x="1824" y="7174"/>
                    <a:pt x="2189" y="8116"/>
                    <a:pt x="2858" y="8876"/>
                  </a:cubicBezTo>
                  <a:lnTo>
                    <a:pt x="2706" y="8876"/>
                  </a:lnTo>
                  <a:cubicBezTo>
                    <a:pt x="2098" y="8846"/>
                    <a:pt x="1642" y="8511"/>
                    <a:pt x="1399" y="7812"/>
                  </a:cubicBezTo>
                  <a:cubicBezTo>
                    <a:pt x="1338" y="7600"/>
                    <a:pt x="1034" y="6566"/>
                    <a:pt x="578" y="6141"/>
                  </a:cubicBezTo>
                  <a:cubicBezTo>
                    <a:pt x="1064" y="5745"/>
                    <a:pt x="1368" y="4712"/>
                    <a:pt x="1399" y="4469"/>
                  </a:cubicBezTo>
                  <a:cubicBezTo>
                    <a:pt x="1672" y="3770"/>
                    <a:pt x="2098" y="3405"/>
                    <a:pt x="2706" y="3405"/>
                  </a:cubicBezTo>
                  <a:close/>
                  <a:moveTo>
                    <a:pt x="8238" y="9119"/>
                  </a:moveTo>
                  <a:cubicBezTo>
                    <a:pt x="7600" y="9606"/>
                    <a:pt x="6840" y="9879"/>
                    <a:pt x="5958" y="9879"/>
                  </a:cubicBezTo>
                  <a:cubicBezTo>
                    <a:pt x="5137" y="9879"/>
                    <a:pt x="4317" y="9575"/>
                    <a:pt x="3678" y="9119"/>
                  </a:cubicBezTo>
                  <a:lnTo>
                    <a:pt x="5989" y="9119"/>
                  </a:lnTo>
                  <a:lnTo>
                    <a:pt x="6049" y="9180"/>
                  </a:lnTo>
                  <a:lnTo>
                    <a:pt x="6080" y="9119"/>
                  </a:lnTo>
                  <a:close/>
                  <a:moveTo>
                    <a:pt x="8785" y="9180"/>
                  </a:moveTo>
                  <a:lnTo>
                    <a:pt x="8785" y="9180"/>
                  </a:lnTo>
                  <a:cubicBezTo>
                    <a:pt x="8815" y="9636"/>
                    <a:pt x="8785" y="10396"/>
                    <a:pt x="7721" y="10761"/>
                  </a:cubicBezTo>
                  <a:cubicBezTo>
                    <a:pt x="7478" y="10821"/>
                    <a:pt x="6444" y="11125"/>
                    <a:pt x="6049" y="11581"/>
                  </a:cubicBezTo>
                  <a:cubicBezTo>
                    <a:pt x="5624" y="11095"/>
                    <a:pt x="4590" y="10791"/>
                    <a:pt x="4378" y="10761"/>
                  </a:cubicBezTo>
                  <a:cubicBezTo>
                    <a:pt x="3375" y="10396"/>
                    <a:pt x="3253" y="9697"/>
                    <a:pt x="3314" y="9271"/>
                  </a:cubicBezTo>
                  <a:lnTo>
                    <a:pt x="3314" y="9271"/>
                  </a:lnTo>
                  <a:cubicBezTo>
                    <a:pt x="4013" y="9879"/>
                    <a:pt x="4985" y="10244"/>
                    <a:pt x="5989" y="10244"/>
                  </a:cubicBezTo>
                  <a:cubicBezTo>
                    <a:pt x="7052" y="10244"/>
                    <a:pt x="8025" y="9849"/>
                    <a:pt x="8785" y="9180"/>
                  </a:cubicBezTo>
                  <a:close/>
                  <a:moveTo>
                    <a:pt x="6080" y="1"/>
                  </a:moveTo>
                  <a:cubicBezTo>
                    <a:pt x="5958" y="1"/>
                    <a:pt x="5897" y="61"/>
                    <a:pt x="5897" y="183"/>
                  </a:cubicBezTo>
                  <a:cubicBezTo>
                    <a:pt x="5897" y="517"/>
                    <a:pt x="4925" y="943"/>
                    <a:pt x="4286" y="1095"/>
                  </a:cubicBezTo>
                  <a:cubicBezTo>
                    <a:pt x="3192" y="1490"/>
                    <a:pt x="2888" y="2280"/>
                    <a:pt x="2949" y="3010"/>
                  </a:cubicBezTo>
                  <a:lnTo>
                    <a:pt x="2767" y="3010"/>
                  </a:lnTo>
                  <a:cubicBezTo>
                    <a:pt x="2311" y="3010"/>
                    <a:pt x="1490" y="3192"/>
                    <a:pt x="1095" y="4317"/>
                  </a:cubicBezTo>
                  <a:cubicBezTo>
                    <a:pt x="912" y="4986"/>
                    <a:pt x="517" y="5928"/>
                    <a:pt x="183" y="5928"/>
                  </a:cubicBezTo>
                  <a:cubicBezTo>
                    <a:pt x="61" y="5928"/>
                    <a:pt x="1" y="5989"/>
                    <a:pt x="1" y="6110"/>
                  </a:cubicBezTo>
                  <a:cubicBezTo>
                    <a:pt x="1" y="6232"/>
                    <a:pt x="61" y="6293"/>
                    <a:pt x="183" y="6293"/>
                  </a:cubicBezTo>
                  <a:cubicBezTo>
                    <a:pt x="517" y="6293"/>
                    <a:pt x="943" y="7265"/>
                    <a:pt x="1095" y="7903"/>
                  </a:cubicBezTo>
                  <a:cubicBezTo>
                    <a:pt x="1520" y="9028"/>
                    <a:pt x="2311" y="9241"/>
                    <a:pt x="2767" y="9241"/>
                  </a:cubicBezTo>
                  <a:lnTo>
                    <a:pt x="2949" y="9241"/>
                  </a:lnTo>
                  <a:cubicBezTo>
                    <a:pt x="2888" y="9940"/>
                    <a:pt x="3192" y="10761"/>
                    <a:pt x="4286" y="11125"/>
                  </a:cubicBezTo>
                  <a:cubicBezTo>
                    <a:pt x="4925" y="11308"/>
                    <a:pt x="5897" y="11703"/>
                    <a:pt x="5897" y="12037"/>
                  </a:cubicBezTo>
                  <a:cubicBezTo>
                    <a:pt x="5897" y="12159"/>
                    <a:pt x="5958" y="12220"/>
                    <a:pt x="6080" y="12220"/>
                  </a:cubicBezTo>
                  <a:cubicBezTo>
                    <a:pt x="6201" y="12220"/>
                    <a:pt x="6262" y="12159"/>
                    <a:pt x="6262" y="12037"/>
                  </a:cubicBezTo>
                  <a:cubicBezTo>
                    <a:pt x="6262" y="11703"/>
                    <a:pt x="7204" y="11277"/>
                    <a:pt x="7873" y="11125"/>
                  </a:cubicBezTo>
                  <a:cubicBezTo>
                    <a:pt x="8967" y="10761"/>
                    <a:pt x="9271" y="9940"/>
                    <a:pt x="9180" y="9241"/>
                  </a:cubicBezTo>
                  <a:lnTo>
                    <a:pt x="9393" y="9241"/>
                  </a:lnTo>
                  <a:cubicBezTo>
                    <a:pt x="9849" y="9241"/>
                    <a:pt x="10669" y="9028"/>
                    <a:pt x="11065" y="7903"/>
                  </a:cubicBezTo>
                  <a:cubicBezTo>
                    <a:pt x="11247" y="7265"/>
                    <a:pt x="11612" y="6293"/>
                    <a:pt x="11977" y="6293"/>
                  </a:cubicBezTo>
                  <a:cubicBezTo>
                    <a:pt x="12068" y="6293"/>
                    <a:pt x="12159" y="6232"/>
                    <a:pt x="12159" y="6110"/>
                  </a:cubicBezTo>
                  <a:cubicBezTo>
                    <a:pt x="12189" y="5989"/>
                    <a:pt x="12068" y="5928"/>
                    <a:pt x="11977" y="5928"/>
                  </a:cubicBezTo>
                  <a:cubicBezTo>
                    <a:pt x="11612" y="5928"/>
                    <a:pt x="11217" y="4986"/>
                    <a:pt x="11065" y="4317"/>
                  </a:cubicBezTo>
                  <a:cubicBezTo>
                    <a:pt x="10639" y="3192"/>
                    <a:pt x="9849" y="3010"/>
                    <a:pt x="9393" y="3010"/>
                  </a:cubicBezTo>
                  <a:lnTo>
                    <a:pt x="9180" y="3010"/>
                  </a:lnTo>
                  <a:cubicBezTo>
                    <a:pt x="9271" y="2280"/>
                    <a:pt x="8967" y="1490"/>
                    <a:pt x="7873" y="1095"/>
                  </a:cubicBezTo>
                  <a:cubicBezTo>
                    <a:pt x="7204" y="912"/>
                    <a:pt x="6262" y="517"/>
                    <a:pt x="6262" y="183"/>
                  </a:cubicBezTo>
                  <a:cubicBezTo>
                    <a:pt x="6262" y="61"/>
                    <a:pt x="6201" y="1"/>
                    <a:pt x="60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8"/>
            <p:cNvSpPr/>
            <p:nvPr/>
          </p:nvSpPr>
          <p:spPr>
            <a:xfrm>
              <a:off x="3124027" y="3509651"/>
              <a:ext cx="224958" cy="257641"/>
            </a:xfrm>
            <a:custGeom>
              <a:rect b="b" l="l" r="r" t="t"/>
              <a:pathLst>
                <a:path extrusionOk="0" h="12463" w="10882">
                  <a:moveTo>
                    <a:pt x="5410" y="669"/>
                  </a:moveTo>
                  <a:cubicBezTo>
                    <a:pt x="5745" y="1003"/>
                    <a:pt x="6444" y="1216"/>
                    <a:pt x="6687" y="1307"/>
                  </a:cubicBezTo>
                  <a:cubicBezTo>
                    <a:pt x="7204" y="1490"/>
                    <a:pt x="7447" y="1794"/>
                    <a:pt x="7508" y="2219"/>
                  </a:cubicBezTo>
                  <a:cubicBezTo>
                    <a:pt x="7508" y="2280"/>
                    <a:pt x="7538" y="2341"/>
                    <a:pt x="7599" y="2371"/>
                  </a:cubicBezTo>
                  <a:cubicBezTo>
                    <a:pt x="7645" y="2386"/>
                    <a:pt x="7675" y="2394"/>
                    <a:pt x="7705" y="2394"/>
                  </a:cubicBezTo>
                  <a:cubicBezTo>
                    <a:pt x="7736" y="2394"/>
                    <a:pt x="7766" y="2386"/>
                    <a:pt x="7812" y="2371"/>
                  </a:cubicBezTo>
                  <a:cubicBezTo>
                    <a:pt x="7947" y="2292"/>
                    <a:pt x="8090" y="2255"/>
                    <a:pt x="8236" y="2255"/>
                  </a:cubicBezTo>
                  <a:cubicBezTo>
                    <a:pt x="8484" y="2255"/>
                    <a:pt x="8737" y="2362"/>
                    <a:pt x="8967" y="2554"/>
                  </a:cubicBezTo>
                  <a:cubicBezTo>
                    <a:pt x="9058" y="2614"/>
                    <a:pt x="9666" y="3192"/>
                    <a:pt x="10183" y="3344"/>
                  </a:cubicBezTo>
                  <a:cubicBezTo>
                    <a:pt x="10091" y="3861"/>
                    <a:pt x="10243" y="4529"/>
                    <a:pt x="10304" y="4803"/>
                  </a:cubicBezTo>
                  <a:cubicBezTo>
                    <a:pt x="10456" y="5563"/>
                    <a:pt x="10091" y="5897"/>
                    <a:pt x="9727" y="6049"/>
                  </a:cubicBezTo>
                  <a:cubicBezTo>
                    <a:pt x="9666" y="6080"/>
                    <a:pt x="9635" y="6171"/>
                    <a:pt x="9635" y="6232"/>
                  </a:cubicBezTo>
                  <a:cubicBezTo>
                    <a:pt x="9635" y="6323"/>
                    <a:pt x="9666" y="6384"/>
                    <a:pt x="9727" y="6444"/>
                  </a:cubicBezTo>
                  <a:cubicBezTo>
                    <a:pt x="10091" y="6596"/>
                    <a:pt x="10487" y="6931"/>
                    <a:pt x="10304" y="7691"/>
                  </a:cubicBezTo>
                  <a:cubicBezTo>
                    <a:pt x="10243" y="7964"/>
                    <a:pt x="10031" y="8633"/>
                    <a:pt x="10152" y="9119"/>
                  </a:cubicBezTo>
                  <a:cubicBezTo>
                    <a:pt x="9635" y="9241"/>
                    <a:pt x="9028" y="9849"/>
                    <a:pt x="8936" y="9879"/>
                  </a:cubicBezTo>
                  <a:cubicBezTo>
                    <a:pt x="8664" y="10113"/>
                    <a:pt x="8416" y="10222"/>
                    <a:pt x="8169" y="10222"/>
                  </a:cubicBezTo>
                  <a:cubicBezTo>
                    <a:pt x="8031" y="10222"/>
                    <a:pt x="7893" y="10188"/>
                    <a:pt x="7751" y="10122"/>
                  </a:cubicBezTo>
                  <a:cubicBezTo>
                    <a:pt x="7721" y="10107"/>
                    <a:pt x="7698" y="10099"/>
                    <a:pt x="7671" y="10099"/>
                  </a:cubicBezTo>
                  <a:cubicBezTo>
                    <a:pt x="7645" y="10099"/>
                    <a:pt x="7614" y="10107"/>
                    <a:pt x="7569" y="10122"/>
                  </a:cubicBezTo>
                  <a:cubicBezTo>
                    <a:pt x="7508" y="10153"/>
                    <a:pt x="7447" y="10183"/>
                    <a:pt x="7447" y="10274"/>
                  </a:cubicBezTo>
                  <a:cubicBezTo>
                    <a:pt x="7417" y="10700"/>
                    <a:pt x="7143" y="11004"/>
                    <a:pt x="6687" y="11125"/>
                  </a:cubicBezTo>
                  <a:cubicBezTo>
                    <a:pt x="6444" y="11216"/>
                    <a:pt x="5745" y="11399"/>
                    <a:pt x="5410" y="11794"/>
                  </a:cubicBezTo>
                  <a:cubicBezTo>
                    <a:pt x="5076" y="11460"/>
                    <a:pt x="4377" y="11216"/>
                    <a:pt x="4103" y="11125"/>
                  </a:cubicBezTo>
                  <a:cubicBezTo>
                    <a:pt x="3617" y="10943"/>
                    <a:pt x="3344" y="10639"/>
                    <a:pt x="3313" y="10244"/>
                  </a:cubicBezTo>
                  <a:cubicBezTo>
                    <a:pt x="3313" y="10153"/>
                    <a:pt x="3283" y="10122"/>
                    <a:pt x="3192" y="10092"/>
                  </a:cubicBezTo>
                  <a:cubicBezTo>
                    <a:pt x="3161" y="10092"/>
                    <a:pt x="3131" y="10031"/>
                    <a:pt x="3100" y="10031"/>
                  </a:cubicBezTo>
                  <a:cubicBezTo>
                    <a:pt x="3040" y="10031"/>
                    <a:pt x="3009" y="10031"/>
                    <a:pt x="3009" y="10092"/>
                  </a:cubicBezTo>
                  <a:cubicBezTo>
                    <a:pt x="2883" y="10155"/>
                    <a:pt x="2749" y="10185"/>
                    <a:pt x="2612" y="10185"/>
                  </a:cubicBezTo>
                  <a:cubicBezTo>
                    <a:pt x="2353" y="10185"/>
                    <a:pt x="2082" y="10078"/>
                    <a:pt x="1824" y="9879"/>
                  </a:cubicBezTo>
                  <a:cubicBezTo>
                    <a:pt x="1763" y="9818"/>
                    <a:pt x="1155" y="9241"/>
                    <a:pt x="608" y="9089"/>
                  </a:cubicBezTo>
                  <a:cubicBezTo>
                    <a:pt x="730" y="8602"/>
                    <a:pt x="578" y="7903"/>
                    <a:pt x="517" y="7660"/>
                  </a:cubicBezTo>
                  <a:cubicBezTo>
                    <a:pt x="365" y="6839"/>
                    <a:pt x="730" y="6535"/>
                    <a:pt x="1064" y="6384"/>
                  </a:cubicBezTo>
                  <a:cubicBezTo>
                    <a:pt x="1155" y="6353"/>
                    <a:pt x="1185" y="6292"/>
                    <a:pt x="1185" y="6201"/>
                  </a:cubicBezTo>
                  <a:cubicBezTo>
                    <a:pt x="1185" y="6140"/>
                    <a:pt x="1155" y="6049"/>
                    <a:pt x="1064" y="6019"/>
                  </a:cubicBezTo>
                  <a:cubicBezTo>
                    <a:pt x="730" y="5867"/>
                    <a:pt x="304" y="5532"/>
                    <a:pt x="517" y="4773"/>
                  </a:cubicBezTo>
                  <a:cubicBezTo>
                    <a:pt x="578" y="4499"/>
                    <a:pt x="760" y="3800"/>
                    <a:pt x="669" y="3314"/>
                  </a:cubicBezTo>
                  <a:cubicBezTo>
                    <a:pt x="1185" y="3192"/>
                    <a:pt x="1793" y="2584"/>
                    <a:pt x="1885" y="2554"/>
                  </a:cubicBezTo>
                  <a:cubicBezTo>
                    <a:pt x="2136" y="2341"/>
                    <a:pt x="2388" y="2226"/>
                    <a:pt x="2632" y="2226"/>
                  </a:cubicBezTo>
                  <a:cubicBezTo>
                    <a:pt x="2771" y="2226"/>
                    <a:pt x="2907" y="2264"/>
                    <a:pt x="3040" y="2341"/>
                  </a:cubicBezTo>
                  <a:cubicBezTo>
                    <a:pt x="3085" y="2356"/>
                    <a:pt x="3116" y="2364"/>
                    <a:pt x="3146" y="2364"/>
                  </a:cubicBezTo>
                  <a:cubicBezTo>
                    <a:pt x="3176" y="2364"/>
                    <a:pt x="3207" y="2356"/>
                    <a:pt x="3252" y="2341"/>
                  </a:cubicBezTo>
                  <a:cubicBezTo>
                    <a:pt x="3313" y="2280"/>
                    <a:pt x="3344" y="2250"/>
                    <a:pt x="3344" y="2189"/>
                  </a:cubicBezTo>
                  <a:cubicBezTo>
                    <a:pt x="3404" y="1763"/>
                    <a:pt x="3647" y="1459"/>
                    <a:pt x="4103" y="1307"/>
                  </a:cubicBezTo>
                  <a:cubicBezTo>
                    <a:pt x="4377" y="1216"/>
                    <a:pt x="5076" y="1034"/>
                    <a:pt x="5410" y="669"/>
                  </a:cubicBezTo>
                  <a:close/>
                  <a:moveTo>
                    <a:pt x="5441" y="0"/>
                  </a:moveTo>
                  <a:cubicBezTo>
                    <a:pt x="5319" y="0"/>
                    <a:pt x="5258" y="92"/>
                    <a:pt x="5258" y="213"/>
                  </a:cubicBezTo>
                  <a:cubicBezTo>
                    <a:pt x="5258" y="396"/>
                    <a:pt x="4620" y="730"/>
                    <a:pt x="4043" y="882"/>
                  </a:cubicBezTo>
                  <a:cubicBezTo>
                    <a:pt x="3404" y="1125"/>
                    <a:pt x="3131" y="1490"/>
                    <a:pt x="3009" y="1885"/>
                  </a:cubicBezTo>
                  <a:cubicBezTo>
                    <a:pt x="2895" y="1855"/>
                    <a:pt x="2781" y="1839"/>
                    <a:pt x="2667" y="1839"/>
                  </a:cubicBezTo>
                  <a:cubicBezTo>
                    <a:pt x="2325" y="1839"/>
                    <a:pt x="1983" y="1976"/>
                    <a:pt x="1641" y="2250"/>
                  </a:cubicBezTo>
                  <a:cubicBezTo>
                    <a:pt x="1368" y="2523"/>
                    <a:pt x="821" y="2949"/>
                    <a:pt x="517" y="2949"/>
                  </a:cubicBezTo>
                  <a:lnTo>
                    <a:pt x="426" y="2949"/>
                  </a:lnTo>
                  <a:cubicBezTo>
                    <a:pt x="402" y="2913"/>
                    <a:pt x="363" y="2896"/>
                    <a:pt x="322" y="2896"/>
                  </a:cubicBezTo>
                  <a:cubicBezTo>
                    <a:pt x="259" y="2896"/>
                    <a:pt x="189" y="2936"/>
                    <a:pt x="152" y="3010"/>
                  </a:cubicBezTo>
                  <a:cubicBezTo>
                    <a:pt x="122" y="3040"/>
                    <a:pt x="122" y="3101"/>
                    <a:pt x="122" y="3131"/>
                  </a:cubicBezTo>
                  <a:cubicBezTo>
                    <a:pt x="122" y="3192"/>
                    <a:pt x="152" y="3283"/>
                    <a:pt x="243" y="3314"/>
                  </a:cubicBezTo>
                  <a:cubicBezTo>
                    <a:pt x="426" y="3435"/>
                    <a:pt x="365" y="4104"/>
                    <a:pt x="213" y="4712"/>
                  </a:cubicBezTo>
                  <a:cubicBezTo>
                    <a:pt x="0" y="5563"/>
                    <a:pt x="365" y="6019"/>
                    <a:pt x="699" y="6232"/>
                  </a:cubicBezTo>
                  <a:cubicBezTo>
                    <a:pt x="365" y="6475"/>
                    <a:pt x="0" y="6931"/>
                    <a:pt x="213" y="7812"/>
                  </a:cubicBezTo>
                  <a:cubicBezTo>
                    <a:pt x="365" y="8359"/>
                    <a:pt x="426" y="9058"/>
                    <a:pt x="243" y="9180"/>
                  </a:cubicBezTo>
                  <a:cubicBezTo>
                    <a:pt x="152" y="9210"/>
                    <a:pt x="122" y="9271"/>
                    <a:pt x="122" y="9362"/>
                  </a:cubicBezTo>
                  <a:cubicBezTo>
                    <a:pt x="122" y="9393"/>
                    <a:pt x="122" y="9423"/>
                    <a:pt x="152" y="9484"/>
                  </a:cubicBezTo>
                  <a:cubicBezTo>
                    <a:pt x="219" y="9528"/>
                    <a:pt x="302" y="9557"/>
                    <a:pt x="365" y="9557"/>
                  </a:cubicBezTo>
                  <a:cubicBezTo>
                    <a:pt x="389" y="9557"/>
                    <a:pt x="409" y="9553"/>
                    <a:pt x="426" y="9545"/>
                  </a:cubicBezTo>
                  <a:lnTo>
                    <a:pt x="517" y="9545"/>
                  </a:lnTo>
                  <a:cubicBezTo>
                    <a:pt x="821" y="9545"/>
                    <a:pt x="1337" y="9970"/>
                    <a:pt x="1641" y="10274"/>
                  </a:cubicBezTo>
                  <a:cubicBezTo>
                    <a:pt x="1969" y="10536"/>
                    <a:pt x="2296" y="10672"/>
                    <a:pt x="2623" y="10672"/>
                  </a:cubicBezTo>
                  <a:cubicBezTo>
                    <a:pt x="2752" y="10672"/>
                    <a:pt x="2881" y="10651"/>
                    <a:pt x="3009" y="10609"/>
                  </a:cubicBezTo>
                  <a:cubicBezTo>
                    <a:pt x="3100" y="10943"/>
                    <a:pt x="3404" y="11368"/>
                    <a:pt x="4043" y="11612"/>
                  </a:cubicBezTo>
                  <a:cubicBezTo>
                    <a:pt x="4620" y="11764"/>
                    <a:pt x="5258" y="12067"/>
                    <a:pt x="5258" y="12280"/>
                  </a:cubicBezTo>
                  <a:cubicBezTo>
                    <a:pt x="5258" y="12402"/>
                    <a:pt x="5319" y="12463"/>
                    <a:pt x="5441" y="12463"/>
                  </a:cubicBezTo>
                  <a:cubicBezTo>
                    <a:pt x="5562" y="12463"/>
                    <a:pt x="5623" y="12402"/>
                    <a:pt x="5623" y="12280"/>
                  </a:cubicBezTo>
                  <a:cubicBezTo>
                    <a:pt x="5623" y="12098"/>
                    <a:pt x="6292" y="11764"/>
                    <a:pt x="6839" y="11612"/>
                  </a:cubicBezTo>
                  <a:cubicBezTo>
                    <a:pt x="7508" y="11368"/>
                    <a:pt x="7751" y="11004"/>
                    <a:pt x="7872" y="10609"/>
                  </a:cubicBezTo>
                  <a:cubicBezTo>
                    <a:pt x="7986" y="10639"/>
                    <a:pt x="8100" y="10654"/>
                    <a:pt x="8214" y="10654"/>
                  </a:cubicBezTo>
                  <a:cubicBezTo>
                    <a:pt x="8556" y="10654"/>
                    <a:pt x="8898" y="10517"/>
                    <a:pt x="9240" y="10244"/>
                  </a:cubicBezTo>
                  <a:cubicBezTo>
                    <a:pt x="9514" y="9970"/>
                    <a:pt x="10091" y="9545"/>
                    <a:pt x="10395" y="9545"/>
                  </a:cubicBezTo>
                  <a:lnTo>
                    <a:pt x="10456" y="9545"/>
                  </a:lnTo>
                  <a:cubicBezTo>
                    <a:pt x="10488" y="9576"/>
                    <a:pt x="10527" y="9590"/>
                    <a:pt x="10566" y="9590"/>
                  </a:cubicBezTo>
                  <a:cubicBezTo>
                    <a:pt x="10638" y="9590"/>
                    <a:pt x="10710" y="9543"/>
                    <a:pt x="10730" y="9484"/>
                  </a:cubicBezTo>
                  <a:cubicBezTo>
                    <a:pt x="10760" y="9423"/>
                    <a:pt x="10760" y="9393"/>
                    <a:pt x="10760" y="9362"/>
                  </a:cubicBezTo>
                  <a:cubicBezTo>
                    <a:pt x="10760" y="9271"/>
                    <a:pt x="10730" y="9210"/>
                    <a:pt x="10638" y="9180"/>
                  </a:cubicBezTo>
                  <a:cubicBezTo>
                    <a:pt x="10456" y="9058"/>
                    <a:pt x="10547" y="8359"/>
                    <a:pt x="10699" y="7751"/>
                  </a:cubicBezTo>
                  <a:cubicBezTo>
                    <a:pt x="10882" y="6931"/>
                    <a:pt x="10547" y="6475"/>
                    <a:pt x="10183" y="6232"/>
                  </a:cubicBezTo>
                  <a:cubicBezTo>
                    <a:pt x="10547" y="5988"/>
                    <a:pt x="10882" y="5532"/>
                    <a:pt x="10699" y="4681"/>
                  </a:cubicBezTo>
                  <a:cubicBezTo>
                    <a:pt x="10547" y="4104"/>
                    <a:pt x="10456" y="3405"/>
                    <a:pt x="10638" y="3314"/>
                  </a:cubicBezTo>
                  <a:cubicBezTo>
                    <a:pt x="10730" y="3283"/>
                    <a:pt x="10760" y="3192"/>
                    <a:pt x="10760" y="3131"/>
                  </a:cubicBezTo>
                  <a:cubicBezTo>
                    <a:pt x="10760" y="3101"/>
                    <a:pt x="10760" y="3040"/>
                    <a:pt x="10730" y="3010"/>
                  </a:cubicBezTo>
                  <a:cubicBezTo>
                    <a:pt x="10665" y="2967"/>
                    <a:pt x="10601" y="2924"/>
                    <a:pt x="10536" y="2924"/>
                  </a:cubicBezTo>
                  <a:cubicBezTo>
                    <a:pt x="10510" y="2924"/>
                    <a:pt x="10483" y="2931"/>
                    <a:pt x="10456" y="2949"/>
                  </a:cubicBezTo>
                  <a:lnTo>
                    <a:pt x="10395" y="2949"/>
                  </a:lnTo>
                  <a:cubicBezTo>
                    <a:pt x="10091" y="2949"/>
                    <a:pt x="9544" y="2523"/>
                    <a:pt x="9240" y="2219"/>
                  </a:cubicBezTo>
                  <a:cubicBezTo>
                    <a:pt x="8922" y="1943"/>
                    <a:pt x="8603" y="1815"/>
                    <a:pt x="8284" y="1815"/>
                  </a:cubicBezTo>
                  <a:cubicBezTo>
                    <a:pt x="8147" y="1815"/>
                    <a:pt x="8010" y="1839"/>
                    <a:pt x="7872" y="1885"/>
                  </a:cubicBezTo>
                  <a:cubicBezTo>
                    <a:pt x="7812" y="1520"/>
                    <a:pt x="7508" y="1125"/>
                    <a:pt x="6839" y="882"/>
                  </a:cubicBezTo>
                  <a:cubicBezTo>
                    <a:pt x="6292" y="730"/>
                    <a:pt x="5623" y="426"/>
                    <a:pt x="5623" y="213"/>
                  </a:cubicBezTo>
                  <a:cubicBezTo>
                    <a:pt x="5623" y="92"/>
                    <a:pt x="5562" y="0"/>
                    <a:pt x="54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8"/>
            <p:cNvSpPr/>
            <p:nvPr/>
          </p:nvSpPr>
          <p:spPr>
            <a:xfrm>
              <a:off x="3150405" y="3552381"/>
              <a:ext cx="171561" cy="170920"/>
            </a:xfrm>
            <a:custGeom>
              <a:rect b="b" l="l" r="r" t="t"/>
              <a:pathLst>
                <a:path extrusionOk="0" h="8268" w="8299">
                  <a:moveTo>
                    <a:pt x="4165" y="426"/>
                  </a:moveTo>
                  <a:cubicBezTo>
                    <a:pt x="5928" y="426"/>
                    <a:pt x="7326" y="1824"/>
                    <a:pt x="7326" y="3557"/>
                  </a:cubicBezTo>
                  <a:cubicBezTo>
                    <a:pt x="7326" y="5320"/>
                    <a:pt x="5928" y="6718"/>
                    <a:pt x="4165" y="6718"/>
                  </a:cubicBezTo>
                  <a:cubicBezTo>
                    <a:pt x="2432" y="6718"/>
                    <a:pt x="1004" y="5320"/>
                    <a:pt x="1004" y="3557"/>
                  </a:cubicBezTo>
                  <a:cubicBezTo>
                    <a:pt x="973" y="1824"/>
                    <a:pt x="2432" y="426"/>
                    <a:pt x="4165" y="426"/>
                  </a:cubicBezTo>
                  <a:close/>
                  <a:moveTo>
                    <a:pt x="7630" y="2706"/>
                  </a:moveTo>
                  <a:lnTo>
                    <a:pt x="7630" y="2706"/>
                  </a:lnTo>
                  <a:cubicBezTo>
                    <a:pt x="7812" y="3161"/>
                    <a:pt x="7934" y="3648"/>
                    <a:pt x="7934" y="4134"/>
                  </a:cubicBezTo>
                  <a:cubicBezTo>
                    <a:pt x="7904" y="6231"/>
                    <a:pt x="6232" y="7903"/>
                    <a:pt x="4165" y="7903"/>
                  </a:cubicBezTo>
                  <a:cubicBezTo>
                    <a:pt x="2128" y="7903"/>
                    <a:pt x="396" y="6231"/>
                    <a:pt x="396" y="4134"/>
                  </a:cubicBezTo>
                  <a:cubicBezTo>
                    <a:pt x="396" y="3617"/>
                    <a:pt x="517" y="3161"/>
                    <a:pt x="700" y="2706"/>
                  </a:cubicBezTo>
                  <a:lnTo>
                    <a:pt x="700" y="2706"/>
                  </a:lnTo>
                  <a:cubicBezTo>
                    <a:pt x="639" y="2949"/>
                    <a:pt x="609" y="3253"/>
                    <a:pt x="609" y="3557"/>
                  </a:cubicBezTo>
                  <a:cubicBezTo>
                    <a:pt x="609" y="5532"/>
                    <a:pt x="2189" y="7143"/>
                    <a:pt x="4165" y="7143"/>
                  </a:cubicBezTo>
                  <a:cubicBezTo>
                    <a:pt x="6141" y="7143"/>
                    <a:pt x="7752" y="5532"/>
                    <a:pt x="7752" y="3557"/>
                  </a:cubicBezTo>
                  <a:cubicBezTo>
                    <a:pt x="7752" y="3253"/>
                    <a:pt x="7691" y="3010"/>
                    <a:pt x="7630" y="2706"/>
                  </a:cubicBezTo>
                  <a:close/>
                  <a:moveTo>
                    <a:pt x="3952" y="0"/>
                  </a:moveTo>
                  <a:cubicBezTo>
                    <a:pt x="1733" y="122"/>
                    <a:pt x="1" y="1885"/>
                    <a:pt x="1" y="4134"/>
                  </a:cubicBezTo>
                  <a:cubicBezTo>
                    <a:pt x="1" y="6414"/>
                    <a:pt x="1855" y="8268"/>
                    <a:pt x="4134" y="8268"/>
                  </a:cubicBezTo>
                  <a:cubicBezTo>
                    <a:pt x="6414" y="8268"/>
                    <a:pt x="8268" y="6414"/>
                    <a:pt x="8268" y="4134"/>
                  </a:cubicBezTo>
                  <a:cubicBezTo>
                    <a:pt x="8299" y="1946"/>
                    <a:pt x="6536" y="122"/>
                    <a:pt x="43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8"/>
            <p:cNvSpPr/>
            <p:nvPr/>
          </p:nvSpPr>
          <p:spPr>
            <a:xfrm>
              <a:off x="3479036" y="3545456"/>
              <a:ext cx="184130" cy="186032"/>
            </a:xfrm>
            <a:custGeom>
              <a:rect b="b" l="l" r="r" t="t"/>
              <a:pathLst>
                <a:path extrusionOk="0" h="8999" w="8907">
                  <a:moveTo>
                    <a:pt x="4469" y="396"/>
                  </a:moveTo>
                  <a:cubicBezTo>
                    <a:pt x="5837" y="396"/>
                    <a:pt x="7052" y="1095"/>
                    <a:pt x="7812" y="2159"/>
                  </a:cubicBezTo>
                  <a:lnTo>
                    <a:pt x="1156" y="2159"/>
                  </a:lnTo>
                  <a:cubicBezTo>
                    <a:pt x="1885" y="1095"/>
                    <a:pt x="3101" y="396"/>
                    <a:pt x="4469" y="396"/>
                  </a:cubicBezTo>
                  <a:close/>
                  <a:moveTo>
                    <a:pt x="7721" y="2524"/>
                  </a:moveTo>
                  <a:lnTo>
                    <a:pt x="4499" y="8147"/>
                  </a:lnTo>
                  <a:lnTo>
                    <a:pt x="1216" y="2524"/>
                  </a:lnTo>
                  <a:close/>
                  <a:moveTo>
                    <a:pt x="852" y="2676"/>
                  </a:moveTo>
                  <a:lnTo>
                    <a:pt x="4195" y="8451"/>
                  </a:lnTo>
                  <a:cubicBezTo>
                    <a:pt x="2098" y="8299"/>
                    <a:pt x="426" y="6566"/>
                    <a:pt x="426" y="4439"/>
                  </a:cubicBezTo>
                  <a:cubicBezTo>
                    <a:pt x="426" y="3800"/>
                    <a:pt x="578" y="3223"/>
                    <a:pt x="852" y="2676"/>
                  </a:cubicBezTo>
                  <a:close/>
                  <a:moveTo>
                    <a:pt x="8116" y="2676"/>
                  </a:moveTo>
                  <a:cubicBezTo>
                    <a:pt x="8359" y="3223"/>
                    <a:pt x="8511" y="3831"/>
                    <a:pt x="8511" y="4439"/>
                  </a:cubicBezTo>
                  <a:cubicBezTo>
                    <a:pt x="8511" y="6566"/>
                    <a:pt x="6840" y="8299"/>
                    <a:pt x="4773" y="8451"/>
                  </a:cubicBezTo>
                  <a:lnTo>
                    <a:pt x="8116" y="2676"/>
                  </a:lnTo>
                  <a:close/>
                  <a:moveTo>
                    <a:pt x="4469" y="1"/>
                  </a:moveTo>
                  <a:cubicBezTo>
                    <a:pt x="2858" y="1"/>
                    <a:pt x="1429" y="852"/>
                    <a:pt x="669" y="2159"/>
                  </a:cubicBezTo>
                  <a:lnTo>
                    <a:pt x="517" y="2159"/>
                  </a:lnTo>
                  <a:lnTo>
                    <a:pt x="578" y="2281"/>
                  </a:lnTo>
                  <a:cubicBezTo>
                    <a:pt x="244" y="2919"/>
                    <a:pt x="1" y="3648"/>
                    <a:pt x="1" y="4439"/>
                  </a:cubicBezTo>
                  <a:cubicBezTo>
                    <a:pt x="1" y="6870"/>
                    <a:pt x="1976" y="8846"/>
                    <a:pt x="4378" y="8877"/>
                  </a:cubicBezTo>
                  <a:lnTo>
                    <a:pt x="4469" y="8998"/>
                  </a:lnTo>
                  <a:lnTo>
                    <a:pt x="4530" y="8877"/>
                  </a:lnTo>
                  <a:cubicBezTo>
                    <a:pt x="6961" y="8846"/>
                    <a:pt x="8907" y="6870"/>
                    <a:pt x="8907" y="4439"/>
                  </a:cubicBezTo>
                  <a:cubicBezTo>
                    <a:pt x="8907" y="3648"/>
                    <a:pt x="8724" y="2919"/>
                    <a:pt x="8329" y="2281"/>
                  </a:cubicBezTo>
                  <a:lnTo>
                    <a:pt x="8420" y="2159"/>
                  </a:lnTo>
                  <a:lnTo>
                    <a:pt x="8268" y="2159"/>
                  </a:lnTo>
                  <a:cubicBezTo>
                    <a:pt x="7508" y="852"/>
                    <a:pt x="6049" y="1"/>
                    <a:pt x="44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8"/>
            <p:cNvSpPr/>
            <p:nvPr/>
          </p:nvSpPr>
          <p:spPr>
            <a:xfrm>
              <a:off x="3456420" y="3516556"/>
              <a:ext cx="231883" cy="243191"/>
            </a:xfrm>
            <a:custGeom>
              <a:rect b="b" l="l" r="r" t="t"/>
              <a:pathLst>
                <a:path extrusionOk="0" h="11764" w="11217">
                  <a:moveTo>
                    <a:pt x="5624" y="518"/>
                  </a:moveTo>
                  <a:cubicBezTo>
                    <a:pt x="5867" y="730"/>
                    <a:pt x="6231" y="852"/>
                    <a:pt x="6414" y="882"/>
                  </a:cubicBezTo>
                  <a:cubicBezTo>
                    <a:pt x="6718" y="1004"/>
                    <a:pt x="6870" y="1186"/>
                    <a:pt x="6870" y="1460"/>
                  </a:cubicBezTo>
                  <a:cubicBezTo>
                    <a:pt x="6870" y="1521"/>
                    <a:pt x="6961" y="1612"/>
                    <a:pt x="7022" y="1642"/>
                  </a:cubicBezTo>
                  <a:cubicBezTo>
                    <a:pt x="7046" y="1650"/>
                    <a:pt x="7071" y="1654"/>
                    <a:pt x="7094" y="1654"/>
                  </a:cubicBezTo>
                  <a:cubicBezTo>
                    <a:pt x="7160" y="1654"/>
                    <a:pt x="7220" y="1626"/>
                    <a:pt x="7265" y="1581"/>
                  </a:cubicBezTo>
                  <a:cubicBezTo>
                    <a:pt x="7326" y="1429"/>
                    <a:pt x="7478" y="1338"/>
                    <a:pt x="7690" y="1338"/>
                  </a:cubicBezTo>
                  <a:cubicBezTo>
                    <a:pt x="7782" y="1338"/>
                    <a:pt x="7873" y="1338"/>
                    <a:pt x="7934" y="1369"/>
                  </a:cubicBezTo>
                  <a:cubicBezTo>
                    <a:pt x="7990" y="1425"/>
                    <a:pt x="8409" y="1585"/>
                    <a:pt x="8737" y="1585"/>
                  </a:cubicBezTo>
                  <a:cubicBezTo>
                    <a:pt x="8763" y="1585"/>
                    <a:pt x="8790" y="1584"/>
                    <a:pt x="8815" y="1581"/>
                  </a:cubicBezTo>
                  <a:cubicBezTo>
                    <a:pt x="8906" y="1885"/>
                    <a:pt x="9119" y="2189"/>
                    <a:pt x="9241" y="2341"/>
                  </a:cubicBezTo>
                  <a:cubicBezTo>
                    <a:pt x="9393" y="2554"/>
                    <a:pt x="9423" y="2797"/>
                    <a:pt x="9301" y="2980"/>
                  </a:cubicBezTo>
                  <a:cubicBezTo>
                    <a:pt x="9271" y="3040"/>
                    <a:pt x="9271" y="3132"/>
                    <a:pt x="9301" y="3192"/>
                  </a:cubicBezTo>
                  <a:cubicBezTo>
                    <a:pt x="9362" y="3284"/>
                    <a:pt x="9423" y="3284"/>
                    <a:pt x="9514" y="3284"/>
                  </a:cubicBezTo>
                  <a:cubicBezTo>
                    <a:pt x="9547" y="3279"/>
                    <a:pt x="9579" y="3276"/>
                    <a:pt x="9611" y="3276"/>
                  </a:cubicBezTo>
                  <a:cubicBezTo>
                    <a:pt x="9783" y="3276"/>
                    <a:pt x="9933" y="3352"/>
                    <a:pt x="10061" y="3557"/>
                  </a:cubicBezTo>
                  <a:cubicBezTo>
                    <a:pt x="10152" y="3648"/>
                    <a:pt x="10426" y="4043"/>
                    <a:pt x="10669" y="4195"/>
                  </a:cubicBezTo>
                  <a:cubicBezTo>
                    <a:pt x="10578" y="4499"/>
                    <a:pt x="10578" y="4864"/>
                    <a:pt x="10578" y="5077"/>
                  </a:cubicBezTo>
                  <a:cubicBezTo>
                    <a:pt x="10578" y="5381"/>
                    <a:pt x="10456" y="5563"/>
                    <a:pt x="10213" y="5624"/>
                  </a:cubicBezTo>
                  <a:cubicBezTo>
                    <a:pt x="10152" y="5685"/>
                    <a:pt x="10122" y="5746"/>
                    <a:pt x="10122" y="5837"/>
                  </a:cubicBezTo>
                  <a:cubicBezTo>
                    <a:pt x="10122" y="5898"/>
                    <a:pt x="10152" y="5989"/>
                    <a:pt x="10213" y="6019"/>
                  </a:cubicBezTo>
                  <a:cubicBezTo>
                    <a:pt x="10456" y="6080"/>
                    <a:pt x="10578" y="6293"/>
                    <a:pt x="10578" y="6597"/>
                  </a:cubicBezTo>
                  <a:cubicBezTo>
                    <a:pt x="10578" y="6779"/>
                    <a:pt x="10578" y="7205"/>
                    <a:pt x="10669" y="7448"/>
                  </a:cubicBezTo>
                  <a:cubicBezTo>
                    <a:pt x="10365" y="7660"/>
                    <a:pt x="10152" y="7995"/>
                    <a:pt x="10061" y="8116"/>
                  </a:cubicBezTo>
                  <a:cubicBezTo>
                    <a:pt x="9916" y="8286"/>
                    <a:pt x="9771" y="8378"/>
                    <a:pt x="9595" y="8378"/>
                  </a:cubicBezTo>
                  <a:cubicBezTo>
                    <a:pt x="9550" y="8378"/>
                    <a:pt x="9503" y="8372"/>
                    <a:pt x="9453" y="8360"/>
                  </a:cubicBezTo>
                  <a:cubicBezTo>
                    <a:pt x="9438" y="8352"/>
                    <a:pt x="9421" y="8348"/>
                    <a:pt x="9404" y="8348"/>
                  </a:cubicBezTo>
                  <a:cubicBezTo>
                    <a:pt x="9351" y="8348"/>
                    <a:pt x="9294" y="8382"/>
                    <a:pt x="9271" y="8451"/>
                  </a:cubicBezTo>
                  <a:cubicBezTo>
                    <a:pt x="9241" y="8542"/>
                    <a:pt x="9241" y="8603"/>
                    <a:pt x="9271" y="8694"/>
                  </a:cubicBezTo>
                  <a:cubicBezTo>
                    <a:pt x="9393" y="8876"/>
                    <a:pt x="9362" y="9089"/>
                    <a:pt x="9210" y="9332"/>
                  </a:cubicBezTo>
                  <a:cubicBezTo>
                    <a:pt x="9089" y="9515"/>
                    <a:pt x="8845" y="9819"/>
                    <a:pt x="8785" y="10123"/>
                  </a:cubicBezTo>
                  <a:cubicBezTo>
                    <a:pt x="8450" y="10123"/>
                    <a:pt x="7934" y="10305"/>
                    <a:pt x="7934" y="10305"/>
                  </a:cubicBezTo>
                  <a:cubicBezTo>
                    <a:pt x="7822" y="10345"/>
                    <a:pt x="7724" y="10366"/>
                    <a:pt x="7638" y="10366"/>
                  </a:cubicBezTo>
                  <a:cubicBezTo>
                    <a:pt x="7464" y="10366"/>
                    <a:pt x="7336" y="10285"/>
                    <a:pt x="7235" y="10123"/>
                  </a:cubicBezTo>
                  <a:cubicBezTo>
                    <a:pt x="7192" y="10080"/>
                    <a:pt x="7133" y="10037"/>
                    <a:pt x="7071" y="10037"/>
                  </a:cubicBezTo>
                  <a:cubicBezTo>
                    <a:pt x="7045" y="10037"/>
                    <a:pt x="7018" y="10044"/>
                    <a:pt x="6991" y="10062"/>
                  </a:cubicBezTo>
                  <a:cubicBezTo>
                    <a:pt x="6870" y="10062"/>
                    <a:pt x="6839" y="10153"/>
                    <a:pt x="6839" y="10244"/>
                  </a:cubicBezTo>
                  <a:cubicBezTo>
                    <a:pt x="6839" y="10548"/>
                    <a:pt x="6687" y="10730"/>
                    <a:pt x="6383" y="10852"/>
                  </a:cubicBezTo>
                  <a:cubicBezTo>
                    <a:pt x="6201" y="10913"/>
                    <a:pt x="5806" y="11034"/>
                    <a:pt x="5593" y="11217"/>
                  </a:cubicBezTo>
                  <a:cubicBezTo>
                    <a:pt x="5350" y="11004"/>
                    <a:pt x="4985" y="10882"/>
                    <a:pt x="4803" y="10852"/>
                  </a:cubicBezTo>
                  <a:cubicBezTo>
                    <a:pt x="4468" y="10730"/>
                    <a:pt x="4347" y="10548"/>
                    <a:pt x="4347" y="10275"/>
                  </a:cubicBezTo>
                  <a:cubicBezTo>
                    <a:pt x="4347" y="10214"/>
                    <a:pt x="4256" y="10123"/>
                    <a:pt x="4195" y="10092"/>
                  </a:cubicBezTo>
                  <a:lnTo>
                    <a:pt x="4104" y="10092"/>
                  </a:lnTo>
                  <a:cubicBezTo>
                    <a:pt x="4073" y="10092"/>
                    <a:pt x="3982" y="10092"/>
                    <a:pt x="3952" y="10153"/>
                  </a:cubicBezTo>
                  <a:cubicBezTo>
                    <a:pt x="3861" y="10305"/>
                    <a:pt x="3709" y="10396"/>
                    <a:pt x="3526" y="10396"/>
                  </a:cubicBezTo>
                  <a:cubicBezTo>
                    <a:pt x="3465" y="10396"/>
                    <a:pt x="3344" y="10396"/>
                    <a:pt x="3283" y="10366"/>
                  </a:cubicBezTo>
                  <a:cubicBezTo>
                    <a:pt x="3227" y="10310"/>
                    <a:pt x="2807" y="10150"/>
                    <a:pt x="2480" y="10150"/>
                  </a:cubicBezTo>
                  <a:cubicBezTo>
                    <a:pt x="2453" y="10150"/>
                    <a:pt x="2427" y="10151"/>
                    <a:pt x="2402" y="10153"/>
                  </a:cubicBezTo>
                  <a:cubicBezTo>
                    <a:pt x="2310" y="9849"/>
                    <a:pt x="2098" y="9545"/>
                    <a:pt x="1976" y="9393"/>
                  </a:cubicBezTo>
                  <a:cubicBezTo>
                    <a:pt x="1824" y="9180"/>
                    <a:pt x="1794" y="8937"/>
                    <a:pt x="1885" y="8755"/>
                  </a:cubicBezTo>
                  <a:cubicBezTo>
                    <a:pt x="1946" y="8694"/>
                    <a:pt x="1946" y="8603"/>
                    <a:pt x="1885" y="8542"/>
                  </a:cubicBezTo>
                  <a:cubicBezTo>
                    <a:pt x="1854" y="8451"/>
                    <a:pt x="1794" y="8451"/>
                    <a:pt x="1702" y="8451"/>
                  </a:cubicBezTo>
                  <a:cubicBezTo>
                    <a:pt x="1670" y="8455"/>
                    <a:pt x="1637" y="8458"/>
                    <a:pt x="1604" y="8458"/>
                  </a:cubicBezTo>
                  <a:cubicBezTo>
                    <a:pt x="1425" y="8458"/>
                    <a:pt x="1253" y="8383"/>
                    <a:pt x="1125" y="8177"/>
                  </a:cubicBezTo>
                  <a:cubicBezTo>
                    <a:pt x="1064" y="8056"/>
                    <a:pt x="791" y="7691"/>
                    <a:pt x="517" y="7539"/>
                  </a:cubicBezTo>
                  <a:cubicBezTo>
                    <a:pt x="639" y="7235"/>
                    <a:pt x="639" y="6840"/>
                    <a:pt x="639" y="6657"/>
                  </a:cubicBezTo>
                  <a:cubicBezTo>
                    <a:pt x="639" y="6353"/>
                    <a:pt x="760" y="6171"/>
                    <a:pt x="973" y="6080"/>
                  </a:cubicBezTo>
                  <a:cubicBezTo>
                    <a:pt x="1064" y="6050"/>
                    <a:pt x="1095" y="5989"/>
                    <a:pt x="1095" y="5898"/>
                  </a:cubicBezTo>
                  <a:cubicBezTo>
                    <a:pt x="1095" y="5837"/>
                    <a:pt x="1064" y="5746"/>
                    <a:pt x="973" y="5715"/>
                  </a:cubicBezTo>
                  <a:cubicBezTo>
                    <a:pt x="760" y="5624"/>
                    <a:pt x="639" y="5442"/>
                    <a:pt x="639" y="5138"/>
                  </a:cubicBezTo>
                  <a:cubicBezTo>
                    <a:pt x="639" y="4955"/>
                    <a:pt x="639" y="4530"/>
                    <a:pt x="517" y="4256"/>
                  </a:cubicBezTo>
                  <a:cubicBezTo>
                    <a:pt x="821" y="4074"/>
                    <a:pt x="1064" y="3739"/>
                    <a:pt x="1125" y="3618"/>
                  </a:cubicBezTo>
                  <a:cubicBezTo>
                    <a:pt x="1311" y="3432"/>
                    <a:pt x="1474" y="3339"/>
                    <a:pt x="1675" y="3339"/>
                  </a:cubicBezTo>
                  <a:cubicBezTo>
                    <a:pt x="1703" y="3339"/>
                    <a:pt x="1733" y="3341"/>
                    <a:pt x="1763" y="3344"/>
                  </a:cubicBezTo>
                  <a:cubicBezTo>
                    <a:pt x="1785" y="3366"/>
                    <a:pt x="1806" y="3376"/>
                    <a:pt x="1828" y="3376"/>
                  </a:cubicBezTo>
                  <a:cubicBezTo>
                    <a:pt x="1867" y="3376"/>
                    <a:pt x="1906" y="3342"/>
                    <a:pt x="1946" y="3284"/>
                  </a:cubicBezTo>
                  <a:cubicBezTo>
                    <a:pt x="1976" y="3192"/>
                    <a:pt x="1976" y="3132"/>
                    <a:pt x="1946" y="3040"/>
                  </a:cubicBezTo>
                  <a:cubicBezTo>
                    <a:pt x="1824" y="2858"/>
                    <a:pt x="1854" y="2645"/>
                    <a:pt x="2006" y="2402"/>
                  </a:cubicBezTo>
                  <a:cubicBezTo>
                    <a:pt x="2128" y="2220"/>
                    <a:pt x="2371" y="1916"/>
                    <a:pt x="2432" y="1612"/>
                  </a:cubicBezTo>
                  <a:cubicBezTo>
                    <a:pt x="2766" y="1612"/>
                    <a:pt x="3283" y="1429"/>
                    <a:pt x="3283" y="1429"/>
                  </a:cubicBezTo>
                  <a:cubicBezTo>
                    <a:pt x="3395" y="1389"/>
                    <a:pt x="3492" y="1369"/>
                    <a:pt x="3579" y="1369"/>
                  </a:cubicBezTo>
                  <a:cubicBezTo>
                    <a:pt x="3753" y="1369"/>
                    <a:pt x="3881" y="1450"/>
                    <a:pt x="3982" y="1612"/>
                  </a:cubicBezTo>
                  <a:cubicBezTo>
                    <a:pt x="4025" y="1655"/>
                    <a:pt x="4083" y="1698"/>
                    <a:pt x="4146" y="1698"/>
                  </a:cubicBezTo>
                  <a:cubicBezTo>
                    <a:pt x="4172" y="1698"/>
                    <a:pt x="4199" y="1690"/>
                    <a:pt x="4225" y="1673"/>
                  </a:cubicBezTo>
                  <a:cubicBezTo>
                    <a:pt x="4317" y="1673"/>
                    <a:pt x="4377" y="1581"/>
                    <a:pt x="4377" y="1490"/>
                  </a:cubicBezTo>
                  <a:cubicBezTo>
                    <a:pt x="4377" y="1186"/>
                    <a:pt x="4529" y="1004"/>
                    <a:pt x="4833" y="882"/>
                  </a:cubicBezTo>
                  <a:cubicBezTo>
                    <a:pt x="5016" y="821"/>
                    <a:pt x="5380" y="700"/>
                    <a:pt x="5624" y="518"/>
                  </a:cubicBezTo>
                  <a:close/>
                  <a:moveTo>
                    <a:pt x="5654" y="1"/>
                  </a:moveTo>
                  <a:cubicBezTo>
                    <a:pt x="5563" y="1"/>
                    <a:pt x="5472" y="92"/>
                    <a:pt x="5472" y="214"/>
                  </a:cubicBezTo>
                  <a:lnTo>
                    <a:pt x="5472" y="244"/>
                  </a:lnTo>
                  <a:cubicBezTo>
                    <a:pt x="5441" y="366"/>
                    <a:pt x="5107" y="548"/>
                    <a:pt x="4742" y="609"/>
                  </a:cubicBezTo>
                  <a:cubicBezTo>
                    <a:pt x="4438" y="730"/>
                    <a:pt x="4225" y="943"/>
                    <a:pt x="4104" y="1186"/>
                  </a:cubicBezTo>
                  <a:cubicBezTo>
                    <a:pt x="3980" y="1098"/>
                    <a:pt x="3835" y="1050"/>
                    <a:pt x="3658" y="1050"/>
                  </a:cubicBezTo>
                  <a:cubicBezTo>
                    <a:pt x="3531" y="1050"/>
                    <a:pt x="3387" y="1075"/>
                    <a:pt x="3222" y="1125"/>
                  </a:cubicBezTo>
                  <a:cubicBezTo>
                    <a:pt x="3131" y="1156"/>
                    <a:pt x="2766" y="1277"/>
                    <a:pt x="2554" y="1277"/>
                  </a:cubicBezTo>
                  <a:lnTo>
                    <a:pt x="2432" y="1277"/>
                  </a:lnTo>
                  <a:cubicBezTo>
                    <a:pt x="2412" y="1219"/>
                    <a:pt x="2342" y="1185"/>
                    <a:pt x="2270" y="1185"/>
                  </a:cubicBezTo>
                  <a:cubicBezTo>
                    <a:pt x="2231" y="1185"/>
                    <a:pt x="2191" y="1195"/>
                    <a:pt x="2158" y="1217"/>
                  </a:cubicBezTo>
                  <a:cubicBezTo>
                    <a:pt x="2098" y="1308"/>
                    <a:pt x="2098" y="1429"/>
                    <a:pt x="2128" y="1490"/>
                  </a:cubicBezTo>
                  <a:cubicBezTo>
                    <a:pt x="2128" y="1581"/>
                    <a:pt x="1976" y="1946"/>
                    <a:pt x="1763" y="2220"/>
                  </a:cubicBezTo>
                  <a:cubicBezTo>
                    <a:pt x="1551" y="2554"/>
                    <a:pt x="1520" y="2797"/>
                    <a:pt x="1551" y="3010"/>
                  </a:cubicBezTo>
                  <a:cubicBezTo>
                    <a:pt x="1368" y="3040"/>
                    <a:pt x="1095" y="3162"/>
                    <a:pt x="882" y="3466"/>
                  </a:cubicBezTo>
                  <a:cubicBezTo>
                    <a:pt x="699" y="3770"/>
                    <a:pt x="426" y="4043"/>
                    <a:pt x="304" y="4043"/>
                  </a:cubicBezTo>
                  <a:cubicBezTo>
                    <a:pt x="276" y="4036"/>
                    <a:pt x="249" y="4032"/>
                    <a:pt x="223" y="4032"/>
                  </a:cubicBezTo>
                  <a:cubicBezTo>
                    <a:pt x="141" y="4032"/>
                    <a:pt x="77" y="4072"/>
                    <a:pt x="31" y="4165"/>
                  </a:cubicBezTo>
                  <a:cubicBezTo>
                    <a:pt x="0" y="4226"/>
                    <a:pt x="92" y="4347"/>
                    <a:pt x="152" y="4378"/>
                  </a:cubicBezTo>
                  <a:cubicBezTo>
                    <a:pt x="243" y="4408"/>
                    <a:pt x="274" y="4834"/>
                    <a:pt x="274" y="5168"/>
                  </a:cubicBezTo>
                  <a:cubicBezTo>
                    <a:pt x="274" y="5563"/>
                    <a:pt x="426" y="5806"/>
                    <a:pt x="578" y="5928"/>
                  </a:cubicBezTo>
                  <a:cubicBezTo>
                    <a:pt x="426" y="6050"/>
                    <a:pt x="274" y="6323"/>
                    <a:pt x="274" y="6688"/>
                  </a:cubicBezTo>
                  <a:cubicBezTo>
                    <a:pt x="304" y="7053"/>
                    <a:pt x="243" y="7448"/>
                    <a:pt x="152" y="7509"/>
                  </a:cubicBezTo>
                  <a:cubicBezTo>
                    <a:pt x="92" y="7539"/>
                    <a:pt x="0" y="7660"/>
                    <a:pt x="31" y="7782"/>
                  </a:cubicBezTo>
                  <a:cubicBezTo>
                    <a:pt x="77" y="7829"/>
                    <a:pt x="124" y="7893"/>
                    <a:pt x="198" y="7893"/>
                  </a:cubicBezTo>
                  <a:cubicBezTo>
                    <a:pt x="221" y="7893"/>
                    <a:pt x="246" y="7887"/>
                    <a:pt x="274" y="7873"/>
                  </a:cubicBezTo>
                  <a:cubicBezTo>
                    <a:pt x="395" y="7873"/>
                    <a:pt x="639" y="8147"/>
                    <a:pt x="851" y="8451"/>
                  </a:cubicBezTo>
                  <a:cubicBezTo>
                    <a:pt x="1064" y="8724"/>
                    <a:pt x="1307" y="8846"/>
                    <a:pt x="1490" y="8876"/>
                  </a:cubicBezTo>
                  <a:cubicBezTo>
                    <a:pt x="1490" y="9059"/>
                    <a:pt x="1520" y="9332"/>
                    <a:pt x="1702" y="9636"/>
                  </a:cubicBezTo>
                  <a:cubicBezTo>
                    <a:pt x="1915" y="9910"/>
                    <a:pt x="2098" y="10275"/>
                    <a:pt x="2067" y="10366"/>
                  </a:cubicBezTo>
                  <a:cubicBezTo>
                    <a:pt x="1976" y="10426"/>
                    <a:pt x="2006" y="10548"/>
                    <a:pt x="2098" y="10609"/>
                  </a:cubicBezTo>
                  <a:cubicBezTo>
                    <a:pt x="2125" y="10636"/>
                    <a:pt x="2165" y="10651"/>
                    <a:pt x="2208" y="10651"/>
                  </a:cubicBezTo>
                  <a:cubicBezTo>
                    <a:pt x="2262" y="10651"/>
                    <a:pt x="2321" y="10629"/>
                    <a:pt x="2371" y="10578"/>
                  </a:cubicBezTo>
                  <a:cubicBezTo>
                    <a:pt x="2371" y="10548"/>
                    <a:pt x="2402" y="10548"/>
                    <a:pt x="2462" y="10548"/>
                  </a:cubicBezTo>
                  <a:cubicBezTo>
                    <a:pt x="2706" y="10548"/>
                    <a:pt x="3040" y="10670"/>
                    <a:pt x="3161" y="10700"/>
                  </a:cubicBezTo>
                  <a:cubicBezTo>
                    <a:pt x="3283" y="10730"/>
                    <a:pt x="3435" y="10761"/>
                    <a:pt x="3526" y="10761"/>
                  </a:cubicBezTo>
                  <a:cubicBezTo>
                    <a:pt x="3739" y="10761"/>
                    <a:pt x="3891" y="10730"/>
                    <a:pt x="3982" y="10670"/>
                  </a:cubicBezTo>
                  <a:cubicBezTo>
                    <a:pt x="4073" y="10882"/>
                    <a:pt x="4256" y="11065"/>
                    <a:pt x="4651" y="11217"/>
                  </a:cubicBezTo>
                  <a:cubicBezTo>
                    <a:pt x="4985" y="11308"/>
                    <a:pt x="5320" y="11490"/>
                    <a:pt x="5350" y="11582"/>
                  </a:cubicBezTo>
                  <a:cubicBezTo>
                    <a:pt x="5350" y="11673"/>
                    <a:pt x="5441" y="11764"/>
                    <a:pt x="5563" y="11764"/>
                  </a:cubicBezTo>
                  <a:cubicBezTo>
                    <a:pt x="5654" y="11764"/>
                    <a:pt x="5745" y="11673"/>
                    <a:pt x="5745" y="11551"/>
                  </a:cubicBezTo>
                  <a:lnTo>
                    <a:pt x="5745" y="11521"/>
                  </a:lnTo>
                  <a:cubicBezTo>
                    <a:pt x="5776" y="11399"/>
                    <a:pt x="6110" y="11217"/>
                    <a:pt x="6475" y="11156"/>
                  </a:cubicBezTo>
                  <a:cubicBezTo>
                    <a:pt x="6779" y="11034"/>
                    <a:pt x="6991" y="10852"/>
                    <a:pt x="7113" y="10578"/>
                  </a:cubicBezTo>
                  <a:cubicBezTo>
                    <a:pt x="7237" y="10667"/>
                    <a:pt x="7381" y="10714"/>
                    <a:pt x="7559" y="10714"/>
                  </a:cubicBezTo>
                  <a:cubicBezTo>
                    <a:pt x="7686" y="10714"/>
                    <a:pt x="7829" y="10690"/>
                    <a:pt x="7994" y="10639"/>
                  </a:cubicBezTo>
                  <a:cubicBezTo>
                    <a:pt x="8086" y="10609"/>
                    <a:pt x="8450" y="10487"/>
                    <a:pt x="8663" y="10487"/>
                  </a:cubicBezTo>
                  <a:lnTo>
                    <a:pt x="8785" y="10487"/>
                  </a:lnTo>
                  <a:cubicBezTo>
                    <a:pt x="8804" y="10546"/>
                    <a:pt x="8875" y="10580"/>
                    <a:pt x="8947" y="10580"/>
                  </a:cubicBezTo>
                  <a:cubicBezTo>
                    <a:pt x="8986" y="10580"/>
                    <a:pt x="9026" y="10570"/>
                    <a:pt x="9058" y="10548"/>
                  </a:cubicBezTo>
                  <a:cubicBezTo>
                    <a:pt x="9089" y="10487"/>
                    <a:pt x="9119" y="10457"/>
                    <a:pt x="9119" y="10396"/>
                  </a:cubicBezTo>
                  <a:cubicBezTo>
                    <a:pt x="9119" y="10335"/>
                    <a:pt x="9119" y="10305"/>
                    <a:pt x="9089" y="10275"/>
                  </a:cubicBezTo>
                  <a:cubicBezTo>
                    <a:pt x="9089" y="10153"/>
                    <a:pt x="9241" y="9819"/>
                    <a:pt x="9453" y="9545"/>
                  </a:cubicBezTo>
                  <a:cubicBezTo>
                    <a:pt x="9666" y="9211"/>
                    <a:pt x="9697" y="8967"/>
                    <a:pt x="9666" y="8755"/>
                  </a:cubicBezTo>
                  <a:cubicBezTo>
                    <a:pt x="9849" y="8724"/>
                    <a:pt x="10122" y="8603"/>
                    <a:pt x="10335" y="8299"/>
                  </a:cubicBezTo>
                  <a:cubicBezTo>
                    <a:pt x="10517" y="7995"/>
                    <a:pt x="10791" y="7721"/>
                    <a:pt x="10912" y="7721"/>
                  </a:cubicBezTo>
                  <a:cubicBezTo>
                    <a:pt x="10941" y="7728"/>
                    <a:pt x="10968" y="7732"/>
                    <a:pt x="10993" y="7732"/>
                  </a:cubicBezTo>
                  <a:cubicBezTo>
                    <a:pt x="11075" y="7732"/>
                    <a:pt x="11140" y="7693"/>
                    <a:pt x="11186" y="7600"/>
                  </a:cubicBezTo>
                  <a:cubicBezTo>
                    <a:pt x="11216" y="7539"/>
                    <a:pt x="11125" y="7417"/>
                    <a:pt x="11064" y="7387"/>
                  </a:cubicBezTo>
                  <a:cubicBezTo>
                    <a:pt x="10973" y="7357"/>
                    <a:pt x="10943" y="6931"/>
                    <a:pt x="10943" y="6597"/>
                  </a:cubicBezTo>
                  <a:cubicBezTo>
                    <a:pt x="10943" y="6201"/>
                    <a:pt x="10791" y="5989"/>
                    <a:pt x="10639" y="5837"/>
                  </a:cubicBezTo>
                  <a:cubicBezTo>
                    <a:pt x="10791" y="5715"/>
                    <a:pt x="10943" y="5442"/>
                    <a:pt x="10943" y="5077"/>
                  </a:cubicBezTo>
                  <a:cubicBezTo>
                    <a:pt x="10912" y="4712"/>
                    <a:pt x="10973" y="4317"/>
                    <a:pt x="11064" y="4256"/>
                  </a:cubicBezTo>
                  <a:cubicBezTo>
                    <a:pt x="11125" y="4226"/>
                    <a:pt x="11216" y="4104"/>
                    <a:pt x="11186" y="4013"/>
                  </a:cubicBezTo>
                  <a:cubicBezTo>
                    <a:pt x="11136" y="3938"/>
                    <a:pt x="11086" y="3884"/>
                    <a:pt x="11002" y="3884"/>
                  </a:cubicBezTo>
                  <a:cubicBezTo>
                    <a:pt x="10984" y="3884"/>
                    <a:pt x="10964" y="3886"/>
                    <a:pt x="10943" y="3891"/>
                  </a:cubicBezTo>
                  <a:cubicBezTo>
                    <a:pt x="10821" y="3891"/>
                    <a:pt x="10578" y="3618"/>
                    <a:pt x="10365" y="3314"/>
                  </a:cubicBezTo>
                  <a:cubicBezTo>
                    <a:pt x="10152" y="3040"/>
                    <a:pt x="9909" y="2949"/>
                    <a:pt x="9727" y="2888"/>
                  </a:cubicBezTo>
                  <a:cubicBezTo>
                    <a:pt x="9727" y="2706"/>
                    <a:pt x="9697" y="2432"/>
                    <a:pt x="9514" y="2128"/>
                  </a:cubicBezTo>
                  <a:cubicBezTo>
                    <a:pt x="9301" y="1885"/>
                    <a:pt x="9119" y="1490"/>
                    <a:pt x="9149" y="1429"/>
                  </a:cubicBezTo>
                  <a:cubicBezTo>
                    <a:pt x="9241" y="1338"/>
                    <a:pt x="9210" y="1217"/>
                    <a:pt x="9119" y="1156"/>
                  </a:cubicBezTo>
                  <a:cubicBezTo>
                    <a:pt x="9094" y="1143"/>
                    <a:pt x="9058" y="1136"/>
                    <a:pt x="9019" y="1136"/>
                  </a:cubicBezTo>
                  <a:cubicBezTo>
                    <a:pt x="8963" y="1136"/>
                    <a:pt x="8899" y="1151"/>
                    <a:pt x="8845" y="1186"/>
                  </a:cubicBezTo>
                  <a:cubicBezTo>
                    <a:pt x="8845" y="1217"/>
                    <a:pt x="8815" y="1217"/>
                    <a:pt x="8754" y="1217"/>
                  </a:cubicBezTo>
                  <a:cubicBezTo>
                    <a:pt x="8511" y="1217"/>
                    <a:pt x="8177" y="1125"/>
                    <a:pt x="8055" y="1065"/>
                  </a:cubicBezTo>
                  <a:cubicBezTo>
                    <a:pt x="7934" y="1034"/>
                    <a:pt x="7782" y="1004"/>
                    <a:pt x="7690" y="1004"/>
                  </a:cubicBezTo>
                  <a:cubicBezTo>
                    <a:pt x="7478" y="1004"/>
                    <a:pt x="7326" y="1034"/>
                    <a:pt x="7235" y="1125"/>
                  </a:cubicBezTo>
                  <a:cubicBezTo>
                    <a:pt x="7143" y="882"/>
                    <a:pt x="6961" y="700"/>
                    <a:pt x="6566" y="548"/>
                  </a:cubicBezTo>
                  <a:cubicBezTo>
                    <a:pt x="6231" y="457"/>
                    <a:pt x="5897" y="274"/>
                    <a:pt x="5867" y="214"/>
                  </a:cubicBezTo>
                  <a:cubicBezTo>
                    <a:pt x="5867" y="92"/>
                    <a:pt x="5776" y="1"/>
                    <a:pt x="56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8"/>
            <p:cNvSpPr/>
            <p:nvPr/>
          </p:nvSpPr>
          <p:spPr>
            <a:xfrm>
              <a:off x="2778731" y="3871054"/>
              <a:ext cx="245072" cy="241310"/>
            </a:xfrm>
            <a:custGeom>
              <a:rect b="b" l="l" r="r" t="t"/>
              <a:pathLst>
                <a:path extrusionOk="0" h="11673" w="11855">
                  <a:moveTo>
                    <a:pt x="5928" y="517"/>
                  </a:moveTo>
                  <a:cubicBezTo>
                    <a:pt x="6140" y="669"/>
                    <a:pt x="6414" y="791"/>
                    <a:pt x="6596" y="821"/>
                  </a:cubicBezTo>
                  <a:cubicBezTo>
                    <a:pt x="6809" y="912"/>
                    <a:pt x="6931" y="1034"/>
                    <a:pt x="6931" y="1216"/>
                  </a:cubicBezTo>
                  <a:cubicBezTo>
                    <a:pt x="6931" y="1247"/>
                    <a:pt x="6931" y="1247"/>
                    <a:pt x="6961" y="1277"/>
                  </a:cubicBezTo>
                  <a:cubicBezTo>
                    <a:pt x="6627" y="1216"/>
                    <a:pt x="6292" y="1186"/>
                    <a:pt x="5897" y="1186"/>
                  </a:cubicBezTo>
                  <a:cubicBezTo>
                    <a:pt x="5563" y="1186"/>
                    <a:pt x="5229" y="1216"/>
                    <a:pt x="4864" y="1277"/>
                  </a:cubicBezTo>
                  <a:cubicBezTo>
                    <a:pt x="4894" y="1064"/>
                    <a:pt x="5016" y="912"/>
                    <a:pt x="5259" y="821"/>
                  </a:cubicBezTo>
                  <a:cubicBezTo>
                    <a:pt x="5411" y="791"/>
                    <a:pt x="5715" y="669"/>
                    <a:pt x="5928" y="517"/>
                  </a:cubicBezTo>
                  <a:close/>
                  <a:moveTo>
                    <a:pt x="7812" y="1125"/>
                  </a:moveTo>
                  <a:cubicBezTo>
                    <a:pt x="7812" y="1125"/>
                    <a:pt x="8086" y="1216"/>
                    <a:pt x="8359" y="1216"/>
                  </a:cubicBezTo>
                  <a:lnTo>
                    <a:pt x="8572" y="1216"/>
                  </a:lnTo>
                  <a:cubicBezTo>
                    <a:pt x="8663" y="1429"/>
                    <a:pt x="8846" y="1672"/>
                    <a:pt x="8967" y="1794"/>
                  </a:cubicBezTo>
                  <a:cubicBezTo>
                    <a:pt x="9119" y="1976"/>
                    <a:pt x="9180" y="2128"/>
                    <a:pt x="9089" y="2311"/>
                  </a:cubicBezTo>
                  <a:lnTo>
                    <a:pt x="9089" y="2341"/>
                  </a:lnTo>
                  <a:cubicBezTo>
                    <a:pt x="8572" y="1885"/>
                    <a:pt x="7934" y="1520"/>
                    <a:pt x="7265" y="1338"/>
                  </a:cubicBezTo>
                  <a:cubicBezTo>
                    <a:pt x="7296" y="1338"/>
                    <a:pt x="7296" y="1277"/>
                    <a:pt x="7356" y="1277"/>
                  </a:cubicBezTo>
                  <a:cubicBezTo>
                    <a:pt x="7417" y="1186"/>
                    <a:pt x="7539" y="1125"/>
                    <a:pt x="7691" y="1125"/>
                  </a:cubicBezTo>
                  <a:close/>
                  <a:moveTo>
                    <a:pt x="4136" y="1163"/>
                  </a:moveTo>
                  <a:cubicBezTo>
                    <a:pt x="4300" y="1163"/>
                    <a:pt x="4408" y="1232"/>
                    <a:pt x="4499" y="1368"/>
                  </a:cubicBezTo>
                  <a:cubicBezTo>
                    <a:pt x="3800" y="1581"/>
                    <a:pt x="3253" y="1946"/>
                    <a:pt x="2736" y="2402"/>
                  </a:cubicBezTo>
                  <a:cubicBezTo>
                    <a:pt x="2615" y="2250"/>
                    <a:pt x="2675" y="2037"/>
                    <a:pt x="2827" y="1855"/>
                  </a:cubicBezTo>
                  <a:cubicBezTo>
                    <a:pt x="2919" y="1733"/>
                    <a:pt x="3162" y="1490"/>
                    <a:pt x="3253" y="1247"/>
                  </a:cubicBezTo>
                  <a:cubicBezTo>
                    <a:pt x="3288" y="1251"/>
                    <a:pt x="3327" y="1253"/>
                    <a:pt x="3368" y="1253"/>
                  </a:cubicBezTo>
                  <a:cubicBezTo>
                    <a:pt x="3617" y="1253"/>
                    <a:pt x="3952" y="1186"/>
                    <a:pt x="3952" y="1186"/>
                  </a:cubicBezTo>
                  <a:cubicBezTo>
                    <a:pt x="4020" y="1171"/>
                    <a:pt x="4081" y="1163"/>
                    <a:pt x="4136" y="1163"/>
                  </a:cubicBezTo>
                  <a:close/>
                  <a:moveTo>
                    <a:pt x="5593" y="1551"/>
                  </a:moveTo>
                  <a:lnTo>
                    <a:pt x="4529" y="3374"/>
                  </a:lnTo>
                  <a:lnTo>
                    <a:pt x="2432" y="3374"/>
                  </a:lnTo>
                  <a:cubicBezTo>
                    <a:pt x="3131" y="2402"/>
                    <a:pt x="4256" y="1672"/>
                    <a:pt x="5593" y="1551"/>
                  </a:cubicBezTo>
                  <a:close/>
                  <a:moveTo>
                    <a:pt x="5928" y="1733"/>
                  </a:moveTo>
                  <a:lnTo>
                    <a:pt x="6900" y="3405"/>
                  </a:lnTo>
                  <a:lnTo>
                    <a:pt x="4985" y="3405"/>
                  </a:lnTo>
                  <a:lnTo>
                    <a:pt x="5928" y="1733"/>
                  </a:lnTo>
                  <a:close/>
                  <a:moveTo>
                    <a:pt x="6323" y="1581"/>
                  </a:moveTo>
                  <a:lnTo>
                    <a:pt x="6323" y="1581"/>
                  </a:lnTo>
                  <a:cubicBezTo>
                    <a:pt x="7599" y="1672"/>
                    <a:pt x="8754" y="2402"/>
                    <a:pt x="9454" y="3405"/>
                  </a:cubicBezTo>
                  <a:lnTo>
                    <a:pt x="7387" y="3405"/>
                  </a:lnTo>
                  <a:lnTo>
                    <a:pt x="6323" y="1581"/>
                  </a:lnTo>
                  <a:close/>
                  <a:moveTo>
                    <a:pt x="9536" y="2539"/>
                  </a:moveTo>
                  <a:cubicBezTo>
                    <a:pt x="9654" y="2539"/>
                    <a:pt x="9760" y="2586"/>
                    <a:pt x="9879" y="2645"/>
                  </a:cubicBezTo>
                  <a:cubicBezTo>
                    <a:pt x="9970" y="2736"/>
                    <a:pt x="10213" y="2949"/>
                    <a:pt x="10487" y="3071"/>
                  </a:cubicBezTo>
                  <a:cubicBezTo>
                    <a:pt x="10457" y="3344"/>
                    <a:pt x="10548" y="3648"/>
                    <a:pt x="10578" y="3800"/>
                  </a:cubicBezTo>
                  <a:cubicBezTo>
                    <a:pt x="10609" y="4074"/>
                    <a:pt x="10578" y="4226"/>
                    <a:pt x="10396" y="4317"/>
                  </a:cubicBezTo>
                  <a:cubicBezTo>
                    <a:pt x="10305" y="4074"/>
                    <a:pt x="10183" y="3800"/>
                    <a:pt x="10031" y="3557"/>
                  </a:cubicBezTo>
                  <a:cubicBezTo>
                    <a:pt x="10031" y="3526"/>
                    <a:pt x="10031" y="3496"/>
                    <a:pt x="10001" y="3496"/>
                  </a:cubicBezTo>
                  <a:cubicBezTo>
                    <a:pt x="10001" y="3466"/>
                    <a:pt x="9970" y="3466"/>
                    <a:pt x="9940" y="3405"/>
                  </a:cubicBezTo>
                  <a:cubicBezTo>
                    <a:pt x="9727" y="3101"/>
                    <a:pt x="9514" y="2797"/>
                    <a:pt x="9271" y="2584"/>
                  </a:cubicBezTo>
                  <a:lnTo>
                    <a:pt x="9332" y="2584"/>
                  </a:lnTo>
                  <a:cubicBezTo>
                    <a:pt x="9406" y="2552"/>
                    <a:pt x="9473" y="2539"/>
                    <a:pt x="9536" y="2539"/>
                  </a:cubicBezTo>
                  <a:close/>
                  <a:moveTo>
                    <a:pt x="2250" y="2706"/>
                  </a:moveTo>
                  <a:cubicBezTo>
                    <a:pt x="2341" y="2706"/>
                    <a:pt x="2402" y="2736"/>
                    <a:pt x="2432" y="2767"/>
                  </a:cubicBezTo>
                  <a:cubicBezTo>
                    <a:pt x="1976" y="3253"/>
                    <a:pt x="1642" y="3922"/>
                    <a:pt x="1460" y="4560"/>
                  </a:cubicBezTo>
                  <a:lnTo>
                    <a:pt x="1429" y="4530"/>
                  </a:lnTo>
                  <a:cubicBezTo>
                    <a:pt x="1277" y="4408"/>
                    <a:pt x="1216" y="4226"/>
                    <a:pt x="1277" y="3982"/>
                  </a:cubicBezTo>
                  <a:cubicBezTo>
                    <a:pt x="1308" y="3830"/>
                    <a:pt x="1368" y="3496"/>
                    <a:pt x="1338" y="3253"/>
                  </a:cubicBezTo>
                  <a:cubicBezTo>
                    <a:pt x="1612" y="3162"/>
                    <a:pt x="1824" y="2919"/>
                    <a:pt x="1915" y="2858"/>
                  </a:cubicBezTo>
                  <a:cubicBezTo>
                    <a:pt x="2037" y="2736"/>
                    <a:pt x="2128" y="2706"/>
                    <a:pt x="2250" y="2706"/>
                  </a:cubicBezTo>
                  <a:close/>
                  <a:moveTo>
                    <a:pt x="4286" y="3830"/>
                  </a:moveTo>
                  <a:lnTo>
                    <a:pt x="3374" y="5381"/>
                  </a:lnTo>
                  <a:lnTo>
                    <a:pt x="2493" y="3830"/>
                  </a:lnTo>
                  <a:close/>
                  <a:moveTo>
                    <a:pt x="9514" y="3800"/>
                  </a:moveTo>
                  <a:lnTo>
                    <a:pt x="8572" y="5472"/>
                  </a:lnTo>
                  <a:lnTo>
                    <a:pt x="7599" y="3800"/>
                  </a:lnTo>
                  <a:close/>
                  <a:moveTo>
                    <a:pt x="10487" y="4712"/>
                  </a:moveTo>
                  <a:cubicBezTo>
                    <a:pt x="10700" y="4712"/>
                    <a:pt x="10852" y="4833"/>
                    <a:pt x="10913" y="5046"/>
                  </a:cubicBezTo>
                  <a:cubicBezTo>
                    <a:pt x="10943" y="5198"/>
                    <a:pt x="11065" y="5502"/>
                    <a:pt x="11217" y="5745"/>
                  </a:cubicBezTo>
                  <a:cubicBezTo>
                    <a:pt x="11065" y="5958"/>
                    <a:pt x="10973" y="6262"/>
                    <a:pt x="10943" y="6414"/>
                  </a:cubicBezTo>
                  <a:cubicBezTo>
                    <a:pt x="10882" y="6657"/>
                    <a:pt x="10730" y="6748"/>
                    <a:pt x="10548" y="6809"/>
                  </a:cubicBezTo>
                  <a:lnTo>
                    <a:pt x="10487" y="6809"/>
                  </a:lnTo>
                  <a:cubicBezTo>
                    <a:pt x="10578" y="6505"/>
                    <a:pt x="10609" y="6140"/>
                    <a:pt x="10609" y="5806"/>
                  </a:cubicBezTo>
                  <a:cubicBezTo>
                    <a:pt x="10609" y="5441"/>
                    <a:pt x="10578" y="5077"/>
                    <a:pt x="10487" y="4712"/>
                  </a:cubicBezTo>
                  <a:close/>
                  <a:moveTo>
                    <a:pt x="1429" y="4833"/>
                  </a:moveTo>
                  <a:cubicBezTo>
                    <a:pt x="1338" y="5137"/>
                    <a:pt x="1308" y="5472"/>
                    <a:pt x="1308" y="5806"/>
                  </a:cubicBezTo>
                  <a:cubicBezTo>
                    <a:pt x="1308" y="6201"/>
                    <a:pt x="1338" y="6536"/>
                    <a:pt x="1429" y="6900"/>
                  </a:cubicBezTo>
                  <a:cubicBezTo>
                    <a:pt x="1186" y="6900"/>
                    <a:pt x="1034" y="6809"/>
                    <a:pt x="973" y="6566"/>
                  </a:cubicBezTo>
                  <a:cubicBezTo>
                    <a:pt x="912" y="6414"/>
                    <a:pt x="821" y="6110"/>
                    <a:pt x="669" y="5897"/>
                  </a:cubicBezTo>
                  <a:cubicBezTo>
                    <a:pt x="821" y="5685"/>
                    <a:pt x="912" y="5381"/>
                    <a:pt x="973" y="5198"/>
                  </a:cubicBezTo>
                  <a:cubicBezTo>
                    <a:pt x="1034" y="4985"/>
                    <a:pt x="1186" y="4864"/>
                    <a:pt x="1368" y="4833"/>
                  </a:cubicBezTo>
                  <a:close/>
                  <a:moveTo>
                    <a:pt x="2098" y="3952"/>
                  </a:moveTo>
                  <a:lnTo>
                    <a:pt x="3162" y="5776"/>
                  </a:lnTo>
                  <a:lnTo>
                    <a:pt x="2098" y="7630"/>
                  </a:lnTo>
                  <a:cubicBezTo>
                    <a:pt x="1824" y="7052"/>
                    <a:pt x="1672" y="6444"/>
                    <a:pt x="1672" y="5806"/>
                  </a:cubicBezTo>
                  <a:cubicBezTo>
                    <a:pt x="1672" y="5168"/>
                    <a:pt x="1824" y="4530"/>
                    <a:pt x="2098" y="3952"/>
                  </a:cubicBezTo>
                  <a:close/>
                  <a:moveTo>
                    <a:pt x="9849" y="4013"/>
                  </a:moveTo>
                  <a:cubicBezTo>
                    <a:pt x="10122" y="4560"/>
                    <a:pt x="10213" y="5168"/>
                    <a:pt x="10213" y="5806"/>
                  </a:cubicBezTo>
                  <a:cubicBezTo>
                    <a:pt x="10213" y="6444"/>
                    <a:pt x="10092" y="7113"/>
                    <a:pt x="9818" y="7630"/>
                  </a:cubicBezTo>
                  <a:lnTo>
                    <a:pt x="8785" y="5837"/>
                  </a:lnTo>
                  <a:lnTo>
                    <a:pt x="9849" y="4013"/>
                  </a:lnTo>
                  <a:close/>
                  <a:moveTo>
                    <a:pt x="3374" y="6140"/>
                  </a:moveTo>
                  <a:lnTo>
                    <a:pt x="4347" y="7812"/>
                  </a:lnTo>
                  <a:lnTo>
                    <a:pt x="2432" y="7812"/>
                  </a:lnTo>
                  <a:lnTo>
                    <a:pt x="3374" y="6140"/>
                  </a:lnTo>
                  <a:close/>
                  <a:moveTo>
                    <a:pt x="7144" y="3800"/>
                  </a:moveTo>
                  <a:lnTo>
                    <a:pt x="8329" y="5837"/>
                  </a:lnTo>
                  <a:lnTo>
                    <a:pt x="7174" y="7812"/>
                  </a:lnTo>
                  <a:lnTo>
                    <a:pt x="4803" y="7812"/>
                  </a:lnTo>
                  <a:lnTo>
                    <a:pt x="3618" y="5776"/>
                  </a:lnTo>
                  <a:lnTo>
                    <a:pt x="4773" y="3800"/>
                  </a:lnTo>
                  <a:close/>
                  <a:moveTo>
                    <a:pt x="8572" y="6262"/>
                  </a:moveTo>
                  <a:lnTo>
                    <a:pt x="9454" y="7812"/>
                  </a:lnTo>
                  <a:lnTo>
                    <a:pt x="7660" y="7812"/>
                  </a:lnTo>
                  <a:lnTo>
                    <a:pt x="8572" y="6262"/>
                  </a:lnTo>
                  <a:close/>
                  <a:moveTo>
                    <a:pt x="10457" y="7083"/>
                  </a:moveTo>
                  <a:lnTo>
                    <a:pt x="10487" y="7144"/>
                  </a:lnTo>
                  <a:cubicBezTo>
                    <a:pt x="10609" y="7265"/>
                    <a:pt x="10700" y="7448"/>
                    <a:pt x="10639" y="7660"/>
                  </a:cubicBezTo>
                  <a:cubicBezTo>
                    <a:pt x="10609" y="7812"/>
                    <a:pt x="10548" y="8147"/>
                    <a:pt x="10578" y="8390"/>
                  </a:cubicBezTo>
                  <a:cubicBezTo>
                    <a:pt x="10305" y="8511"/>
                    <a:pt x="10092" y="8724"/>
                    <a:pt x="10001" y="8815"/>
                  </a:cubicBezTo>
                  <a:cubicBezTo>
                    <a:pt x="9879" y="8937"/>
                    <a:pt x="9758" y="8967"/>
                    <a:pt x="9666" y="8967"/>
                  </a:cubicBezTo>
                  <a:cubicBezTo>
                    <a:pt x="9575" y="8967"/>
                    <a:pt x="9514" y="8937"/>
                    <a:pt x="9454" y="8876"/>
                  </a:cubicBezTo>
                  <a:cubicBezTo>
                    <a:pt x="9940" y="8390"/>
                    <a:pt x="10274" y="7751"/>
                    <a:pt x="10457" y="7083"/>
                  </a:cubicBezTo>
                  <a:close/>
                  <a:moveTo>
                    <a:pt x="1520" y="7296"/>
                  </a:moveTo>
                  <a:cubicBezTo>
                    <a:pt x="1763" y="7964"/>
                    <a:pt x="2098" y="8542"/>
                    <a:pt x="2584" y="9028"/>
                  </a:cubicBezTo>
                  <a:lnTo>
                    <a:pt x="2554" y="9028"/>
                  </a:lnTo>
                  <a:cubicBezTo>
                    <a:pt x="2478" y="9079"/>
                    <a:pt x="2402" y="9103"/>
                    <a:pt x="2328" y="9103"/>
                  </a:cubicBezTo>
                  <a:cubicBezTo>
                    <a:pt x="2224" y="9103"/>
                    <a:pt x="2126" y="9056"/>
                    <a:pt x="2037" y="8967"/>
                  </a:cubicBezTo>
                  <a:cubicBezTo>
                    <a:pt x="1946" y="8876"/>
                    <a:pt x="1672" y="8663"/>
                    <a:pt x="1429" y="8542"/>
                  </a:cubicBezTo>
                  <a:cubicBezTo>
                    <a:pt x="1460" y="8268"/>
                    <a:pt x="1368" y="7964"/>
                    <a:pt x="1338" y="7812"/>
                  </a:cubicBezTo>
                  <a:cubicBezTo>
                    <a:pt x="1308" y="7539"/>
                    <a:pt x="1338" y="7387"/>
                    <a:pt x="1520" y="7296"/>
                  </a:cubicBezTo>
                  <a:close/>
                  <a:moveTo>
                    <a:pt x="6961" y="8238"/>
                  </a:moveTo>
                  <a:lnTo>
                    <a:pt x="6019" y="9910"/>
                  </a:lnTo>
                  <a:lnTo>
                    <a:pt x="5077" y="8238"/>
                  </a:lnTo>
                  <a:close/>
                  <a:moveTo>
                    <a:pt x="9454" y="8238"/>
                  </a:moveTo>
                  <a:cubicBezTo>
                    <a:pt x="8754" y="9271"/>
                    <a:pt x="7660" y="9940"/>
                    <a:pt x="6353" y="10062"/>
                  </a:cubicBezTo>
                  <a:lnTo>
                    <a:pt x="7417" y="8238"/>
                  </a:lnTo>
                  <a:close/>
                  <a:moveTo>
                    <a:pt x="4621" y="8238"/>
                  </a:moveTo>
                  <a:lnTo>
                    <a:pt x="5654" y="10092"/>
                  </a:lnTo>
                  <a:cubicBezTo>
                    <a:pt x="4317" y="10001"/>
                    <a:pt x="3131" y="9271"/>
                    <a:pt x="2432" y="8238"/>
                  </a:cubicBezTo>
                  <a:close/>
                  <a:moveTo>
                    <a:pt x="9119" y="9271"/>
                  </a:moveTo>
                  <a:lnTo>
                    <a:pt x="9119" y="9271"/>
                  </a:lnTo>
                  <a:cubicBezTo>
                    <a:pt x="9241" y="9423"/>
                    <a:pt x="9210" y="9606"/>
                    <a:pt x="9058" y="9788"/>
                  </a:cubicBezTo>
                  <a:cubicBezTo>
                    <a:pt x="8937" y="9910"/>
                    <a:pt x="8724" y="10183"/>
                    <a:pt x="8633" y="10396"/>
                  </a:cubicBezTo>
                  <a:cubicBezTo>
                    <a:pt x="8603" y="10392"/>
                    <a:pt x="8570" y="10391"/>
                    <a:pt x="8536" y="10391"/>
                  </a:cubicBezTo>
                  <a:cubicBezTo>
                    <a:pt x="8264" y="10391"/>
                    <a:pt x="7903" y="10487"/>
                    <a:pt x="7903" y="10487"/>
                  </a:cubicBezTo>
                  <a:cubicBezTo>
                    <a:pt x="7851" y="10494"/>
                    <a:pt x="7803" y="10497"/>
                    <a:pt x="7758" y="10497"/>
                  </a:cubicBezTo>
                  <a:cubicBezTo>
                    <a:pt x="7596" y="10497"/>
                    <a:pt x="7482" y="10448"/>
                    <a:pt x="7387" y="10305"/>
                  </a:cubicBezTo>
                  <a:cubicBezTo>
                    <a:pt x="8055" y="10062"/>
                    <a:pt x="8633" y="9727"/>
                    <a:pt x="9119" y="9271"/>
                  </a:cubicBezTo>
                  <a:close/>
                  <a:moveTo>
                    <a:pt x="2827" y="9302"/>
                  </a:moveTo>
                  <a:cubicBezTo>
                    <a:pt x="3344" y="9758"/>
                    <a:pt x="3952" y="10153"/>
                    <a:pt x="4651" y="10335"/>
                  </a:cubicBezTo>
                  <a:cubicBezTo>
                    <a:pt x="4621" y="10335"/>
                    <a:pt x="4560" y="10335"/>
                    <a:pt x="4560" y="10365"/>
                  </a:cubicBezTo>
                  <a:cubicBezTo>
                    <a:pt x="4499" y="10487"/>
                    <a:pt x="4378" y="10517"/>
                    <a:pt x="4226" y="10517"/>
                  </a:cubicBezTo>
                  <a:lnTo>
                    <a:pt x="4104" y="10517"/>
                  </a:lnTo>
                  <a:cubicBezTo>
                    <a:pt x="4104" y="10517"/>
                    <a:pt x="3800" y="10457"/>
                    <a:pt x="3557" y="10457"/>
                  </a:cubicBezTo>
                  <a:lnTo>
                    <a:pt x="3344" y="10457"/>
                  </a:lnTo>
                  <a:cubicBezTo>
                    <a:pt x="3253" y="10214"/>
                    <a:pt x="3040" y="9970"/>
                    <a:pt x="2949" y="9879"/>
                  </a:cubicBezTo>
                  <a:cubicBezTo>
                    <a:pt x="2797" y="9697"/>
                    <a:pt x="2736" y="9545"/>
                    <a:pt x="2827" y="9332"/>
                  </a:cubicBezTo>
                  <a:lnTo>
                    <a:pt x="2827" y="9302"/>
                  </a:lnTo>
                  <a:close/>
                  <a:moveTo>
                    <a:pt x="6961" y="10365"/>
                  </a:moveTo>
                  <a:cubicBezTo>
                    <a:pt x="6961" y="10609"/>
                    <a:pt x="6840" y="10761"/>
                    <a:pt x="6627" y="10821"/>
                  </a:cubicBezTo>
                  <a:cubicBezTo>
                    <a:pt x="6475" y="10852"/>
                    <a:pt x="6171" y="10973"/>
                    <a:pt x="5928" y="11125"/>
                  </a:cubicBezTo>
                  <a:cubicBezTo>
                    <a:pt x="5745" y="10973"/>
                    <a:pt x="5441" y="10852"/>
                    <a:pt x="5289" y="10821"/>
                  </a:cubicBezTo>
                  <a:cubicBezTo>
                    <a:pt x="5046" y="10730"/>
                    <a:pt x="4955" y="10639"/>
                    <a:pt x="4955" y="10457"/>
                  </a:cubicBezTo>
                  <a:cubicBezTo>
                    <a:pt x="4955" y="10396"/>
                    <a:pt x="4955" y="10396"/>
                    <a:pt x="4894" y="10365"/>
                  </a:cubicBezTo>
                  <a:lnTo>
                    <a:pt x="4894" y="10365"/>
                  </a:lnTo>
                  <a:cubicBezTo>
                    <a:pt x="5259" y="10457"/>
                    <a:pt x="5593" y="10487"/>
                    <a:pt x="5958" y="10487"/>
                  </a:cubicBezTo>
                  <a:lnTo>
                    <a:pt x="6019" y="10487"/>
                  </a:lnTo>
                  <a:cubicBezTo>
                    <a:pt x="6353" y="10487"/>
                    <a:pt x="6657" y="10426"/>
                    <a:pt x="6961" y="10365"/>
                  </a:cubicBezTo>
                  <a:close/>
                  <a:moveTo>
                    <a:pt x="5897" y="1"/>
                  </a:moveTo>
                  <a:cubicBezTo>
                    <a:pt x="5776" y="1"/>
                    <a:pt x="5715" y="61"/>
                    <a:pt x="5715" y="153"/>
                  </a:cubicBezTo>
                  <a:lnTo>
                    <a:pt x="5715" y="183"/>
                  </a:lnTo>
                  <a:cubicBezTo>
                    <a:pt x="5654" y="274"/>
                    <a:pt x="5411" y="426"/>
                    <a:pt x="5107" y="487"/>
                  </a:cubicBezTo>
                  <a:cubicBezTo>
                    <a:pt x="4803" y="608"/>
                    <a:pt x="4651" y="760"/>
                    <a:pt x="4560" y="943"/>
                  </a:cubicBezTo>
                  <a:cubicBezTo>
                    <a:pt x="4438" y="882"/>
                    <a:pt x="4286" y="821"/>
                    <a:pt x="4104" y="821"/>
                  </a:cubicBezTo>
                  <a:cubicBezTo>
                    <a:pt x="4043" y="821"/>
                    <a:pt x="3952" y="821"/>
                    <a:pt x="3830" y="882"/>
                  </a:cubicBezTo>
                  <a:cubicBezTo>
                    <a:pt x="3770" y="912"/>
                    <a:pt x="3526" y="943"/>
                    <a:pt x="3344" y="943"/>
                  </a:cubicBezTo>
                  <a:cubicBezTo>
                    <a:pt x="3263" y="943"/>
                    <a:pt x="3222" y="929"/>
                    <a:pt x="3204" y="929"/>
                  </a:cubicBezTo>
                  <a:cubicBezTo>
                    <a:pt x="3195" y="929"/>
                    <a:pt x="3192" y="933"/>
                    <a:pt x="3192" y="943"/>
                  </a:cubicBezTo>
                  <a:cubicBezTo>
                    <a:pt x="3171" y="900"/>
                    <a:pt x="3088" y="857"/>
                    <a:pt x="3010" y="857"/>
                  </a:cubicBezTo>
                  <a:cubicBezTo>
                    <a:pt x="2977" y="857"/>
                    <a:pt x="2945" y="864"/>
                    <a:pt x="2919" y="882"/>
                  </a:cubicBezTo>
                  <a:cubicBezTo>
                    <a:pt x="2858" y="912"/>
                    <a:pt x="2827" y="1034"/>
                    <a:pt x="2858" y="1095"/>
                  </a:cubicBezTo>
                  <a:lnTo>
                    <a:pt x="2858" y="1125"/>
                  </a:lnTo>
                  <a:cubicBezTo>
                    <a:pt x="2858" y="1216"/>
                    <a:pt x="2706" y="1490"/>
                    <a:pt x="2463" y="1672"/>
                  </a:cubicBezTo>
                  <a:cubicBezTo>
                    <a:pt x="2250" y="1946"/>
                    <a:pt x="2219" y="2159"/>
                    <a:pt x="2219" y="2341"/>
                  </a:cubicBezTo>
                  <a:cubicBezTo>
                    <a:pt x="1976" y="2341"/>
                    <a:pt x="1763" y="2432"/>
                    <a:pt x="1520" y="2615"/>
                  </a:cubicBezTo>
                  <a:cubicBezTo>
                    <a:pt x="1368" y="2797"/>
                    <a:pt x="1095" y="3010"/>
                    <a:pt x="1004" y="3010"/>
                  </a:cubicBezTo>
                  <a:cubicBezTo>
                    <a:pt x="953" y="2985"/>
                    <a:pt x="903" y="2970"/>
                    <a:pt x="859" y="2970"/>
                  </a:cubicBezTo>
                  <a:cubicBezTo>
                    <a:pt x="797" y="2970"/>
                    <a:pt x="748" y="2999"/>
                    <a:pt x="730" y="3071"/>
                  </a:cubicBezTo>
                  <a:cubicBezTo>
                    <a:pt x="700" y="3162"/>
                    <a:pt x="700" y="3253"/>
                    <a:pt x="760" y="3344"/>
                  </a:cubicBezTo>
                  <a:lnTo>
                    <a:pt x="791" y="3344"/>
                  </a:lnTo>
                  <a:cubicBezTo>
                    <a:pt x="852" y="3405"/>
                    <a:pt x="852" y="3709"/>
                    <a:pt x="760" y="3982"/>
                  </a:cubicBezTo>
                  <a:cubicBezTo>
                    <a:pt x="730" y="4286"/>
                    <a:pt x="760" y="4469"/>
                    <a:pt x="882" y="4621"/>
                  </a:cubicBezTo>
                  <a:cubicBezTo>
                    <a:pt x="730" y="4712"/>
                    <a:pt x="578" y="4894"/>
                    <a:pt x="456" y="5168"/>
                  </a:cubicBezTo>
                  <a:cubicBezTo>
                    <a:pt x="396" y="5441"/>
                    <a:pt x="274" y="5685"/>
                    <a:pt x="183" y="5745"/>
                  </a:cubicBezTo>
                  <a:cubicBezTo>
                    <a:pt x="92" y="5745"/>
                    <a:pt x="1" y="5806"/>
                    <a:pt x="1" y="5928"/>
                  </a:cubicBezTo>
                  <a:cubicBezTo>
                    <a:pt x="1" y="6049"/>
                    <a:pt x="92" y="6110"/>
                    <a:pt x="183" y="6110"/>
                  </a:cubicBezTo>
                  <a:lnTo>
                    <a:pt x="244" y="6110"/>
                  </a:lnTo>
                  <a:cubicBezTo>
                    <a:pt x="304" y="6140"/>
                    <a:pt x="456" y="6414"/>
                    <a:pt x="548" y="6718"/>
                  </a:cubicBezTo>
                  <a:cubicBezTo>
                    <a:pt x="639" y="7022"/>
                    <a:pt x="791" y="7174"/>
                    <a:pt x="1004" y="7265"/>
                  </a:cubicBezTo>
                  <a:cubicBezTo>
                    <a:pt x="882" y="7448"/>
                    <a:pt x="852" y="7660"/>
                    <a:pt x="912" y="7934"/>
                  </a:cubicBezTo>
                  <a:cubicBezTo>
                    <a:pt x="1004" y="8207"/>
                    <a:pt x="1034" y="8511"/>
                    <a:pt x="1004" y="8572"/>
                  </a:cubicBezTo>
                  <a:cubicBezTo>
                    <a:pt x="912" y="8663"/>
                    <a:pt x="882" y="8785"/>
                    <a:pt x="912" y="8846"/>
                  </a:cubicBezTo>
                  <a:cubicBezTo>
                    <a:pt x="935" y="8914"/>
                    <a:pt x="1009" y="8948"/>
                    <a:pt x="1096" y="8948"/>
                  </a:cubicBezTo>
                  <a:cubicBezTo>
                    <a:pt x="1125" y="8948"/>
                    <a:pt x="1156" y="8944"/>
                    <a:pt x="1186" y="8937"/>
                  </a:cubicBezTo>
                  <a:cubicBezTo>
                    <a:pt x="1308" y="8937"/>
                    <a:pt x="1551" y="9119"/>
                    <a:pt x="1763" y="9302"/>
                  </a:cubicBezTo>
                  <a:cubicBezTo>
                    <a:pt x="1946" y="9454"/>
                    <a:pt x="2159" y="9545"/>
                    <a:pt x="2371" y="9545"/>
                  </a:cubicBezTo>
                  <a:cubicBezTo>
                    <a:pt x="2371" y="9727"/>
                    <a:pt x="2432" y="9910"/>
                    <a:pt x="2615" y="10153"/>
                  </a:cubicBezTo>
                  <a:cubicBezTo>
                    <a:pt x="2827" y="10335"/>
                    <a:pt x="3010" y="10609"/>
                    <a:pt x="3010" y="10669"/>
                  </a:cubicBezTo>
                  <a:cubicBezTo>
                    <a:pt x="2979" y="10791"/>
                    <a:pt x="2979" y="10913"/>
                    <a:pt x="3071" y="10943"/>
                  </a:cubicBezTo>
                  <a:cubicBezTo>
                    <a:pt x="3108" y="10956"/>
                    <a:pt x="3151" y="10963"/>
                    <a:pt x="3193" y="10963"/>
                  </a:cubicBezTo>
                  <a:cubicBezTo>
                    <a:pt x="3252" y="10963"/>
                    <a:pt x="3308" y="10948"/>
                    <a:pt x="3344" y="10913"/>
                  </a:cubicBezTo>
                  <a:lnTo>
                    <a:pt x="3344" y="10852"/>
                  </a:lnTo>
                  <a:cubicBezTo>
                    <a:pt x="3344" y="10852"/>
                    <a:pt x="3435" y="10821"/>
                    <a:pt x="3526" y="10821"/>
                  </a:cubicBezTo>
                  <a:cubicBezTo>
                    <a:pt x="3770" y="10821"/>
                    <a:pt x="3982" y="10913"/>
                    <a:pt x="4043" y="10913"/>
                  </a:cubicBezTo>
                  <a:cubicBezTo>
                    <a:pt x="4104" y="10920"/>
                    <a:pt x="4165" y="10924"/>
                    <a:pt x="4224" y="10924"/>
                  </a:cubicBezTo>
                  <a:cubicBezTo>
                    <a:pt x="4402" y="10924"/>
                    <a:pt x="4567" y="10890"/>
                    <a:pt x="4681" y="10821"/>
                  </a:cubicBezTo>
                  <a:cubicBezTo>
                    <a:pt x="4742" y="10973"/>
                    <a:pt x="4955" y="11125"/>
                    <a:pt x="5198" y="11217"/>
                  </a:cubicBezTo>
                  <a:cubicBezTo>
                    <a:pt x="5472" y="11277"/>
                    <a:pt x="5745" y="11399"/>
                    <a:pt x="5776" y="11460"/>
                  </a:cubicBezTo>
                  <a:cubicBezTo>
                    <a:pt x="5776" y="11581"/>
                    <a:pt x="5867" y="11672"/>
                    <a:pt x="5958" y="11672"/>
                  </a:cubicBezTo>
                  <a:cubicBezTo>
                    <a:pt x="6080" y="11672"/>
                    <a:pt x="6171" y="11581"/>
                    <a:pt x="6171" y="11521"/>
                  </a:cubicBezTo>
                  <a:lnTo>
                    <a:pt x="6171" y="11460"/>
                  </a:lnTo>
                  <a:cubicBezTo>
                    <a:pt x="6201" y="11399"/>
                    <a:pt x="6475" y="11247"/>
                    <a:pt x="6779" y="11156"/>
                  </a:cubicBezTo>
                  <a:cubicBezTo>
                    <a:pt x="7083" y="11065"/>
                    <a:pt x="7235" y="10913"/>
                    <a:pt x="7296" y="10700"/>
                  </a:cubicBezTo>
                  <a:cubicBezTo>
                    <a:pt x="7417" y="10791"/>
                    <a:pt x="7569" y="10821"/>
                    <a:pt x="7751" y="10821"/>
                  </a:cubicBezTo>
                  <a:cubicBezTo>
                    <a:pt x="7843" y="10821"/>
                    <a:pt x="7903" y="10821"/>
                    <a:pt x="8025" y="10791"/>
                  </a:cubicBezTo>
                  <a:cubicBezTo>
                    <a:pt x="8025" y="10791"/>
                    <a:pt x="8299" y="10700"/>
                    <a:pt x="8511" y="10700"/>
                  </a:cubicBezTo>
                  <a:cubicBezTo>
                    <a:pt x="8592" y="10700"/>
                    <a:pt x="8633" y="10727"/>
                    <a:pt x="8651" y="10727"/>
                  </a:cubicBezTo>
                  <a:cubicBezTo>
                    <a:pt x="8660" y="10727"/>
                    <a:pt x="8663" y="10720"/>
                    <a:pt x="8663" y="10700"/>
                  </a:cubicBezTo>
                  <a:cubicBezTo>
                    <a:pt x="8686" y="10768"/>
                    <a:pt x="8777" y="10802"/>
                    <a:pt x="8860" y="10802"/>
                  </a:cubicBezTo>
                  <a:cubicBezTo>
                    <a:pt x="8887" y="10802"/>
                    <a:pt x="8914" y="10799"/>
                    <a:pt x="8937" y="10791"/>
                  </a:cubicBezTo>
                  <a:cubicBezTo>
                    <a:pt x="8998" y="10761"/>
                    <a:pt x="9058" y="10669"/>
                    <a:pt x="9058" y="10609"/>
                  </a:cubicBezTo>
                  <a:cubicBezTo>
                    <a:pt x="9058" y="10548"/>
                    <a:pt x="9058" y="10548"/>
                    <a:pt x="8998" y="10517"/>
                  </a:cubicBezTo>
                  <a:cubicBezTo>
                    <a:pt x="8998" y="10457"/>
                    <a:pt x="9210" y="10183"/>
                    <a:pt x="9393" y="10001"/>
                  </a:cubicBezTo>
                  <a:cubicBezTo>
                    <a:pt x="9606" y="9727"/>
                    <a:pt x="9666" y="9484"/>
                    <a:pt x="9666" y="9302"/>
                  </a:cubicBezTo>
                  <a:cubicBezTo>
                    <a:pt x="9879" y="9302"/>
                    <a:pt x="10122" y="9241"/>
                    <a:pt x="10335" y="9028"/>
                  </a:cubicBezTo>
                  <a:cubicBezTo>
                    <a:pt x="10487" y="8846"/>
                    <a:pt x="10761" y="8663"/>
                    <a:pt x="10882" y="8663"/>
                  </a:cubicBezTo>
                  <a:cubicBezTo>
                    <a:pt x="10913" y="8673"/>
                    <a:pt x="10946" y="8680"/>
                    <a:pt x="10979" y="8680"/>
                  </a:cubicBezTo>
                  <a:cubicBezTo>
                    <a:pt x="11044" y="8680"/>
                    <a:pt x="11105" y="8653"/>
                    <a:pt x="11125" y="8572"/>
                  </a:cubicBezTo>
                  <a:cubicBezTo>
                    <a:pt x="11186" y="8511"/>
                    <a:pt x="11186" y="8420"/>
                    <a:pt x="11095" y="8359"/>
                  </a:cubicBezTo>
                  <a:lnTo>
                    <a:pt x="11065" y="8329"/>
                  </a:lnTo>
                  <a:cubicBezTo>
                    <a:pt x="11034" y="8238"/>
                    <a:pt x="11034" y="7934"/>
                    <a:pt x="11095" y="7660"/>
                  </a:cubicBezTo>
                  <a:cubicBezTo>
                    <a:pt x="11125" y="7356"/>
                    <a:pt x="11095" y="7174"/>
                    <a:pt x="10973" y="7022"/>
                  </a:cubicBezTo>
                  <a:cubicBezTo>
                    <a:pt x="11125" y="6931"/>
                    <a:pt x="11277" y="6748"/>
                    <a:pt x="11399" y="6505"/>
                  </a:cubicBezTo>
                  <a:cubicBezTo>
                    <a:pt x="11490" y="6232"/>
                    <a:pt x="11581" y="5958"/>
                    <a:pt x="11672" y="5928"/>
                  </a:cubicBezTo>
                  <a:cubicBezTo>
                    <a:pt x="11794" y="5928"/>
                    <a:pt x="11855" y="5837"/>
                    <a:pt x="11855" y="5745"/>
                  </a:cubicBezTo>
                  <a:cubicBezTo>
                    <a:pt x="11794" y="5654"/>
                    <a:pt x="11703" y="5533"/>
                    <a:pt x="11642" y="5533"/>
                  </a:cubicBezTo>
                  <a:cubicBezTo>
                    <a:pt x="11521" y="5502"/>
                    <a:pt x="11399" y="5229"/>
                    <a:pt x="11338" y="4925"/>
                  </a:cubicBezTo>
                  <a:cubicBezTo>
                    <a:pt x="11217" y="4621"/>
                    <a:pt x="11065" y="4469"/>
                    <a:pt x="10882" y="4408"/>
                  </a:cubicBezTo>
                  <a:cubicBezTo>
                    <a:pt x="10973" y="4226"/>
                    <a:pt x="11034" y="3982"/>
                    <a:pt x="10943" y="3709"/>
                  </a:cubicBezTo>
                  <a:cubicBezTo>
                    <a:pt x="10882" y="3466"/>
                    <a:pt x="10852" y="3162"/>
                    <a:pt x="10882" y="3071"/>
                  </a:cubicBezTo>
                  <a:cubicBezTo>
                    <a:pt x="10943" y="3010"/>
                    <a:pt x="10973" y="2888"/>
                    <a:pt x="10943" y="2797"/>
                  </a:cubicBezTo>
                  <a:cubicBezTo>
                    <a:pt x="10921" y="2752"/>
                    <a:pt x="10850" y="2724"/>
                    <a:pt x="10777" y="2724"/>
                  </a:cubicBezTo>
                  <a:cubicBezTo>
                    <a:pt x="10751" y="2724"/>
                    <a:pt x="10724" y="2728"/>
                    <a:pt x="10700" y="2736"/>
                  </a:cubicBezTo>
                  <a:cubicBezTo>
                    <a:pt x="10578" y="2736"/>
                    <a:pt x="10305" y="2554"/>
                    <a:pt x="10122" y="2341"/>
                  </a:cubicBezTo>
                  <a:cubicBezTo>
                    <a:pt x="9940" y="2189"/>
                    <a:pt x="9727" y="2128"/>
                    <a:pt x="9514" y="2128"/>
                  </a:cubicBezTo>
                  <a:cubicBezTo>
                    <a:pt x="9514" y="1946"/>
                    <a:pt x="9423" y="1733"/>
                    <a:pt x="9241" y="1520"/>
                  </a:cubicBezTo>
                  <a:cubicBezTo>
                    <a:pt x="9058" y="1308"/>
                    <a:pt x="8846" y="1064"/>
                    <a:pt x="8846" y="973"/>
                  </a:cubicBezTo>
                  <a:cubicBezTo>
                    <a:pt x="8906" y="882"/>
                    <a:pt x="8906" y="760"/>
                    <a:pt x="8785" y="730"/>
                  </a:cubicBezTo>
                  <a:cubicBezTo>
                    <a:pt x="8744" y="703"/>
                    <a:pt x="8703" y="688"/>
                    <a:pt x="8662" y="688"/>
                  </a:cubicBezTo>
                  <a:cubicBezTo>
                    <a:pt x="8612" y="688"/>
                    <a:pt x="8562" y="710"/>
                    <a:pt x="8511" y="760"/>
                  </a:cubicBezTo>
                  <a:lnTo>
                    <a:pt x="8511" y="791"/>
                  </a:lnTo>
                  <a:cubicBezTo>
                    <a:pt x="8511" y="791"/>
                    <a:pt x="8451" y="821"/>
                    <a:pt x="8329" y="821"/>
                  </a:cubicBezTo>
                  <a:cubicBezTo>
                    <a:pt x="8086" y="821"/>
                    <a:pt x="7873" y="760"/>
                    <a:pt x="7843" y="760"/>
                  </a:cubicBezTo>
                  <a:cubicBezTo>
                    <a:pt x="7777" y="752"/>
                    <a:pt x="7714" y="749"/>
                    <a:pt x="7653" y="749"/>
                  </a:cubicBezTo>
                  <a:cubicBezTo>
                    <a:pt x="7485" y="749"/>
                    <a:pt x="7330" y="777"/>
                    <a:pt x="7174" y="821"/>
                  </a:cubicBezTo>
                  <a:cubicBezTo>
                    <a:pt x="7113" y="669"/>
                    <a:pt x="6931" y="517"/>
                    <a:pt x="6657" y="457"/>
                  </a:cubicBezTo>
                  <a:cubicBezTo>
                    <a:pt x="6384" y="365"/>
                    <a:pt x="6110" y="213"/>
                    <a:pt x="6080" y="183"/>
                  </a:cubicBezTo>
                  <a:cubicBezTo>
                    <a:pt x="6080" y="61"/>
                    <a:pt x="6019" y="1"/>
                    <a:pt x="589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8"/>
            <p:cNvSpPr/>
            <p:nvPr/>
          </p:nvSpPr>
          <p:spPr>
            <a:xfrm>
              <a:off x="3115527" y="3868553"/>
              <a:ext cx="242571" cy="245072"/>
            </a:xfrm>
            <a:custGeom>
              <a:rect b="b" l="l" r="r" t="t"/>
              <a:pathLst>
                <a:path extrusionOk="0" h="11855" w="11734">
                  <a:moveTo>
                    <a:pt x="5745" y="578"/>
                  </a:moveTo>
                  <a:cubicBezTo>
                    <a:pt x="5897" y="729"/>
                    <a:pt x="6141" y="790"/>
                    <a:pt x="6201" y="851"/>
                  </a:cubicBezTo>
                  <a:cubicBezTo>
                    <a:pt x="6353" y="912"/>
                    <a:pt x="6445" y="1033"/>
                    <a:pt x="6445" y="1216"/>
                  </a:cubicBezTo>
                  <a:cubicBezTo>
                    <a:pt x="6201" y="1185"/>
                    <a:pt x="5989" y="1185"/>
                    <a:pt x="5745" y="1185"/>
                  </a:cubicBezTo>
                  <a:cubicBezTo>
                    <a:pt x="5533" y="1185"/>
                    <a:pt x="5289" y="1185"/>
                    <a:pt x="5077" y="1216"/>
                  </a:cubicBezTo>
                  <a:cubicBezTo>
                    <a:pt x="5077" y="1033"/>
                    <a:pt x="5138" y="912"/>
                    <a:pt x="5289" y="851"/>
                  </a:cubicBezTo>
                  <a:cubicBezTo>
                    <a:pt x="5381" y="790"/>
                    <a:pt x="5563" y="729"/>
                    <a:pt x="5745" y="578"/>
                  </a:cubicBezTo>
                  <a:close/>
                  <a:moveTo>
                    <a:pt x="7752" y="1003"/>
                  </a:moveTo>
                  <a:cubicBezTo>
                    <a:pt x="7843" y="1185"/>
                    <a:pt x="8025" y="1337"/>
                    <a:pt x="8055" y="1398"/>
                  </a:cubicBezTo>
                  <a:cubicBezTo>
                    <a:pt x="8177" y="1520"/>
                    <a:pt x="8177" y="1672"/>
                    <a:pt x="8147" y="1824"/>
                  </a:cubicBezTo>
                  <a:cubicBezTo>
                    <a:pt x="7752" y="1611"/>
                    <a:pt x="7356" y="1398"/>
                    <a:pt x="6900" y="1307"/>
                  </a:cubicBezTo>
                  <a:cubicBezTo>
                    <a:pt x="7022" y="1155"/>
                    <a:pt x="7113" y="1064"/>
                    <a:pt x="7265" y="1064"/>
                  </a:cubicBezTo>
                  <a:cubicBezTo>
                    <a:pt x="7387" y="1064"/>
                    <a:pt x="7600" y="1064"/>
                    <a:pt x="7752" y="1003"/>
                  </a:cubicBezTo>
                  <a:close/>
                  <a:moveTo>
                    <a:pt x="3709" y="1003"/>
                  </a:moveTo>
                  <a:cubicBezTo>
                    <a:pt x="3891" y="1064"/>
                    <a:pt x="4074" y="1064"/>
                    <a:pt x="4195" y="1064"/>
                  </a:cubicBezTo>
                  <a:cubicBezTo>
                    <a:pt x="4347" y="1064"/>
                    <a:pt x="4469" y="1185"/>
                    <a:pt x="4530" y="1337"/>
                  </a:cubicBezTo>
                  <a:cubicBezTo>
                    <a:pt x="4074" y="1429"/>
                    <a:pt x="3679" y="1641"/>
                    <a:pt x="3283" y="1854"/>
                  </a:cubicBezTo>
                  <a:cubicBezTo>
                    <a:pt x="3253" y="1641"/>
                    <a:pt x="3283" y="1520"/>
                    <a:pt x="3405" y="1398"/>
                  </a:cubicBezTo>
                  <a:cubicBezTo>
                    <a:pt x="3466" y="1368"/>
                    <a:pt x="3618" y="1185"/>
                    <a:pt x="3709" y="1003"/>
                  </a:cubicBezTo>
                  <a:close/>
                  <a:moveTo>
                    <a:pt x="2535" y="2042"/>
                  </a:moveTo>
                  <a:cubicBezTo>
                    <a:pt x="2640" y="2042"/>
                    <a:pt x="2741" y="2085"/>
                    <a:pt x="2827" y="2128"/>
                  </a:cubicBezTo>
                  <a:cubicBezTo>
                    <a:pt x="2432" y="2401"/>
                    <a:pt x="2159" y="2736"/>
                    <a:pt x="1885" y="3070"/>
                  </a:cubicBezTo>
                  <a:cubicBezTo>
                    <a:pt x="1794" y="2918"/>
                    <a:pt x="1764" y="2766"/>
                    <a:pt x="1794" y="2675"/>
                  </a:cubicBezTo>
                  <a:cubicBezTo>
                    <a:pt x="1855" y="2584"/>
                    <a:pt x="1916" y="2371"/>
                    <a:pt x="1916" y="2158"/>
                  </a:cubicBezTo>
                  <a:cubicBezTo>
                    <a:pt x="2159" y="2158"/>
                    <a:pt x="2371" y="2067"/>
                    <a:pt x="2402" y="2067"/>
                  </a:cubicBezTo>
                  <a:cubicBezTo>
                    <a:pt x="2446" y="2049"/>
                    <a:pt x="2491" y="2042"/>
                    <a:pt x="2535" y="2042"/>
                  </a:cubicBezTo>
                  <a:close/>
                  <a:moveTo>
                    <a:pt x="8920" y="2028"/>
                  </a:moveTo>
                  <a:cubicBezTo>
                    <a:pt x="8966" y="2028"/>
                    <a:pt x="9012" y="2039"/>
                    <a:pt x="9059" y="2067"/>
                  </a:cubicBezTo>
                  <a:cubicBezTo>
                    <a:pt x="9089" y="2097"/>
                    <a:pt x="9332" y="2158"/>
                    <a:pt x="9545" y="2158"/>
                  </a:cubicBezTo>
                  <a:cubicBezTo>
                    <a:pt x="9545" y="2401"/>
                    <a:pt x="9636" y="2584"/>
                    <a:pt x="9666" y="2675"/>
                  </a:cubicBezTo>
                  <a:cubicBezTo>
                    <a:pt x="9697" y="2827"/>
                    <a:pt x="9666" y="2979"/>
                    <a:pt x="9545" y="3070"/>
                  </a:cubicBezTo>
                  <a:cubicBezTo>
                    <a:pt x="9271" y="2705"/>
                    <a:pt x="8937" y="2401"/>
                    <a:pt x="8603" y="2128"/>
                  </a:cubicBezTo>
                  <a:cubicBezTo>
                    <a:pt x="8708" y="2085"/>
                    <a:pt x="8814" y="2028"/>
                    <a:pt x="8920" y="2028"/>
                  </a:cubicBezTo>
                  <a:close/>
                  <a:moveTo>
                    <a:pt x="10062" y="3495"/>
                  </a:moveTo>
                  <a:lnTo>
                    <a:pt x="9933" y="3521"/>
                  </a:lnTo>
                  <a:lnTo>
                    <a:pt x="9933" y="3521"/>
                  </a:lnTo>
                  <a:cubicBezTo>
                    <a:pt x="9959" y="3513"/>
                    <a:pt x="9993" y="3495"/>
                    <a:pt x="10062" y="3495"/>
                  </a:cubicBezTo>
                  <a:close/>
                  <a:moveTo>
                    <a:pt x="5745" y="1550"/>
                  </a:moveTo>
                  <a:cubicBezTo>
                    <a:pt x="7265" y="1550"/>
                    <a:pt x="8633" y="2371"/>
                    <a:pt x="9454" y="3526"/>
                  </a:cubicBezTo>
                  <a:lnTo>
                    <a:pt x="2098" y="3526"/>
                  </a:lnTo>
                  <a:cubicBezTo>
                    <a:pt x="2858" y="2371"/>
                    <a:pt x="4195" y="1550"/>
                    <a:pt x="5745" y="1550"/>
                  </a:cubicBezTo>
                  <a:close/>
                  <a:moveTo>
                    <a:pt x="1478" y="3447"/>
                  </a:moveTo>
                  <a:cubicBezTo>
                    <a:pt x="1531" y="3447"/>
                    <a:pt x="1586" y="3454"/>
                    <a:pt x="1642" y="3465"/>
                  </a:cubicBezTo>
                  <a:cubicBezTo>
                    <a:pt x="1642" y="3495"/>
                    <a:pt x="1612" y="3495"/>
                    <a:pt x="1612" y="3526"/>
                  </a:cubicBezTo>
                  <a:lnTo>
                    <a:pt x="1490" y="3526"/>
                  </a:lnTo>
                  <a:lnTo>
                    <a:pt x="1581" y="3647"/>
                  </a:lnTo>
                  <a:cubicBezTo>
                    <a:pt x="1399" y="3982"/>
                    <a:pt x="1277" y="4347"/>
                    <a:pt x="1156" y="4711"/>
                  </a:cubicBezTo>
                  <a:cubicBezTo>
                    <a:pt x="1004" y="4651"/>
                    <a:pt x="943" y="4529"/>
                    <a:pt x="943" y="4377"/>
                  </a:cubicBezTo>
                  <a:cubicBezTo>
                    <a:pt x="943" y="4286"/>
                    <a:pt x="943" y="4073"/>
                    <a:pt x="852" y="3891"/>
                  </a:cubicBezTo>
                  <a:cubicBezTo>
                    <a:pt x="1004" y="3769"/>
                    <a:pt x="1156" y="3587"/>
                    <a:pt x="1247" y="3526"/>
                  </a:cubicBezTo>
                  <a:cubicBezTo>
                    <a:pt x="1305" y="3468"/>
                    <a:pt x="1387" y="3447"/>
                    <a:pt x="1478" y="3447"/>
                  </a:cubicBezTo>
                  <a:close/>
                  <a:moveTo>
                    <a:pt x="10062" y="3495"/>
                  </a:moveTo>
                  <a:cubicBezTo>
                    <a:pt x="10153" y="3495"/>
                    <a:pt x="10244" y="3526"/>
                    <a:pt x="10305" y="3617"/>
                  </a:cubicBezTo>
                  <a:cubicBezTo>
                    <a:pt x="10366" y="3647"/>
                    <a:pt x="10548" y="3830"/>
                    <a:pt x="10730" y="3921"/>
                  </a:cubicBezTo>
                  <a:cubicBezTo>
                    <a:pt x="10670" y="4103"/>
                    <a:pt x="10670" y="4347"/>
                    <a:pt x="10670" y="4407"/>
                  </a:cubicBezTo>
                  <a:cubicBezTo>
                    <a:pt x="10670" y="4559"/>
                    <a:pt x="10548" y="4681"/>
                    <a:pt x="10396" y="4742"/>
                  </a:cubicBezTo>
                  <a:cubicBezTo>
                    <a:pt x="10274" y="4347"/>
                    <a:pt x="10122" y="3951"/>
                    <a:pt x="9940" y="3617"/>
                  </a:cubicBezTo>
                  <a:lnTo>
                    <a:pt x="10062" y="3495"/>
                  </a:lnTo>
                  <a:close/>
                  <a:moveTo>
                    <a:pt x="4530" y="3951"/>
                  </a:moveTo>
                  <a:cubicBezTo>
                    <a:pt x="3861" y="4377"/>
                    <a:pt x="3375" y="5137"/>
                    <a:pt x="3375" y="5988"/>
                  </a:cubicBezTo>
                  <a:lnTo>
                    <a:pt x="2159" y="3951"/>
                  </a:lnTo>
                  <a:close/>
                  <a:moveTo>
                    <a:pt x="9332" y="3951"/>
                  </a:moveTo>
                  <a:lnTo>
                    <a:pt x="8116" y="6049"/>
                  </a:lnTo>
                  <a:lnTo>
                    <a:pt x="8116" y="5988"/>
                  </a:lnTo>
                  <a:cubicBezTo>
                    <a:pt x="8116" y="5137"/>
                    <a:pt x="7660" y="4377"/>
                    <a:pt x="6931" y="3951"/>
                  </a:cubicBezTo>
                  <a:close/>
                  <a:moveTo>
                    <a:pt x="1004" y="5167"/>
                  </a:moveTo>
                  <a:lnTo>
                    <a:pt x="1004" y="5167"/>
                  </a:lnTo>
                  <a:cubicBezTo>
                    <a:pt x="973" y="5380"/>
                    <a:pt x="913" y="5654"/>
                    <a:pt x="913" y="5927"/>
                  </a:cubicBezTo>
                  <a:cubicBezTo>
                    <a:pt x="913" y="6110"/>
                    <a:pt x="913" y="6353"/>
                    <a:pt x="973" y="6535"/>
                  </a:cubicBezTo>
                  <a:cubicBezTo>
                    <a:pt x="730" y="6505"/>
                    <a:pt x="669" y="6383"/>
                    <a:pt x="639" y="6322"/>
                  </a:cubicBezTo>
                  <a:cubicBezTo>
                    <a:pt x="578" y="6231"/>
                    <a:pt x="517" y="6049"/>
                    <a:pt x="365" y="5866"/>
                  </a:cubicBezTo>
                  <a:cubicBezTo>
                    <a:pt x="517" y="5714"/>
                    <a:pt x="578" y="5471"/>
                    <a:pt x="639" y="5380"/>
                  </a:cubicBezTo>
                  <a:cubicBezTo>
                    <a:pt x="669" y="5319"/>
                    <a:pt x="730" y="5198"/>
                    <a:pt x="1004" y="5167"/>
                  </a:cubicBezTo>
                  <a:close/>
                  <a:moveTo>
                    <a:pt x="10518" y="5319"/>
                  </a:moveTo>
                  <a:lnTo>
                    <a:pt x="10518" y="5319"/>
                  </a:lnTo>
                  <a:cubicBezTo>
                    <a:pt x="10639" y="5350"/>
                    <a:pt x="10791" y="5441"/>
                    <a:pt x="10882" y="5562"/>
                  </a:cubicBezTo>
                  <a:cubicBezTo>
                    <a:pt x="10913" y="5623"/>
                    <a:pt x="11004" y="5806"/>
                    <a:pt x="11156" y="6018"/>
                  </a:cubicBezTo>
                  <a:cubicBezTo>
                    <a:pt x="10973" y="6201"/>
                    <a:pt x="10882" y="6383"/>
                    <a:pt x="10852" y="6474"/>
                  </a:cubicBezTo>
                  <a:cubicBezTo>
                    <a:pt x="10791" y="6535"/>
                    <a:pt x="10730" y="6657"/>
                    <a:pt x="10457" y="6687"/>
                  </a:cubicBezTo>
                  <a:cubicBezTo>
                    <a:pt x="10518" y="6474"/>
                    <a:pt x="10548" y="6201"/>
                    <a:pt x="10548" y="5927"/>
                  </a:cubicBezTo>
                  <a:cubicBezTo>
                    <a:pt x="10548" y="5745"/>
                    <a:pt x="10548" y="5502"/>
                    <a:pt x="10518" y="5319"/>
                  </a:cubicBezTo>
                  <a:close/>
                  <a:moveTo>
                    <a:pt x="5745" y="4043"/>
                  </a:moveTo>
                  <a:cubicBezTo>
                    <a:pt x="6870" y="4043"/>
                    <a:pt x="7721" y="4894"/>
                    <a:pt x="7721" y="5988"/>
                  </a:cubicBezTo>
                  <a:cubicBezTo>
                    <a:pt x="7721" y="7082"/>
                    <a:pt x="6809" y="7994"/>
                    <a:pt x="5745" y="7994"/>
                  </a:cubicBezTo>
                  <a:cubicBezTo>
                    <a:pt x="4651" y="7994"/>
                    <a:pt x="3770" y="7113"/>
                    <a:pt x="3770" y="5988"/>
                  </a:cubicBezTo>
                  <a:cubicBezTo>
                    <a:pt x="3770" y="4894"/>
                    <a:pt x="4651" y="4043"/>
                    <a:pt x="5745" y="4043"/>
                  </a:cubicBezTo>
                  <a:close/>
                  <a:moveTo>
                    <a:pt x="1095" y="7143"/>
                  </a:moveTo>
                  <a:cubicBezTo>
                    <a:pt x="1186" y="7599"/>
                    <a:pt x="1338" y="8024"/>
                    <a:pt x="1581" y="8389"/>
                  </a:cubicBezTo>
                  <a:cubicBezTo>
                    <a:pt x="1429" y="8389"/>
                    <a:pt x="1308" y="8359"/>
                    <a:pt x="1156" y="8268"/>
                  </a:cubicBezTo>
                  <a:cubicBezTo>
                    <a:pt x="1125" y="8237"/>
                    <a:pt x="913" y="8055"/>
                    <a:pt x="730" y="7994"/>
                  </a:cubicBezTo>
                  <a:cubicBezTo>
                    <a:pt x="821" y="7781"/>
                    <a:pt x="821" y="7569"/>
                    <a:pt x="821" y="7477"/>
                  </a:cubicBezTo>
                  <a:cubicBezTo>
                    <a:pt x="821" y="7417"/>
                    <a:pt x="852" y="7265"/>
                    <a:pt x="1095" y="7143"/>
                  </a:cubicBezTo>
                  <a:close/>
                  <a:moveTo>
                    <a:pt x="10396" y="7173"/>
                  </a:moveTo>
                  <a:cubicBezTo>
                    <a:pt x="10548" y="7265"/>
                    <a:pt x="10609" y="7386"/>
                    <a:pt x="10609" y="7508"/>
                  </a:cubicBezTo>
                  <a:cubicBezTo>
                    <a:pt x="10609" y="7599"/>
                    <a:pt x="10609" y="7812"/>
                    <a:pt x="10700" y="8024"/>
                  </a:cubicBezTo>
                  <a:cubicBezTo>
                    <a:pt x="10457" y="8146"/>
                    <a:pt x="10305" y="8268"/>
                    <a:pt x="10274" y="8359"/>
                  </a:cubicBezTo>
                  <a:cubicBezTo>
                    <a:pt x="10183" y="8450"/>
                    <a:pt x="10122" y="8480"/>
                    <a:pt x="10001" y="8480"/>
                  </a:cubicBezTo>
                  <a:cubicBezTo>
                    <a:pt x="9970" y="8480"/>
                    <a:pt x="9879" y="8480"/>
                    <a:pt x="9849" y="8420"/>
                  </a:cubicBezTo>
                  <a:cubicBezTo>
                    <a:pt x="10092" y="8055"/>
                    <a:pt x="10274" y="7629"/>
                    <a:pt x="10396" y="7173"/>
                  </a:cubicBezTo>
                  <a:close/>
                  <a:moveTo>
                    <a:pt x="9606" y="8815"/>
                  </a:moveTo>
                  <a:cubicBezTo>
                    <a:pt x="9666" y="8936"/>
                    <a:pt x="9697" y="9088"/>
                    <a:pt x="9666" y="9240"/>
                  </a:cubicBezTo>
                  <a:cubicBezTo>
                    <a:pt x="9636" y="9301"/>
                    <a:pt x="9545" y="9514"/>
                    <a:pt x="9545" y="9727"/>
                  </a:cubicBezTo>
                  <a:cubicBezTo>
                    <a:pt x="9332" y="9727"/>
                    <a:pt x="9089" y="9848"/>
                    <a:pt x="9059" y="9848"/>
                  </a:cubicBezTo>
                  <a:cubicBezTo>
                    <a:pt x="9021" y="9856"/>
                    <a:pt x="8983" y="9860"/>
                    <a:pt x="8945" y="9860"/>
                  </a:cubicBezTo>
                  <a:cubicBezTo>
                    <a:pt x="8832" y="9860"/>
                    <a:pt x="8724" y="9825"/>
                    <a:pt x="8633" y="9757"/>
                  </a:cubicBezTo>
                  <a:cubicBezTo>
                    <a:pt x="9028" y="9483"/>
                    <a:pt x="9332" y="9149"/>
                    <a:pt x="9606" y="8815"/>
                  </a:cubicBezTo>
                  <a:close/>
                  <a:moveTo>
                    <a:pt x="1916" y="8815"/>
                  </a:moveTo>
                  <a:cubicBezTo>
                    <a:pt x="2189" y="9210"/>
                    <a:pt x="2523" y="9514"/>
                    <a:pt x="2858" y="9757"/>
                  </a:cubicBezTo>
                  <a:cubicBezTo>
                    <a:pt x="2757" y="9838"/>
                    <a:pt x="2655" y="9865"/>
                    <a:pt x="2554" y="9865"/>
                  </a:cubicBezTo>
                  <a:cubicBezTo>
                    <a:pt x="2503" y="9865"/>
                    <a:pt x="2453" y="9858"/>
                    <a:pt x="2402" y="9848"/>
                  </a:cubicBezTo>
                  <a:cubicBezTo>
                    <a:pt x="2371" y="9818"/>
                    <a:pt x="2159" y="9727"/>
                    <a:pt x="1916" y="9727"/>
                  </a:cubicBezTo>
                  <a:cubicBezTo>
                    <a:pt x="1916" y="9514"/>
                    <a:pt x="1855" y="9301"/>
                    <a:pt x="1794" y="9240"/>
                  </a:cubicBezTo>
                  <a:cubicBezTo>
                    <a:pt x="1764" y="9088"/>
                    <a:pt x="1794" y="8936"/>
                    <a:pt x="1916" y="8815"/>
                  </a:cubicBezTo>
                  <a:close/>
                  <a:moveTo>
                    <a:pt x="4530" y="8024"/>
                  </a:moveTo>
                  <a:cubicBezTo>
                    <a:pt x="4894" y="8237"/>
                    <a:pt x="5289" y="8359"/>
                    <a:pt x="5745" y="8359"/>
                  </a:cubicBezTo>
                  <a:cubicBezTo>
                    <a:pt x="6201" y="8359"/>
                    <a:pt x="6627" y="8237"/>
                    <a:pt x="6961" y="8024"/>
                  </a:cubicBezTo>
                  <a:lnTo>
                    <a:pt x="6961" y="8024"/>
                  </a:lnTo>
                  <a:lnTo>
                    <a:pt x="5745" y="10122"/>
                  </a:lnTo>
                  <a:lnTo>
                    <a:pt x="4530" y="8024"/>
                  </a:lnTo>
                  <a:close/>
                  <a:moveTo>
                    <a:pt x="1764" y="4073"/>
                  </a:moveTo>
                  <a:lnTo>
                    <a:pt x="5381" y="10304"/>
                  </a:lnTo>
                  <a:cubicBezTo>
                    <a:pt x="3131" y="10152"/>
                    <a:pt x="1338" y="8237"/>
                    <a:pt x="1338" y="5927"/>
                  </a:cubicBezTo>
                  <a:cubicBezTo>
                    <a:pt x="1338" y="5258"/>
                    <a:pt x="1490" y="4651"/>
                    <a:pt x="1764" y="4073"/>
                  </a:cubicBezTo>
                  <a:close/>
                  <a:moveTo>
                    <a:pt x="9697" y="4043"/>
                  </a:moveTo>
                  <a:cubicBezTo>
                    <a:pt x="9970" y="4590"/>
                    <a:pt x="10122" y="5258"/>
                    <a:pt x="10122" y="5897"/>
                  </a:cubicBezTo>
                  <a:cubicBezTo>
                    <a:pt x="10122" y="8237"/>
                    <a:pt x="8329" y="10152"/>
                    <a:pt x="6080" y="10304"/>
                  </a:cubicBezTo>
                  <a:lnTo>
                    <a:pt x="9697" y="4043"/>
                  </a:lnTo>
                  <a:close/>
                  <a:moveTo>
                    <a:pt x="3314" y="10061"/>
                  </a:moveTo>
                  <a:lnTo>
                    <a:pt x="3314" y="10061"/>
                  </a:lnTo>
                  <a:cubicBezTo>
                    <a:pt x="3709" y="10304"/>
                    <a:pt x="4134" y="10486"/>
                    <a:pt x="4560" y="10608"/>
                  </a:cubicBezTo>
                  <a:cubicBezTo>
                    <a:pt x="4469" y="10730"/>
                    <a:pt x="4347" y="10821"/>
                    <a:pt x="4195" y="10821"/>
                  </a:cubicBezTo>
                  <a:cubicBezTo>
                    <a:pt x="4074" y="10821"/>
                    <a:pt x="3861" y="10821"/>
                    <a:pt x="3709" y="10912"/>
                  </a:cubicBezTo>
                  <a:cubicBezTo>
                    <a:pt x="3618" y="10730"/>
                    <a:pt x="3435" y="10578"/>
                    <a:pt x="3405" y="10486"/>
                  </a:cubicBezTo>
                  <a:cubicBezTo>
                    <a:pt x="3283" y="10365"/>
                    <a:pt x="3283" y="10213"/>
                    <a:pt x="3314" y="10061"/>
                  </a:cubicBezTo>
                  <a:close/>
                  <a:moveTo>
                    <a:pt x="8238" y="10031"/>
                  </a:moveTo>
                  <a:cubicBezTo>
                    <a:pt x="8238" y="10213"/>
                    <a:pt x="8177" y="10365"/>
                    <a:pt x="8116" y="10486"/>
                  </a:cubicBezTo>
                  <a:cubicBezTo>
                    <a:pt x="8025" y="10517"/>
                    <a:pt x="7873" y="10730"/>
                    <a:pt x="7812" y="10912"/>
                  </a:cubicBezTo>
                  <a:cubicBezTo>
                    <a:pt x="7630" y="10821"/>
                    <a:pt x="7417" y="10821"/>
                    <a:pt x="7326" y="10821"/>
                  </a:cubicBezTo>
                  <a:cubicBezTo>
                    <a:pt x="7174" y="10821"/>
                    <a:pt x="7052" y="10730"/>
                    <a:pt x="6961" y="10578"/>
                  </a:cubicBezTo>
                  <a:cubicBezTo>
                    <a:pt x="7417" y="10456"/>
                    <a:pt x="7843" y="10274"/>
                    <a:pt x="8238" y="10031"/>
                  </a:cubicBezTo>
                  <a:close/>
                  <a:moveTo>
                    <a:pt x="6384" y="10669"/>
                  </a:moveTo>
                  <a:cubicBezTo>
                    <a:pt x="6414" y="10882"/>
                    <a:pt x="6323" y="10973"/>
                    <a:pt x="6171" y="11064"/>
                  </a:cubicBezTo>
                  <a:cubicBezTo>
                    <a:pt x="6080" y="11094"/>
                    <a:pt x="5897" y="11186"/>
                    <a:pt x="5715" y="11338"/>
                  </a:cubicBezTo>
                  <a:cubicBezTo>
                    <a:pt x="5563" y="11186"/>
                    <a:pt x="5320" y="11094"/>
                    <a:pt x="5259" y="11064"/>
                  </a:cubicBezTo>
                  <a:cubicBezTo>
                    <a:pt x="5107" y="10973"/>
                    <a:pt x="5016" y="10882"/>
                    <a:pt x="5016" y="10669"/>
                  </a:cubicBezTo>
                  <a:lnTo>
                    <a:pt x="5016" y="10669"/>
                  </a:lnTo>
                  <a:cubicBezTo>
                    <a:pt x="5229" y="10730"/>
                    <a:pt x="5411" y="10730"/>
                    <a:pt x="5593" y="10730"/>
                  </a:cubicBezTo>
                  <a:lnTo>
                    <a:pt x="5715" y="10912"/>
                  </a:lnTo>
                  <a:lnTo>
                    <a:pt x="5837" y="10730"/>
                  </a:lnTo>
                  <a:cubicBezTo>
                    <a:pt x="6019" y="10730"/>
                    <a:pt x="6201" y="10669"/>
                    <a:pt x="6384" y="10669"/>
                  </a:cubicBezTo>
                  <a:close/>
                  <a:moveTo>
                    <a:pt x="5867" y="0"/>
                  </a:moveTo>
                  <a:cubicBezTo>
                    <a:pt x="5745" y="0"/>
                    <a:pt x="5685" y="91"/>
                    <a:pt x="5685" y="182"/>
                  </a:cubicBezTo>
                  <a:cubicBezTo>
                    <a:pt x="5685" y="274"/>
                    <a:pt x="5472" y="426"/>
                    <a:pt x="5289" y="486"/>
                  </a:cubicBezTo>
                  <a:cubicBezTo>
                    <a:pt x="5107" y="578"/>
                    <a:pt x="4986" y="729"/>
                    <a:pt x="4925" y="912"/>
                  </a:cubicBezTo>
                  <a:cubicBezTo>
                    <a:pt x="4773" y="760"/>
                    <a:pt x="4621" y="699"/>
                    <a:pt x="4378" y="699"/>
                  </a:cubicBezTo>
                  <a:lnTo>
                    <a:pt x="4347" y="699"/>
                  </a:lnTo>
                  <a:cubicBezTo>
                    <a:pt x="4074" y="699"/>
                    <a:pt x="3891" y="608"/>
                    <a:pt x="3891" y="578"/>
                  </a:cubicBezTo>
                  <a:cubicBezTo>
                    <a:pt x="3868" y="485"/>
                    <a:pt x="3792" y="445"/>
                    <a:pt x="3703" y="445"/>
                  </a:cubicBezTo>
                  <a:cubicBezTo>
                    <a:pt x="3675" y="445"/>
                    <a:pt x="3646" y="449"/>
                    <a:pt x="3618" y="456"/>
                  </a:cubicBezTo>
                  <a:cubicBezTo>
                    <a:pt x="3557" y="486"/>
                    <a:pt x="3496" y="578"/>
                    <a:pt x="3496" y="638"/>
                  </a:cubicBezTo>
                  <a:lnTo>
                    <a:pt x="3496" y="729"/>
                  </a:lnTo>
                  <a:cubicBezTo>
                    <a:pt x="3557" y="790"/>
                    <a:pt x="3405" y="1003"/>
                    <a:pt x="3253" y="1155"/>
                  </a:cubicBezTo>
                  <a:cubicBezTo>
                    <a:pt x="3101" y="1307"/>
                    <a:pt x="3040" y="1489"/>
                    <a:pt x="3040" y="1672"/>
                  </a:cubicBezTo>
                  <a:cubicBezTo>
                    <a:pt x="2949" y="1641"/>
                    <a:pt x="2858" y="1626"/>
                    <a:pt x="2767" y="1626"/>
                  </a:cubicBezTo>
                  <a:cubicBezTo>
                    <a:pt x="2675" y="1626"/>
                    <a:pt x="2584" y="1641"/>
                    <a:pt x="2493" y="1672"/>
                  </a:cubicBezTo>
                  <a:cubicBezTo>
                    <a:pt x="2402" y="1702"/>
                    <a:pt x="2250" y="1763"/>
                    <a:pt x="2098" y="1763"/>
                  </a:cubicBezTo>
                  <a:cubicBezTo>
                    <a:pt x="2037" y="1763"/>
                    <a:pt x="2037" y="1763"/>
                    <a:pt x="1976" y="1702"/>
                  </a:cubicBezTo>
                  <a:cubicBezTo>
                    <a:pt x="1946" y="1672"/>
                    <a:pt x="1900" y="1657"/>
                    <a:pt x="1855" y="1657"/>
                  </a:cubicBezTo>
                  <a:cubicBezTo>
                    <a:pt x="1809" y="1657"/>
                    <a:pt x="1764" y="1672"/>
                    <a:pt x="1733" y="1702"/>
                  </a:cubicBezTo>
                  <a:cubicBezTo>
                    <a:pt x="1672" y="1763"/>
                    <a:pt x="1642" y="1793"/>
                    <a:pt x="1642" y="1854"/>
                  </a:cubicBezTo>
                  <a:cubicBezTo>
                    <a:pt x="1642" y="1885"/>
                    <a:pt x="1672" y="1976"/>
                    <a:pt x="1733" y="2006"/>
                  </a:cubicBezTo>
                  <a:cubicBezTo>
                    <a:pt x="1764" y="2037"/>
                    <a:pt x="1733" y="2310"/>
                    <a:pt x="1642" y="2492"/>
                  </a:cubicBezTo>
                  <a:cubicBezTo>
                    <a:pt x="1581" y="2705"/>
                    <a:pt x="1581" y="2857"/>
                    <a:pt x="1642" y="3040"/>
                  </a:cubicBezTo>
                  <a:cubicBezTo>
                    <a:pt x="1460" y="3040"/>
                    <a:pt x="1308" y="3100"/>
                    <a:pt x="1156" y="3222"/>
                  </a:cubicBezTo>
                  <a:cubicBezTo>
                    <a:pt x="1034" y="3344"/>
                    <a:pt x="852" y="3495"/>
                    <a:pt x="730" y="3495"/>
                  </a:cubicBezTo>
                  <a:cubicBezTo>
                    <a:pt x="701" y="3488"/>
                    <a:pt x="674" y="3485"/>
                    <a:pt x="649" y="3485"/>
                  </a:cubicBezTo>
                  <a:cubicBezTo>
                    <a:pt x="567" y="3485"/>
                    <a:pt x="503" y="3524"/>
                    <a:pt x="457" y="3617"/>
                  </a:cubicBezTo>
                  <a:lnTo>
                    <a:pt x="457" y="3678"/>
                  </a:lnTo>
                  <a:cubicBezTo>
                    <a:pt x="457" y="3769"/>
                    <a:pt x="517" y="3830"/>
                    <a:pt x="578" y="3860"/>
                  </a:cubicBezTo>
                  <a:cubicBezTo>
                    <a:pt x="669" y="3921"/>
                    <a:pt x="700" y="4134"/>
                    <a:pt x="700" y="4377"/>
                  </a:cubicBezTo>
                  <a:lnTo>
                    <a:pt x="700" y="4407"/>
                  </a:lnTo>
                  <a:cubicBezTo>
                    <a:pt x="700" y="4590"/>
                    <a:pt x="761" y="4772"/>
                    <a:pt x="913" y="4894"/>
                  </a:cubicBezTo>
                  <a:cubicBezTo>
                    <a:pt x="730" y="4985"/>
                    <a:pt x="609" y="5076"/>
                    <a:pt x="517" y="5289"/>
                  </a:cubicBezTo>
                  <a:cubicBezTo>
                    <a:pt x="426" y="5471"/>
                    <a:pt x="274" y="5654"/>
                    <a:pt x="213" y="5654"/>
                  </a:cubicBezTo>
                  <a:cubicBezTo>
                    <a:pt x="92" y="5654"/>
                    <a:pt x="1" y="5745"/>
                    <a:pt x="1" y="5836"/>
                  </a:cubicBezTo>
                  <a:cubicBezTo>
                    <a:pt x="1" y="5958"/>
                    <a:pt x="92" y="6049"/>
                    <a:pt x="213" y="6049"/>
                  </a:cubicBezTo>
                  <a:cubicBezTo>
                    <a:pt x="274" y="6049"/>
                    <a:pt x="426" y="6231"/>
                    <a:pt x="457" y="6444"/>
                  </a:cubicBezTo>
                  <a:cubicBezTo>
                    <a:pt x="548" y="6657"/>
                    <a:pt x="700" y="6809"/>
                    <a:pt x="913" y="6869"/>
                  </a:cubicBezTo>
                  <a:cubicBezTo>
                    <a:pt x="761" y="7021"/>
                    <a:pt x="700" y="7204"/>
                    <a:pt x="669" y="7417"/>
                  </a:cubicBezTo>
                  <a:lnTo>
                    <a:pt x="669" y="7447"/>
                  </a:lnTo>
                  <a:cubicBezTo>
                    <a:pt x="669" y="7629"/>
                    <a:pt x="578" y="7903"/>
                    <a:pt x="548" y="7903"/>
                  </a:cubicBezTo>
                  <a:cubicBezTo>
                    <a:pt x="426" y="7933"/>
                    <a:pt x="396" y="8055"/>
                    <a:pt x="426" y="8176"/>
                  </a:cubicBezTo>
                  <a:cubicBezTo>
                    <a:pt x="450" y="8223"/>
                    <a:pt x="509" y="8288"/>
                    <a:pt x="590" y="8288"/>
                  </a:cubicBezTo>
                  <a:cubicBezTo>
                    <a:pt x="614" y="8288"/>
                    <a:pt x="641" y="8282"/>
                    <a:pt x="669" y="8268"/>
                  </a:cubicBezTo>
                  <a:lnTo>
                    <a:pt x="700" y="8268"/>
                  </a:lnTo>
                  <a:cubicBezTo>
                    <a:pt x="821" y="8268"/>
                    <a:pt x="1004" y="8420"/>
                    <a:pt x="1125" y="8541"/>
                  </a:cubicBezTo>
                  <a:cubicBezTo>
                    <a:pt x="1277" y="8693"/>
                    <a:pt x="1460" y="8754"/>
                    <a:pt x="1642" y="8754"/>
                  </a:cubicBezTo>
                  <a:cubicBezTo>
                    <a:pt x="1581" y="8936"/>
                    <a:pt x="1581" y="9119"/>
                    <a:pt x="1612" y="9301"/>
                  </a:cubicBezTo>
                  <a:cubicBezTo>
                    <a:pt x="1672" y="9514"/>
                    <a:pt x="1733" y="9757"/>
                    <a:pt x="1672" y="9818"/>
                  </a:cubicBezTo>
                  <a:cubicBezTo>
                    <a:pt x="1642" y="9848"/>
                    <a:pt x="1612" y="9879"/>
                    <a:pt x="1612" y="9970"/>
                  </a:cubicBezTo>
                  <a:cubicBezTo>
                    <a:pt x="1612" y="10000"/>
                    <a:pt x="1642" y="10061"/>
                    <a:pt x="1703" y="10122"/>
                  </a:cubicBezTo>
                  <a:cubicBezTo>
                    <a:pt x="1733" y="10152"/>
                    <a:pt x="1779" y="10167"/>
                    <a:pt x="1824" y="10167"/>
                  </a:cubicBezTo>
                  <a:cubicBezTo>
                    <a:pt x="1870" y="10167"/>
                    <a:pt x="1916" y="10152"/>
                    <a:pt x="1946" y="10122"/>
                  </a:cubicBezTo>
                  <a:cubicBezTo>
                    <a:pt x="1946" y="10122"/>
                    <a:pt x="2007" y="10061"/>
                    <a:pt x="2068" y="10061"/>
                  </a:cubicBezTo>
                  <a:cubicBezTo>
                    <a:pt x="2220" y="10061"/>
                    <a:pt x="2402" y="10152"/>
                    <a:pt x="2463" y="10183"/>
                  </a:cubicBezTo>
                  <a:cubicBezTo>
                    <a:pt x="2547" y="10225"/>
                    <a:pt x="2639" y="10248"/>
                    <a:pt x="2733" y="10248"/>
                  </a:cubicBezTo>
                  <a:cubicBezTo>
                    <a:pt x="2843" y="10248"/>
                    <a:pt x="2957" y="10217"/>
                    <a:pt x="3071" y="10152"/>
                  </a:cubicBezTo>
                  <a:cubicBezTo>
                    <a:pt x="3071" y="10335"/>
                    <a:pt x="3131" y="10578"/>
                    <a:pt x="3253" y="10730"/>
                  </a:cubicBezTo>
                  <a:cubicBezTo>
                    <a:pt x="3405" y="10851"/>
                    <a:pt x="3527" y="11064"/>
                    <a:pt x="3527" y="11125"/>
                  </a:cubicBezTo>
                  <a:lnTo>
                    <a:pt x="3527" y="11216"/>
                  </a:lnTo>
                  <a:cubicBezTo>
                    <a:pt x="3527" y="11277"/>
                    <a:pt x="3557" y="11368"/>
                    <a:pt x="3618" y="11398"/>
                  </a:cubicBezTo>
                  <a:cubicBezTo>
                    <a:pt x="3646" y="11406"/>
                    <a:pt x="3675" y="11409"/>
                    <a:pt x="3703" y="11409"/>
                  </a:cubicBezTo>
                  <a:cubicBezTo>
                    <a:pt x="3792" y="11409"/>
                    <a:pt x="3868" y="11370"/>
                    <a:pt x="3891" y="11277"/>
                  </a:cubicBezTo>
                  <a:cubicBezTo>
                    <a:pt x="3922" y="11246"/>
                    <a:pt x="4074" y="11186"/>
                    <a:pt x="4378" y="11186"/>
                  </a:cubicBezTo>
                  <a:lnTo>
                    <a:pt x="4438" y="11186"/>
                  </a:lnTo>
                  <a:cubicBezTo>
                    <a:pt x="4621" y="11186"/>
                    <a:pt x="4803" y="11094"/>
                    <a:pt x="4955" y="10942"/>
                  </a:cubicBezTo>
                  <a:cubicBezTo>
                    <a:pt x="5046" y="11125"/>
                    <a:pt x="5138" y="11246"/>
                    <a:pt x="5350" y="11368"/>
                  </a:cubicBezTo>
                  <a:cubicBezTo>
                    <a:pt x="5533" y="11429"/>
                    <a:pt x="5715" y="11581"/>
                    <a:pt x="5715" y="11672"/>
                  </a:cubicBezTo>
                  <a:cubicBezTo>
                    <a:pt x="5715" y="11793"/>
                    <a:pt x="5806" y="11854"/>
                    <a:pt x="5897" y="11854"/>
                  </a:cubicBezTo>
                  <a:cubicBezTo>
                    <a:pt x="6019" y="11854"/>
                    <a:pt x="6110" y="11793"/>
                    <a:pt x="6110" y="11672"/>
                  </a:cubicBezTo>
                  <a:cubicBezTo>
                    <a:pt x="6110" y="11581"/>
                    <a:pt x="6293" y="11429"/>
                    <a:pt x="6475" y="11368"/>
                  </a:cubicBezTo>
                  <a:cubicBezTo>
                    <a:pt x="6657" y="11277"/>
                    <a:pt x="6779" y="11125"/>
                    <a:pt x="6870" y="10942"/>
                  </a:cubicBezTo>
                  <a:cubicBezTo>
                    <a:pt x="7022" y="11094"/>
                    <a:pt x="7174" y="11186"/>
                    <a:pt x="7387" y="11186"/>
                  </a:cubicBezTo>
                  <a:lnTo>
                    <a:pt x="7417" y="11186"/>
                  </a:lnTo>
                  <a:cubicBezTo>
                    <a:pt x="7691" y="11186"/>
                    <a:pt x="7873" y="11246"/>
                    <a:pt x="7873" y="11277"/>
                  </a:cubicBezTo>
                  <a:cubicBezTo>
                    <a:pt x="7934" y="11368"/>
                    <a:pt x="7995" y="11398"/>
                    <a:pt x="8086" y="11398"/>
                  </a:cubicBezTo>
                  <a:cubicBezTo>
                    <a:pt x="8177" y="11398"/>
                    <a:pt x="8268" y="11338"/>
                    <a:pt x="8268" y="11216"/>
                  </a:cubicBezTo>
                  <a:cubicBezTo>
                    <a:pt x="8268" y="11186"/>
                    <a:pt x="8268" y="11125"/>
                    <a:pt x="8238" y="11125"/>
                  </a:cubicBezTo>
                  <a:cubicBezTo>
                    <a:pt x="8238" y="11064"/>
                    <a:pt x="8329" y="10851"/>
                    <a:pt x="8481" y="10730"/>
                  </a:cubicBezTo>
                  <a:cubicBezTo>
                    <a:pt x="8633" y="10578"/>
                    <a:pt x="8694" y="10365"/>
                    <a:pt x="8694" y="10183"/>
                  </a:cubicBezTo>
                  <a:cubicBezTo>
                    <a:pt x="8770" y="10228"/>
                    <a:pt x="8861" y="10251"/>
                    <a:pt x="8956" y="10251"/>
                  </a:cubicBezTo>
                  <a:cubicBezTo>
                    <a:pt x="9051" y="10251"/>
                    <a:pt x="9150" y="10228"/>
                    <a:pt x="9241" y="10183"/>
                  </a:cubicBezTo>
                  <a:cubicBezTo>
                    <a:pt x="9302" y="10152"/>
                    <a:pt x="9484" y="10091"/>
                    <a:pt x="9636" y="10091"/>
                  </a:cubicBezTo>
                  <a:cubicBezTo>
                    <a:pt x="9697" y="10091"/>
                    <a:pt x="9697" y="10091"/>
                    <a:pt x="9758" y="10152"/>
                  </a:cubicBezTo>
                  <a:cubicBezTo>
                    <a:pt x="9788" y="10183"/>
                    <a:pt x="9818" y="10213"/>
                    <a:pt x="9910" y="10213"/>
                  </a:cubicBezTo>
                  <a:cubicBezTo>
                    <a:pt x="10001" y="10213"/>
                    <a:pt x="10092" y="10152"/>
                    <a:pt x="10092" y="10031"/>
                  </a:cubicBezTo>
                  <a:cubicBezTo>
                    <a:pt x="10092" y="9970"/>
                    <a:pt x="10062" y="9909"/>
                    <a:pt x="10001" y="9879"/>
                  </a:cubicBezTo>
                  <a:cubicBezTo>
                    <a:pt x="9970" y="9818"/>
                    <a:pt x="10001" y="9575"/>
                    <a:pt x="10092" y="9423"/>
                  </a:cubicBezTo>
                  <a:cubicBezTo>
                    <a:pt x="10153" y="9240"/>
                    <a:pt x="10153" y="9088"/>
                    <a:pt x="10092" y="8906"/>
                  </a:cubicBezTo>
                  <a:cubicBezTo>
                    <a:pt x="10274" y="8906"/>
                    <a:pt x="10426" y="8815"/>
                    <a:pt x="10578" y="8693"/>
                  </a:cubicBezTo>
                  <a:cubicBezTo>
                    <a:pt x="10700" y="8602"/>
                    <a:pt x="10882" y="8420"/>
                    <a:pt x="11004" y="8420"/>
                  </a:cubicBezTo>
                  <a:lnTo>
                    <a:pt x="11065" y="8420"/>
                  </a:lnTo>
                  <a:cubicBezTo>
                    <a:pt x="11186" y="8420"/>
                    <a:pt x="11277" y="8359"/>
                    <a:pt x="11277" y="8237"/>
                  </a:cubicBezTo>
                  <a:cubicBezTo>
                    <a:pt x="11277" y="8176"/>
                    <a:pt x="11217" y="8085"/>
                    <a:pt x="11156" y="8055"/>
                  </a:cubicBezTo>
                  <a:cubicBezTo>
                    <a:pt x="11065" y="8024"/>
                    <a:pt x="11034" y="7781"/>
                    <a:pt x="11034" y="7599"/>
                  </a:cubicBezTo>
                  <a:lnTo>
                    <a:pt x="11034" y="7569"/>
                  </a:lnTo>
                  <a:cubicBezTo>
                    <a:pt x="11034" y="7356"/>
                    <a:pt x="10973" y="7173"/>
                    <a:pt x="10822" y="7052"/>
                  </a:cubicBezTo>
                  <a:cubicBezTo>
                    <a:pt x="11004" y="6991"/>
                    <a:pt x="11125" y="6869"/>
                    <a:pt x="11186" y="6687"/>
                  </a:cubicBezTo>
                  <a:cubicBezTo>
                    <a:pt x="11277" y="6505"/>
                    <a:pt x="11429" y="6292"/>
                    <a:pt x="11490" y="6292"/>
                  </a:cubicBezTo>
                  <a:cubicBezTo>
                    <a:pt x="11612" y="6292"/>
                    <a:pt x="11673" y="6231"/>
                    <a:pt x="11673" y="6110"/>
                  </a:cubicBezTo>
                  <a:cubicBezTo>
                    <a:pt x="11733" y="5927"/>
                    <a:pt x="11612" y="5806"/>
                    <a:pt x="11490" y="5806"/>
                  </a:cubicBezTo>
                  <a:cubicBezTo>
                    <a:pt x="11399" y="5806"/>
                    <a:pt x="11277" y="5623"/>
                    <a:pt x="11217" y="5380"/>
                  </a:cubicBezTo>
                  <a:cubicBezTo>
                    <a:pt x="11156" y="5198"/>
                    <a:pt x="11004" y="5046"/>
                    <a:pt x="10791" y="4985"/>
                  </a:cubicBezTo>
                  <a:cubicBezTo>
                    <a:pt x="10943" y="4833"/>
                    <a:pt x="11034" y="4620"/>
                    <a:pt x="11065" y="4438"/>
                  </a:cubicBezTo>
                  <a:lnTo>
                    <a:pt x="11065" y="4407"/>
                  </a:lnTo>
                  <a:cubicBezTo>
                    <a:pt x="11065" y="4225"/>
                    <a:pt x="11156" y="3951"/>
                    <a:pt x="11186" y="3951"/>
                  </a:cubicBezTo>
                  <a:cubicBezTo>
                    <a:pt x="11308" y="3921"/>
                    <a:pt x="11338" y="3799"/>
                    <a:pt x="11308" y="3678"/>
                  </a:cubicBezTo>
                  <a:cubicBezTo>
                    <a:pt x="11255" y="3625"/>
                    <a:pt x="11203" y="3550"/>
                    <a:pt x="11111" y="3550"/>
                  </a:cubicBezTo>
                  <a:cubicBezTo>
                    <a:pt x="11097" y="3550"/>
                    <a:pt x="11081" y="3552"/>
                    <a:pt x="11065" y="3556"/>
                  </a:cubicBezTo>
                  <a:lnTo>
                    <a:pt x="11034" y="3556"/>
                  </a:lnTo>
                  <a:cubicBezTo>
                    <a:pt x="10913" y="3556"/>
                    <a:pt x="10730" y="3404"/>
                    <a:pt x="10609" y="3313"/>
                  </a:cubicBezTo>
                  <a:cubicBezTo>
                    <a:pt x="10457" y="3161"/>
                    <a:pt x="10274" y="3100"/>
                    <a:pt x="10092" y="3100"/>
                  </a:cubicBezTo>
                  <a:cubicBezTo>
                    <a:pt x="10153" y="2918"/>
                    <a:pt x="10153" y="2736"/>
                    <a:pt x="10122" y="2553"/>
                  </a:cubicBezTo>
                  <a:cubicBezTo>
                    <a:pt x="10031" y="2340"/>
                    <a:pt x="10001" y="2097"/>
                    <a:pt x="10031" y="2037"/>
                  </a:cubicBezTo>
                  <a:cubicBezTo>
                    <a:pt x="10092" y="2006"/>
                    <a:pt x="10122" y="1976"/>
                    <a:pt x="10122" y="1885"/>
                  </a:cubicBezTo>
                  <a:cubicBezTo>
                    <a:pt x="10122" y="1854"/>
                    <a:pt x="10092" y="1793"/>
                    <a:pt x="10031" y="1763"/>
                  </a:cubicBezTo>
                  <a:cubicBezTo>
                    <a:pt x="10001" y="1717"/>
                    <a:pt x="9955" y="1695"/>
                    <a:pt x="9910" y="1695"/>
                  </a:cubicBezTo>
                  <a:cubicBezTo>
                    <a:pt x="9864" y="1695"/>
                    <a:pt x="9818" y="1717"/>
                    <a:pt x="9788" y="1763"/>
                  </a:cubicBezTo>
                  <a:cubicBezTo>
                    <a:pt x="9788" y="1763"/>
                    <a:pt x="9727" y="1793"/>
                    <a:pt x="9666" y="1793"/>
                  </a:cubicBezTo>
                  <a:cubicBezTo>
                    <a:pt x="9514" y="1793"/>
                    <a:pt x="9332" y="1702"/>
                    <a:pt x="9271" y="1672"/>
                  </a:cubicBezTo>
                  <a:cubicBezTo>
                    <a:pt x="9190" y="1649"/>
                    <a:pt x="9113" y="1639"/>
                    <a:pt x="9037" y="1639"/>
                  </a:cubicBezTo>
                  <a:cubicBezTo>
                    <a:pt x="8915" y="1639"/>
                    <a:pt x="8795" y="1665"/>
                    <a:pt x="8663" y="1702"/>
                  </a:cubicBezTo>
                  <a:cubicBezTo>
                    <a:pt x="8663" y="1520"/>
                    <a:pt x="8603" y="1337"/>
                    <a:pt x="8481" y="1155"/>
                  </a:cubicBezTo>
                  <a:cubicBezTo>
                    <a:pt x="8329" y="1003"/>
                    <a:pt x="8207" y="790"/>
                    <a:pt x="8207" y="729"/>
                  </a:cubicBezTo>
                  <a:lnTo>
                    <a:pt x="8207" y="638"/>
                  </a:lnTo>
                  <a:cubicBezTo>
                    <a:pt x="8207" y="578"/>
                    <a:pt x="8177" y="486"/>
                    <a:pt x="8116" y="456"/>
                  </a:cubicBezTo>
                  <a:cubicBezTo>
                    <a:pt x="8088" y="449"/>
                    <a:pt x="8059" y="445"/>
                    <a:pt x="8031" y="445"/>
                  </a:cubicBezTo>
                  <a:cubicBezTo>
                    <a:pt x="7942" y="445"/>
                    <a:pt x="7866" y="485"/>
                    <a:pt x="7843" y="578"/>
                  </a:cubicBezTo>
                  <a:cubicBezTo>
                    <a:pt x="7812" y="608"/>
                    <a:pt x="7660" y="699"/>
                    <a:pt x="7356" y="699"/>
                  </a:cubicBezTo>
                  <a:lnTo>
                    <a:pt x="7296" y="699"/>
                  </a:lnTo>
                  <a:cubicBezTo>
                    <a:pt x="7113" y="699"/>
                    <a:pt x="6931" y="760"/>
                    <a:pt x="6809" y="912"/>
                  </a:cubicBezTo>
                  <a:cubicBezTo>
                    <a:pt x="6748" y="729"/>
                    <a:pt x="6627" y="608"/>
                    <a:pt x="6445" y="486"/>
                  </a:cubicBezTo>
                  <a:cubicBezTo>
                    <a:pt x="6232" y="426"/>
                    <a:pt x="6049" y="274"/>
                    <a:pt x="6049" y="182"/>
                  </a:cubicBezTo>
                  <a:cubicBezTo>
                    <a:pt x="6049" y="91"/>
                    <a:pt x="5989" y="0"/>
                    <a:pt x="58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78"/>
          <p:cNvGrpSpPr/>
          <p:nvPr/>
        </p:nvGrpSpPr>
        <p:grpSpPr>
          <a:xfrm>
            <a:off x="5829075" y="1419487"/>
            <a:ext cx="1168572" cy="988542"/>
            <a:chOff x="3390368" y="3383607"/>
            <a:chExt cx="945064" cy="799468"/>
          </a:xfrm>
        </p:grpSpPr>
        <p:sp>
          <p:nvSpPr>
            <p:cNvPr id="1975" name="Google Shape;1975;p78"/>
            <p:cNvSpPr/>
            <p:nvPr/>
          </p:nvSpPr>
          <p:spPr>
            <a:xfrm>
              <a:off x="3390368" y="3459145"/>
              <a:ext cx="838869" cy="663112"/>
            </a:xfrm>
            <a:custGeom>
              <a:rect b="b" l="l" r="r" t="t"/>
              <a:pathLst>
                <a:path extrusionOk="0" h="32077" w="40579">
                  <a:moveTo>
                    <a:pt x="18795" y="1"/>
                  </a:moveTo>
                  <a:cubicBezTo>
                    <a:pt x="18254" y="1"/>
                    <a:pt x="17672" y="56"/>
                    <a:pt x="17053" y="185"/>
                  </a:cubicBezTo>
                  <a:cubicBezTo>
                    <a:pt x="12980" y="1006"/>
                    <a:pt x="11581" y="5352"/>
                    <a:pt x="11581" y="5352"/>
                  </a:cubicBezTo>
                  <a:cubicBezTo>
                    <a:pt x="11581" y="5352"/>
                    <a:pt x="11448" y="5342"/>
                    <a:pt x="11212" y="5342"/>
                  </a:cubicBezTo>
                  <a:cubicBezTo>
                    <a:pt x="10246" y="5342"/>
                    <a:pt x="7568" y="5519"/>
                    <a:pt x="5441" y="7328"/>
                  </a:cubicBezTo>
                  <a:cubicBezTo>
                    <a:pt x="2797" y="9547"/>
                    <a:pt x="3253" y="13863"/>
                    <a:pt x="3253" y="13863"/>
                  </a:cubicBezTo>
                  <a:cubicBezTo>
                    <a:pt x="3222" y="13863"/>
                    <a:pt x="3040" y="14015"/>
                    <a:pt x="2767" y="14319"/>
                  </a:cubicBezTo>
                  <a:cubicBezTo>
                    <a:pt x="1824" y="15292"/>
                    <a:pt x="1" y="17875"/>
                    <a:pt x="1672" y="21401"/>
                  </a:cubicBezTo>
                  <a:cubicBezTo>
                    <a:pt x="2918" y="24086"/>
                    <a:pt x="5330" y="24654"/>
                    <a:pt x="7145" y="24654"/>
                  </a:cubicBezTo>
                  <a:cubicBezTo>
                    <a:pt x="8474" y="24654"/>
                    <a:pt x="9484" y="24350"/>
                    <a:pt x="9484" y="24350"/>
                  </a:cubicBezTo>
                  <a:cubicBezTo>
                    <a:pt x="9484" y="24350"/>
                    <a:pt x="10457" y="27784"/>
                    <a:pt x="14803" y="28605"/>
                  </a:cubicBezTo>
                  <a:cubicBezTo>
                    <a:pt x="15302" y="28695"/>
                    <a:pt x="15772" y="28735"/>
                    <a:pt x="16212" y="28735"/>
                  </a:cubicBezTo>
                  <a:cubicBezTo>
                    <a:pt x="19631" y="28735"/>
                    <a:pt x="21278" y="26325"/>
                    <a:pt x="21278" y="26325"/>
                  </a:cubicBezTo>
                  <a:cubicBezTo>
                    <a:pt x="21278" y="26325"/>
                    <a:pt x="23346" y="28365"/>
                    <a:pt x="26228" y="28365"/>
                  </a:cubicBezTo>
                  <a:cubicBezTo>
                    <a:pt x="26290" y="28365"/>
                    <a:pt x="26352" y="28364"/>
                    <a:pt x="26414" y="28362"/>
                  </a:cubicBezTo>
                  <a:cubicBezTo>
                    <a:pt x="29332" y="28331"/>
                    <a:pt x="30852" y="26386"/>
                    <a:pt x="30883" y="26325"/>
                  </a:cubicBezTo>
                  <a:cubicBezTo>
                    <a:pt x="34560" y="27146"/>
                    <a:pt x="36354" y="31827"/>
                    <a:pt x="36536" y="32040"/>
                  </a:cubicBezTo>
                  <a:cubicBezTo>
                    <a:pt x="36558" y="32065"/>
                    <a:pt x="36594" y="32076"/>
                    <a:pt x="36640" y="32076"/>
                  </a:cubicBezTo>
                  <a:cubicBezTo>
                    <a:pt x="37043" y="32076"/>
                    <a:pt x="38241" y="31206"/>
                    <a:pt x="37995" y="30824"/>
                  </a:cubicBezTo>
                  <a:cubicBezTo>
                    <a:pt x="37752" y="30429"/>
                    <a:pt x="36840" y="23286"/>
                    <a:pt x="36992" y="22891"/>
                  </a:cubicBezTo>
                  <a:cubicBezTo>
                    <a:pt x="36992" y="22891"/>
                    <a:pt x="39667" y="21918"/>
                    <a:pt x="40123" y="19912"/>
                  </a:cubicBezTo>
                  <a:cubicBezTo>
                    <a:pt x="40579" y="17875"/>
                    <a:pt x="38664" y="16082"/>
                    <a:pt x="38664" y="16082"/>
                  </a:cubicBezTo>
                  <a:cubicBezTo>
                    <a:pt x="38664" y="16082"/>
                    <a:pt x="40336" y="13590"/>
                    <a:pt x="39333" y="11067"/>
                  </a:cubicBezTo>
                  <a:cubicBezTo>
                    <a:pt x="38299" y="8574"/>
                    <a:pt x="35260" y="7571"/>
                    <a:pt x="35260" y="7571"/>
                  </a:cubicBezTo>
                  <a:cubicBezTo>
                    <a:pt x="35260" y="7571"/>
                    <a:pt x="35412" y="3407"/>
                    <a:pt x="31187" y="1644"/>
                  </a:cubicBezTo>
                  <a:cubicBezTo>
                    <a:pt x="29810" y="1080"/>
                    <a:pt x="28521" y="890"/>
                    <a:pt x="27409" y="890"/>
                  </a:cubicBezTo>
                  <a:cubicBezTo>
                    <a:pt x="25105" y="890"/>
                    <a:pt x="23557" y="1705"/>
                    <a:pt x="23557" y="1705"/>
                  </a:cubicBezTo>
                  <a:cubicBezTo>
                    <a:pt x="23557" y="1705"/>
                    <a:pt x="21809" y="1"/>
                    <a:pt x="187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8"/>
            <p:cNvSpPr/>
            <p:nvPr/>
          </p:nvSpPr>
          <p:spPr>
            <a:xfrm>
              <a:off x="4107332" y="3575593"/>
              <a:ext cx="189153" cy="390648"/>
            </a:xfrm>
            <a:custGeom>
              <a:rect b="b" l="l" r="r" t="t"/>
              <a:pathLst>
                <a:path extrusionOk="0" h="18897" w="9150">
                  <a:moveTo>
                    <a:pt x="8906" y="1"/>
                  </a:moveTo>
                  <a:cubicBezTo>
                    <a:pt x="8891" y="1"/>
                    <a:pt x="8876" y="8"/>
                    <a:pt x="8876" y="23"/>
                  </a:cubicBezTo>
                  <a:cubicBezTo>
                    <a:pt x="8997" y="2029"/>
                    <a:pt x="8237" y="3944"/>
                    <a:pt x="6961" y="5464"/>
                  </a:cubicBezTo>
                  <a:cubicBezTo>
                    <a:pt x="6201" y="6376"/>
                    <a:pt x="5289" y="7045"/>
                    <a:pt x="4377" y="7744"/>
                  </a:cubicBezTo>
                  <a:cubicBezTo>
                    <a:pt x="5137" y="6741"/>
                    <a:pt x="5806" y="5646"/>
                    <a:pt x="6140" y="4431"/>
                  </a:cubicBezTo>
                  <a:cubicBezTo>
                    <a:pt x="6505" y="3215"/>
                    <a:pt x="6657" y="1877"/>
                    <a:pt x="5958" y="753"/>
                  </a:cubicBezTo>
                  <a:lnTo>
                    <a:pt x="5927" y="753"/>
                  </a:lnTo>
                  <a:cubicBezTo>
                    <a:pt x="6566" y="1969"/>
                    <a:pt x="6292" y="3428"/>
                    <a:pt x="5897" y="4704"/>
                  </a:cubicBezTo>
                  <a:cubicBezTo>
                    <a:pt x="5471" y="5920"/>
                    <a:pt x="4772" y="6923"/>
                    <a:pt x="4012" y="7957"/>
                  </a:cubicBezTo>
                  <a:cubicBezTo>
                    <a:pt x="3556" y="8291"/>
                    <a:pt x="3100" y="8686"/>
                    <a:pt x="2705" y="9051"/>
                  </a:cubicBezTo>
                  <a:cubicBezTo>
                    <a:pt x="1641" y="10084"/>
                    <a:pt x="669" y="11330"/>
                    <a:pt x="334" y="12789"/>
                  </a:cubicBezTo>
                  <a:cubicBezTo>
                    <a:pt x="365" y="12060"/>
                    <a:pt x="578" y="11330"/>
                    <a:pt x="912" y="10692"/>
                  </a:cubicBezTo>
                  <a:cubicBezTo>
                    <a:pt x="1277" y="10023"/>
                    <a:pt x="1793" y="9446"/>
                    <a:pt x="2249" y="8808"/>
                  </a:cubicBezTo>
                  <a:cubicBezTo>
                    <a:pt x="3009" y="7774"/>
                    <a:pt x="3556" y="6680"/>
                    <a:pt x="3313" y="5373"/>
                  </a:cubicBezTo>
                  <a:cubicBezTo>
                    <a:pt x="3313" y="5363"/>
                    <a:pt x="3306" y="5359"/>
                    <a:pt x="3297" y="5359"/>
                  </a:cubicBezTo>
                  <a:cubicBezTo>
                    <a:pt x="3279" y="5359"/>
                    <a:pt x="3252" y="5373"/>
                    <a:pt x="3252" y="5373"/>
                  </a:cubicBezTo>
                  <a:cubicBezTo>
                    <a:pt x="3526" y="6923"/>
                    <a:pt x="2401" y="8291"/>
                    <a:pt x="1520" y="9446"/>
                  </a:cubicBezTo>
                  <a:cubicBezTo>
                    <a:pt x="669" y="10571"/>
                    <a:pt x="122" y="11786"/>
                    <a:pt x="213" y="13245"/>
                  </a:cubicBezTo>
                  <a:lnTo>
                    <a:pt x="213" y="13276"/>
                  </a:lnTo>
                  <a:cubicBezTo>
                    <a:pt x="0" y="14765"/>
                    <a:pt x="426" y="16285"/>
                    <a:pt x="1216" y="17531"/>
                  </a:cubicBezTo>
                  <a:cubicBezTo>
                    <a:pt x="1718" y="18438"/>
                    <a:pt x="2056" y="18897"/>
                    <a:pt x="2106" y="18897"/>
                  </a:cubicBezTo>
                  <a:cubicBezTo>
                    <a:pt x="2150" y="18897"/>
                    <a:pt x="1972" y="18545"/>
                    <a:pt x="1489" y="17835"/>
                  </a:cubicBezTo>
                  <a:cubicBezTo>
                    <a:pt x="547" y="16437"/>
                    <a:pt x="91" y="14644"/>
                    <a:pt x="486" y="12972"/>
                  </a:cubicBezTo>
                  <a:cubicBezTo>
                    <a:pt x="730" y="12090"/>
                    <a:pt x="1094" y="11391"/>
                    <a:pt x="1611" y="10692"/>
                  </a:cubicBezTo>
                  <a:cubicBezTo>
                    <a:pt x="2462" y="9659"/>
                    <a:pt x="3800" y="9142"/>
                    <a:pt x="5046" y="8595"/>
                  </a:cubicBezTo>
                  <a:cubicBezTo>
                    <a:pt x="6353" y="8078"/>
                    <a:pt x="7781" y="7470"/>
                    <a:pt x="8480" y="6163"/>
                  </a:cubicBezTo>
                  <a:cubicBezTo>
                    <a:pt x="8502" y="6142"/>
                    <a:pt x="8478" y="6120"/>
                    <a:pt x="8462" y="6120"/>
                  </a:cubicBezTo>
                  <a:cubicBezTo>
                    <a:pt x="8455" y="6120"/>
                    <a:pt x="8450" y="6124"/>
                    <a:pt x="8450" y="6133"/>
                  </a:cubicBezTo>
                  <a:cubicBezTo>
                    <a:pt x="7417" y="7531"/>
                    <a:pt x="5866" y="8109"/>
                    <a:pt x="4286" y="8747"/>
                  </a:cubicBezTo>
                  <a:cubicBezTo>
                    <a:pt x="3617" y="9051"/>
                    <a:pt x="2918" y="9355"/>
                    <a:pt x="2371" y="9811"/>
                  </a:cubicBezTo>
                  <a:cubicBezTo>
                    <a:pt x="3951" y="8200"/>
                    <a:pt x="6079" y="6984"/>
                    <a:pt x="7447" y="5099"/>
                  </a:cubicBezTo>
                  <a:cubicBezTo>
                    <a:pt x="8511" y="3640"/>
                    <a:pt x="9149" y="1847"/>
                    <a:pt x="8936" y="23"/>
                  </a:cubicBezTo>
                  <a:cubicBezTo>
                    <a:pt x="8936" y="8"/>
                    <a:pt x="8921" y="1"/>
                    <a:pt x="890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8"/>
            <p:cNvSpPr/>
            <p:nvPr/>
          </p:nvSpPr>
          <p:spPr>
            <a:xfrm>
              <a:off x="4249331" y="3513823"/>
              <a:ext cx="86101" cy="104355"/>
            </a:xfrm>
            <a:custGeom>
              <a:rect b="b" l="l" r="r" t="t"/>
              <a:pathLst>
                <a:path extrusionOk="0" h="5048" w="4165">
                  <a:moveTo>
                    <a:pt x="2094" y="1"/>
                  </a:moveTo>
                  <a:cubicBezTo>
                    <a:pt x="1754" y="1"/>
                    <a:pt x="1609" y="443"/>
                    <a:pt x="1520" y="914"/>
                  </a:cubicBezTo>
                  <a:cubicBezTo>
                    <a:pt x="1371" y="641"/>
                    <a:pt x="1161" y="387"/>
                    <a:pt x="973" y="387"/>
                  </a:cubicBezTo>
                  <a:cubicBezTo>
                    <a:pt x="931" y="387"/>
                    <a:pt x="890" y="400"/>
                    <a:pt x="852" y="428"/>
                  </a:cubicBezTo>
                  <a:cubicBezTo>
                    <a:pt x="700" y="519"/>
                    <a:pt x="700" y="884"/>
                    <a:pt x="852" y="1279"/>
                  </a:cubicBezTo>
                  <a:cubicBezTo>
                    <a:pt x="751" y="1195"/>
                    <a:pt x="660" y="1148"/>
                    <a:pt x="578" y="1148"/>
                  </a:cubicBezTo>
                  <a:cubicBezTo>
                    <a:pt x="511" y="1148"/>
                    <a:pt x="450" y="1180"/>
                    <a:pt x="396" y="1248"/>
                  </a:cubicBezTo>
                  <a:cubicBezTo>
                    <a:pt x="0" y="1735"/>
                    <a:pt x="1581" y="3650"/>
                    <a:pt x="1794" y="4744"/>
                  </a:cubicBezTo>
                  <a:cubicBezTo>
                    <a:pt x="1824" y="4865"/>
                    <a:pt x="1824" y="4987"/>
                    <a:pt x="1824" y="5048"/>
                  </a:cubicBezTo>
                  <a:cubicBezTo>
                    <a:pt x="1824" y="5048"/>
                    <a:pt x="1885" y="4987"/>
                    <a:pt x="1946" y="4865"/>
                  </a:cubicBezTo>
                  <a:cubicBezTo>
                    <a:pt x="2067" y="4622"/>
                    <a:pt x="2280" y="4166"/>
                    <a:pt x="2645" y="3619"/>
                  </a:cubicBezTo>
                  <a:cubicBezTo>
                    <a:pt x="3162" y="2829"/>
                    <a:pt x="4165" y="1400"/>
                    <a:pt x="3739" y="1096"/>
                  </a:cubicBezTo>
                  <a:cubicBezTo>
                    <a:pt x="3673" y="1041"/>
                    <a:pt x="3603" y="1018"/>
                    <a:pt x="3532" y="1018"/>
                  </a:cubicBezTo>
                  <a:cubicBezTo>
                    <a:pt x="3407" y="1018"/>
                    <a:pt x="3278" y="1091"/>
                    <a:pt x="3162" y="1188"/>
                  </a:cubicBezTo>
                  <a:cubicBezTo>
                    <a:pt x="3283" y="762"/>
                    <a:pt x="3283" y="458"/>
                    <a:pt x="3131" y="336"/>
                  </a:cubicBezTo>
                  <a:cubicBezTo>
                    <a:pt x="3091" y="309"/>
                    <a:pt x="3049" y="297"/>
                    <a:pt x="3006" y="297"/>
                  </a:cubicBezTo>
                  <a:cubicBezTo>
                    <a:pt x="2857" y="297"/>
                    <a:pt x="2702" y="445"/>
                    <a:pt x="2584" y="610"/>
                  </a:cubicBezTo>
                  <a:cubicBezTo>
                    <a:pt x="2554" y="276"/>
                    <a:pt x="2402" y="33"/>
                    <a:pt x="2128" y="2"/>
                  </a:cubicBezTo>
                  <a:cubicBezTo>
                    <a:pt x="2117" y="1"/>
                    <a:pt x="2105" y="1"/>
                    <a:pt x="209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8"/>
            <p:cNvSpPr/>
            <p:nvPr/>
          </p:nvSpPr>
          <p:spPr>
            <a:xfrm>
              <a:off x="4282014" y="3593020"/>
              <a:ext cx="20114" cy="32704"/>
            </a:xfrm>
            <a:custGeom>
              <a:rect b="b" l="l" r="r" t="t"/>
              <a:pathLst>
                <a:path extrusionOk="0" h="1582" w="973">
                  <a:moveTo>
                    <a:pt x="456" y="1"/>
                  </a:moveTo>
                  <a:cubicBezTo>
                    <a:pt x="243" y="1"/>
                    <a:pt x="304" y="457"/>
                    <a:pt x="304" y="457"/>
                  </a:cubicBezTo>
                  <a:cubicBezTo>
                    <a:pt x="266" y="322"/>
                    <a:pt x="154" y="224"/>
                    <a:pt x="77" y="224"/>
                  </a:cubicBezTo>
                  <a:cubicBezTo>
                    <a:pt x="33" y="224"/>
                    <a:pt x="0" y="257"/>
                    <a:pt x="0" y="335"/>
                  </a:cubicBezTo>
                  <a:cubicBezTo>
                    <a:pt x="0" y="457"/>
                    <a:pt x="152" y="852"/>
                    <a:pt x="213" y="1156"/>
                  </a:cubicBezTo>
                  <a:cubicBezTo>
                    <a:pt x="243" y="1369"/>
                    <a:pt x="213" y="1582"/>
                    <a:pt x="213" y="1582"/>
                  </a:cubicBezTo>
                  <a:cubicBezTo>
                    <a:pt x="304" y="1278"/>
                    <a:pt x="973" y="396"/>
                    <a:pt x="821" y="305"/>
                  </a:cubicBezTo>
                  <a:cubicBezTo>
                    <a:pt x="793" y="286"/>
                    <a:pt x="766" y="278"/>
                    <a:pt x="741" y="278"/>
                  </a:cubicBezTo>
                  <a:cubicBezTo>
                    <a:pt x="604" y="278"/>
                    <a:pt x="517" y="518"/>
                    <a:pt x="517" y="518"/>
                  </a:cubicBezTo>
                  <a:cubicBezTo>
                    <a:pt x="517" y="518"/>
                    <a:pt x="638" y="1"/>
                    <a:pt x="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8"/>
            <p:cNvSpPr/>
            <p:nvPr/>
          </p:nvSpPr>
          <p:spPr>
            <a:xfrm>
              <a:off x="4273208" y="3637652"/>
              <a:ext cx="40229" cy="23505"/>
            </a:xfrm>
            <a:custGeom>
              <a:rect b="b" l="l" r="r" t="t"/>
              <a:pathLst>
                <a:path extrusionOk="0" h="1137" w="1946">
                  <a:moveTo>
                    <a:pt x="1946" y="0"/>
                  </a:moveTo>
                  <a:lnTo>
                    <a:pt x="1946" y="0"/>
                  </a:lnTo>
                  <a:cubicBezTo>
                    <a:pt x="639" y="91"/>
                    <a:pt x="1" y="1064"/>
                    <a:pt x="1" y="1064"/>
                  </a:cubicBezTo>
                  <a:cubicBezTo>
                    <a:pt x="1" y="1064"/>
                    <a:pt x="304" y="1137"/>
                    <a:pt x="634" y="1137"/>
                  </a:cubicBezTo>
                  <a:cubicBezTo>
                    <a:pt x="827" y="1137"/>
                    <a:pt x="1029" y="1112"/>
                    <a:pt x="1186" y="1034"/>
                  </a:cubicBezTo>
                  <a:cubicBezTo>
                    <a:pt x="1551" y="851"/>
                    <a:pt x="1946" y="0"/>
                    <a:pt x="19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8"/>
            <p:cNvSpPr/>
            <p:nvPr/>
          </p:nvSpPr>
          <p:spPr>
            <a:xfrm>
              <a:off x="4121782" y="3805409"/>
              <a:ext cx="39609" cy="23112"/>
            </a:xfrm>
            <a:custGeom>
              <a:rect b="b" l="l" r="r" t="t"/>
              <a:pathLst>
                <a:path extrusionOk="0" h="1118" w="1916">
                  <a:moveTo>
                    <a:pt x="1915" y="1"/>
                  </a:moveTo>
                  <a:cubicBezTo>
                    <a:pt x="638" y="61"/>
                    <a:pt x="0" y="1065"/>
                    <a:pt x="0" y="1065"/>
                  </a:cubicBezTo>
                  <a:cubicBezTo>
                    <a:pt x="0" y="1065"/>
                    <a:pt x="263" y="1117"/>
                    <a:pt x="560" y="1117"/>
                  </a:cubicBezTo>
                  <a:cubicBezTo>
                    <a:pt x="768" y="1117"/>
                    <a:pt x="992" y="1091"/>
                    <a:pt x="1155" y="1004"/>
                  </a:cubicBezTo>
                  <a:cubicBezTo>
                    <a:pt x="1550" y="821"/>
                    <a:pt x="1915" y="1"/>
                    <a:pt x="1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8"/>
            <p:cNvSpPr/>
            <p:nvPr/>
          </p:nvSpPr>
          <p:spPr>
            <a:xfrm>
              <a:off x="4134971" y="3724993"/>
              <a:ext cx="22016" cy="45872"/>
            </a:xfrm>
            <a:custGeom>
              <a:rect b="b" l="l" r="r" t="t"/>
              <a:pathLst>
                <a:path extrusionOk="0" h="2219" w="1065">
                  <a:moveTo>
                    <a:pt x="639" y="0"/>
                  </a:moveTo>
                  <a:cubicBezTo>
                    <a:pt x="639" y="0"/>
                    <a:pt x="31" y="638"/>
                    <a:pt x="0" y="1064"/>
                  </a:cubicBezTo>
                  <a:cubicBezTo>
                    <a:pt x="0" y="1520"/>
                    <a:pt x="365" y="2219"/>
                    <a:pt x="365" y="2219"/>
                  </a:cubicBezTo>
                  <a:cubicBezTo>
                    <a:pt x="365" y="2219"/>
                    <a:pt x="1064" y="1277"/>
                    <a:pt x="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8"/>
            <p:cNvSpPr/>
            <p:nvPr/>
          </p:nvSpPr>
          <p:spPr>
            <a:xfrm>
              <a:off x="4205340" y="3642675"/>
              <a:ext cx="24538" cy="44632"/>
            </a:xfrm>
            <a:custGeom>
              <a:rect b="b" l="l" r="r" t="t"/>
              <a:pathLst>
                <a:path extrusionOk="0" h="2159" w="1187">
                  <a:moveTo>
                    <a:pt x="366" y="0"/>
                  </a:moveTo>
                  <a:cubicBezTo>
                    <a:pt x="366" y="0"/>
                    <a:pt x="1" y="821"/>
                    <a:pt x="122" y="1246"/>
                  </a:cubicBezTo>
                  <a:cubicBezTo>
                    <a:pt x="274" y="1672"/>
                    <a:pt x="882" y="2158"/>
                    <a:pt x="882" y="2158"/>
                  </a:cubicBezTo>
                  <a:cubicBezTo>
                    <a:pt x="882" y="2158"/>
                    <a:pt x="1186" y="1034"/>
                    <a:pt x="3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8"/>
            <p:cNvSpPr/>
            <p:nvPr/>
          </p:nvSpPr>
          <p:spPr>
            <a:xfrm>
              <a:off x="4194673" y="3537762"/>
              <a:ext cx="43330" cy="54038"/>
            </a:xfrm>
            <a:custGeom>
              <a:rect b="b" l="l" r="r" t="t"/>
              <a:pathLst>
                <a:path extrusionOk="0" h="2614" w="2096">
                  <a:moveTo>
                    <a:pt x="763" y="1"/>
                  </a:moveTo>
                  <a:cubicBezTo>
                    <a:pt x="708" y="1"/>
                    <a:pt x="656" y="20"/>
                    <a:pt x="608" y="60"/>
                  </a:cubicBezTo>
                  <a:cubicBezTo>
                    <a:pt x="456" y="182"/>
                    <a:pt x="486" y="455"/>
                    <a:pt x="638" y="789"/>
                  </a:cubicBezTo>
                  <a:cubicBezTo>
                    <a:pt x="575" y="758"/>
                    <a:pt x="516" y="741"/>
                    <a:pt x="460" y="741"/>
                  </a:cubicBezTo>
                  <a:cubicBezTo>
                    <a:pt x="355" y="741"/>
                    <a:pt x="262" y="802"/>
                    <a:pt x="182" y="941"/>
                  </a:cubicBezTo>
                  <a:cubicBezTo>
                    <a:pt x="0" y="1337"/>
                    <a:pt x="1277" y="2218"/>
                    <a:pt x="1702" y="2522"/>
                  </a:cubicBezTo>
                  <a:cubicBezTo>
                    <a:pt x="1733" y="2552"/>
                    <a:pt x="1793" y="2552"/>
                    <a:pt x="1793" y="2552"/>
                  </a:cubicBezTo>
                  <a:lnTo>
                    <a:pt x="1824" y="2613"/>
                  </a:lnTo>
                  <a:cubicBezTo>
                    <a:pt x="1824" y="2552"/>
                    <a:pt x="1824" y="2552"/>
                    <a:pt x="1854" y="2522"/>
                  </a:cubicBezTo>
                  <a:cubicBezTo>
                    <a:pt x="1854" y="2492"/>
                    <a:pt x="1885" y="2461"/>
                    <a:pt x="1885" y="2431"/>
                  </a:cubicBezTo>
                  <a:cubicBezTo>
                    <a:pt x="2095" y="1618"/>
                    <a:pt x="1978" y="29"/>
                    <a:pt x="1503" y="29"/>
                  </a:cubicBezTo>
                  <a:cubicBezTo>
                    <a:pt x="1498" y="29"/>
                    <a:pt x="1494" y="29"/>
                    <a:pt x="1489" y="30"/>
                  </a:cubicBezTo>
                  <a:cubicBezTo>
                    <a:pt x="1277" y="60"/>
                    <a:pt x="1216" y="212"/>
                    <a:pt x="1216" y="394"/>
                  </a:cubicBezTo>
                  <a:cubicBezTo>
                    <a:pt x="1082" y="148"/>
                    <a:pt x="914" y="1"/>
                    <a:pt x="7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8"/>
            <p:cNvSpPr/>
            <p:nvPr/>
          </p:nvSpPr>
          <p:spPr>
            <a:xfrm>
              <a:off x="4218508" y="3571562"/>
              <a:ext cx="19391" cy="32166"/>
            </a:xfrm>
            <a:custGeom>
              <a:rect b="b" l="l" r="r" t="t"/>
              <a:pathLst>
                <a:path extrusionOk="0" h="1556" w="938">
                  <a:moveTo>
                    <a:pt x="368" y="0"/>
                  </a:moveTo>
                  <a:cubicBezTo>
                    <a:pt x="358" y="0"/>
                    <a:pt x="347" y="2"/>
                    <a:pt x="336" y="6"/>
                  </a:cubicBezTo>
                  <a:cubicBezTo>
                    <a:pt x="154" y="97"/>
                    <a:pt x="397" y="522"/>
                    <a:pt x="397" y="522"/>
                  </a:cubicBezTo>
                  <a:cubicBezTo>
                    <a:pt x="324" y="419"/>
                    <a:pt x="215" y="366"/>
                    <a:pt x="136" y="366"/>
                  </a:cubicBezTo>
                  <a:cubicBezTo>
                    <a:pt x="51" y="366"/>
                    <a:pt x="0" y="427"/>
                    <a:pt x="63" y="553"/>
                  </a:cubicBezTo>
                  <a:cubicBezTo>
                    <a:pt x="124" y="674"/>
                    <a:pt x="428" y="917"/>
                    <a:pt x="640" y="1161"/>
                  </a:cubicBezTo>
                  <a:cubicBezTo>
                    <a:pt x="746" y="1287"/>
                    <a:pt x="793" y="1429"/>
                    <a:pt x="812" y="1503"/>
                  </a:cubicBezTo>
                  <a:lnTo>
                    <a:pt x="812" y="1503"/>
                  </a:lnTo>
                  <a:cubicBezTo>
                    <a:pt x="751" y="1125"/>
                    <a:pt x="937" y="185"/>
                    <a:pt x="792" y="127"/>
                  </a:cubicBezTo>
                  <a:cubicBezTo>
                    <a:pt x="580" y="127"/>
                    <a:pt x="640" y="431"/>
                    <a:pt x="640" y="431"/>
                  </a:cubicBezTo>
                  <a:cubicBezTo>
                    <a:pt x="640" y="431"/>
                    <a:pt x="533" y="0"/>
                    <a:pt x="368" y="0"/>
                  </a:cubicBezTo>
                  <a:close/>
                  <a:moveTo>
                    <a:pt x="812" y="1503"/>
                  </a:moveTo>
                  <a:cubicBezTo>
                    <a:pt x="815" y="1522"/>
                    <a:pt x="818" y="1540"/>
                    <a:pt x="823" y="1556"/>
                  </a:cubicBezTo>
                  <a:cubicBezTo>
                    <a:pt x="823" y="1556"/>
                    <a:pt x="820" y="1536"/>
                    <a:pt x="812" y="150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8"/>
            <p:cNvSpPr/>
            <p:nvPr/>
          </p:nvSpPr>
          <p:spPr>
            <a:xfrm>
              <a:off x="4160729" y="3638809"/>
              <a:ext cx="18254" cy="44756"/>
            </a:xfrm>
            <a:custGeom>
              <a:rect b="b" l="l" r="r" t="t"/>
              <a:pathLst>
                <a:path extrusionOk="0" h="2165" w="883">
                  <a:moveTo>
                    <a:pt x="349" y="1"/>
                  </a:moveTo>
                  <a:cubicBezTo>
                    <a:pt x="343" y="1"/>
                    <a:pt x="339" y="2"/>
                    <a:pt x="335" y="5"/>
                  </a:cubicBezTo>
                  <a:cubicBezTo>
                    <a:pt x="274" y="5"/>
                    <a:pt x="1" y="613"/>
                    <a:pt x="92" y="1160"/>
                  </a:cubicBezTo>
                  <a:cubicBezTo>
                    <a:pt x="151" y="1719"/>
                    <a:pt x="523" y="2164"/>
                    <a:pt x="629" y="2164"/>
                  </a:cubicBezTo>
                  <a:cubicBezTo>
                    <a:pt x="633" y="2164"/>
                    <a:pt x="636" y="2164"/>
                    <a:pt x="639" y="2163"/>
                  </a:cubicBezTo>
                  <a:cubicBezTo>
                    <a:pt x="730" y="2133"/>
                    <a:pt x="882" y="1677"/>
                    <a:pt x="882" y="1129"/>
                  </a:cubicBezTo>
                  <a:cubicBezTo>
                    <a:pt x="853" y="635"/>
                    <a:pt x="462" y="1"/>
                    <a:pt x="3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8"/>
            <p:cNvSpPr/>
            <p:nvPr/>
          </p:nvSpPr>
          <p:spPr>
            <a:xfrm>
              <a:off x="4161370" y="3643647"/>
              <a:ext cx="13830" cy="40146"/>
            </a:xfrm>
            <a:custGeom>
              <a:rect b="b" l="l" r="r" t="t"/>
              <a:pathLst>
                <a:path extrusionOk="0" h="1942" w="669">
                  <a:moveTo>
                    <a:pt x="599" y="1"/>
                  </a:moveTo>
                  <a:cubicBezTo>
                    <a:pt x="594" y="1"/>
                    <a:pt x="588" y="4"/>
                    <a:pt x="578" y="14"/>
                  </a:cubicBezTo>
                  <a:cubicBezTo>
                    <a:pt x="456" y="227"/>
                    <a:pt x="395" y="470"/>
                    <a:pt x="334" y="713"/>
                  </a:cubicBezTo>
                  <a:cubicBezTo>
                    <a:pt x="274" y="531"/>
                    <a:pt x="152" y="379"/>
                    <a:pt x="0" y="288"/>
                  </a:cubicBezTo>
                  <a:lnTo>
                    <a:pt x="0" y="288"/>
                  </a:lnTo>
                  <a:cubicBezTo>
                    <a:pt x="395" y="774"/>
                    <a:pt x="456" y="1351"/>
                    <a:pt x="547" y="1929"/>
                  </a:cubicBezTo>
                  <a:cubicBezTo>
                    <a:pt x="556" y="1938"/>
                    <a:pt x="570" y="1942"/>
                    <a:pt x="586" y="1942"/>
                  </a:cubicBezTo>
                  <a:cubicBezTo>
                    <a:pt x="623" y="1942"/>
                    <a:pt x="669" y="1920"/>
                    <a:pt x="669" y="1899"/>
                  </a:cubicBezTo>
                  <a:cubicBezTo>
                    <a:pt x="608" y="1564"/>
                    <a:pt x="578" y="1260"/>
                    <a:pt x="456" y="956"/>
                  </a:cubicBezTo>
                  <a:cubicBezTo>
                    <a:pt x="456" y="895"/>
                    <a:pt x="426" y="865"/>
                    <a:pt x="426" y="835"/>
                  </a:cubicBezTo>
                  <a:cubicBezTo>
                    <a:pt x="456" y="561"/>
                    <a:pt x="547" y="288"/>
                    <a:pt x="608" y="14"/>
                  </a:cubicBezTo>
                  <a:cubicBezTo>
                    <a:pt x="608" y="14"/>
                    <a:pt x="608" y="1"/>
                    <a:pt x="59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8"/>
            <p:cNvSpPr/>
            <p:nvPr/>
          </p:nvSpPr>
          <p:spPr>
            <a:xfrm>
              <a:off x="4163871" y="3666428"/>
              <a:ext cx="17613" cy="26523"/>
            </a:xfrm>
            <a:custGeom>
              <a:rect b="b" l="l" r="r" t="t"/>
              <a:pathLst>
                <a:path extrusionOk="0" h="1283" w="852">
                  <a:moveTo>
                    <a:pt x="333" y="0"/>
                  </a:moveTo>
                  <a:cubicBezTo>
                    <a:pt x="324" y="0"/>
                    <a:pt x="315" y="2"/>
                    <a:pt x="305" y="6"/>
                  </a:cubicBezTo>
                  <a:cubicBezTo>
                    <a:pt x="153" y="67"/>
                    <a:pt x="305" y="401"/>
                    <a:pt x="305" y="401"/>
                  </a:cubicBezTo>
                  <a:cubicBezTo>
                    <a:pt x="244" y="310"/>
                    <a:pt x="160" y="265"/>
                    <a:pt x="99" y="265"/>
                  </a:cubicBezTo>
                  <a:cubicBezTo>
                    <a:pt x="39" y="265"/>
                    <a:pt x="1" y="310"/>
                    <a:pt x="31" y="401"/>
                  </a:cubicBezTo>
                  <a:cubicBezTo>
                    <a:pt x="92" y="523"/>
                    <a:pt x="305" y="766"/>
                    <a:pt x="457" y="979"/>
                  </a:cubicBezTo>
                  <a:cubicBezTo>
                    <a:pt x="517" y="1131"/>
                    <a:pt x="578" y="1283"/>
                    <a:pt x="578" y="1283"/>
                  </a:cubicBezTo>
                  <a:cubicBezTo>
                    <a:pt x="548" y="1070"/>
                    <a:pt x="852" y="189"/>
                    <a:pt x="639" y="128"/>
                  </a:cubicBezTo>
                  <a:cubicBezTo>
                    <a:pt x="631" y="126"/>
                    <a:pt x="623" y="125"/>
                    <a:pt x="616" y="125"/>
                  </a:cubicBezTo>
                  <a:cubicBezTo>
                    <a:pt x="487" y="125"/>
                    <a:pt x="487" y="371"/>
                    <a:pt x="487" y="371"/>
                  </a:cubicBezTo>
                  <a:cubicBezTo>
                    <a:pt x="487" y="371"/>
                    <a:pt x="461" y="0"/>
                    <a:pt x="3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8"/>
            <p:cNvSpPr/>
            <p:nvPr/>
          </p:nvSpPr>
          <p:spPr>
            <a:xfrm>
              <a:off x="4280112" y="3668371"/>
              <a:ext cx="28301" cy="33448"/>
            </a:xfrm>
            <a:custGeom>
              <a:rect b="b" l="l" r="r" t="t"/>
              <a:pathLst>
                <a:path extrusionOk="0" h="1618" w="1369">
                  <a:moveTo>
                    <a:pt x="1285" y="1"/>
                  </a:moveTo>
                  <a:cubicBezTo>
                    <a:pt x="1145" y="1"/>
                    <a:pt x="620" y="213"/>
                    <a:pt x="335" y="611"/>
                  </a:cubicBezTo>
                  <a:cubicBezTo>
                    <a:pt x="31" y="1037"/>
                    <a:pt x="1" y="1523"/>
                    <a:pt x="122" y="1614"/>
                  </a:cubicBezTo>
                  <a:cubicBezTo>
                    <a:pt x="127" y="1617"/>
                    <a:pt x="133" y="1618"/>
                    <a:pt x="141" y="1618"/>
                  </a:cubicBezTo>
                  <a:cubicBezTo>
                    <a:pt x="244" y="1618"/>
                    <a:pt x="631" y="1436"/>
                    <a:pt x="913" y="1098"/>
                  </a:cubicBezTo>
                  <a:cubicBezTo>
                    <a:pt x="1247" y="733"/>
                    <a:pt x="1369" y="34"/>
                    <a:pt x="1308" y="3"/>
                  </a:cubicBezTo>
                  <a:cubicBezTo>
                    <a:pt x="1302" y="2"/>
                    <a:pt x="1295" y="1"/>
                    <a:pt x="12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8"/>
            <p:cNvSpPr/>
            <p:nvPr/>
          </p:nvSpPr>
          <p:spPr>
            <a:xfrm>
              <a:off x="4276350" y="3688878"/>
              <a:ext cx="19494" cy="22926"/>
            </a:xfrm>
            <a:custGeom>
              <a:rect b="b" l="l" r="r" t="t"/>
              <a:pathLst>
                <a:path extrusionOk="0" h="1109" w="943">
                  <a:moveTo>
                    <a:pt x="691" y="1"/>
                  </a:moveTo>
                  <a:cubicBezTo>
                    <a:pt x="579" y="1"/>
                    <a:pt x="456" y="318"/>
                    <a:pt x="456" y="318"/>
                  </a:cubicBezTo>
                  <a:cubicBezTo>
                    <a:pt x="478" y="167"/>
                    <a:pt x="407" y="31"/>
                    <a:pt x="343" y="31"/>
                  </a:cubicBezTo>
                  <a:cubicBezTo>
                    <a:pt x="317" y="31"/>
                    <a:pt x="292" y="53"/>
                    <a:pt x="274" y="106"/>
                  </a:cubicBezTo>
                  <a:cubicBezTo>
                    <a:pt x="183" y="227"/>
                    <a:pt x="183" y="531"/>
                    <a:pt x="152" y="805"/>
                  </a:cubicBezTo>
                  <a:cubicBezTo>
                    <a:pt x="122" y="957"/>
                    <a:pt x="0" y="1109"/>
                    <a:pt x="0" y="1109"/>
                  </a:cubicBezTo>
                  <a:cubicBezTo>
                    <a:pt x="152" y="926"/>
                    <a:pt x="943" y="470"/>
                    <a:pt x="912" y="349"/>
                  </a:cubicBezTo>
                  <a:cubicBezTo>
                    <a:pt x="885" y="322"/>
                    <a:pt x="855" y="311"/>
                    <a:pt x="825" y="311"/>
                  </a:cubicBezTo>
                  <a:cubicBezTo>
                    <a:pt x="719" y="311"/>
                    <a:pt x="608" y="440"/>
                    <a:pt x="608" y="440"/>
                  </a:cubicBezTo>
                  <a:cubicBezTo>
                    <a:pt x="608" y="440"/>
                    <a:pt x="821" y="75"/>
                    <a:pt x="730" y="15"/>
                  </a:cubicBezTo>
                  <a:cubicBezTo>
                    <a:pt x="717" y="5"/>
                    <a:pt x="705" y="1"/>
                    <a:pt x="6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8"/>
            <p:cNvSpPr/>
            <p:nvPr/>
          </p:nvSpPr>
          <p:spPr>
            <a:xfrm>
              <a:off x="4029396" y="3462328"/>
              <a:ext cx="96168" cy="248856"/>
            </a:xfrm>
            <a:custGeom>
              <a:rect b="b" l="l" r="r" t="t"/>
              <a:pathLst>
                <a:path extrusionOk="0" h="12038" w="4652">
                  <a:moveTo>
                    <a:pt x="3041" y="1"/>
                  </a:moveTo>
                  <a:cubicBezTo>
                    <a:pt x="3010" y="1"/>
                    <a:pt x="3010" y="1"/>
                    <a:pt x="3010" y="31"/>
                  </a:cubicBezTo>
                  <a:cubicBezTo>
                    <a:pt x="4348" y="1885"/>
                    <a:pt x="4408" y="4408"/>
                    <a:pt x="3284" y="6384"/>
                  </a:cubicBezTo>
                  <a:cubicBezTo>
                    <a:pt x="2281" y="8056"/>
                    <a:pt x="548" y="9423"/>
                    <a:pt x="92" y="11338"/>
                  </a:cubicBezTo>
                  <a:cubicBezTo>
                    <a:pt x="92" y="11338"/>
                    <a:pt x="62" y="11399"/>
                    <a:pt x="62" y="11429"/>
                  </a:cubicBezTo>
                  <a:lnTo>
                    <a:pt x="62" y="11460"/>
                  </a:lnTo>
                  <a:lnTo>
                    <a:pt x="62" y="11490"/>
                  </a:lnTo>
                  <a:cubicBezTo>
                    <a:pt x="62" y="11642"/>
                    <a:pt x="1" y="11885"/>
                    <a:pt x="92" y="12037"/>
                  </a:cubicBezTo>
                  <a:lnTo>
                    <a:pt x="92" y="11946"/>
                  </a:lnTo>
                  <a:cubicBezTo>
                    <a:pt x="518" y="9363"/>
                    <a:pt x="2949" y="7964"/>
                    <a:pt x="3892" y="5654"/>
                  </a:cubicBezTo>
                  <a:cubicBezTo>
                    <a:pt x="4652" y="3739"/>
                    <a:pt x="4317" y="1581"/>
                    <a:pt x="30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8"/>
            <p:cNvSpPr/>
            <p:nvPr/>
          </p:nvSpPr>
          <p:spPr>
            <a:xfrm>
              <a:off x="4053914" y="3506009"/>
              <a:ext cx="97409" cy="150413"/>
            </a:xfrm>
            <a:custGeom>
              <a:rect b="b" l="l" r="r" t="t"/>
              <a:pathLst>
                <a:path extrusionOk="0" h="7276" w="4712">
                  <a:moveTo>
                    <a:pt x="4636" y="0"/>
                  </a:moveTo>
                  <a:cubicBezTo>
                    <a:pt x="4613" y="0"/>
                    <a:pt x="4590" y="15"/>
                    <a:pt x="4590" y="46"/>
                  </a:cubicBezTo>
                  <a:cubicBezTo>
                    <a:pt x="4560" y="1626"/>
                    <a:pt x="3952" y="3207"/>
                    <a:pt x="2888" y="4332"/>
                  </a:cubicBezTo>
                  <a:cubicBezTo>
                    <a:pt x="1976" y="5335"/>
                    <a:pt x="730" y="6034"/>
                    <a:pt x="0" y="7219"/>
                  </a:cubicBezTo>
                  <a:cubicBezTo>
                    <a:pt x="0" y="7240"/>
                    <a:pt x="15" y="7276"/>
                    <a:pt x="24" y="7276"/>
                  </a:cubicBezTo>
                  <a:cubicBezTo>
                    <a:pt x="28" y="7276"/>
                    <a:pt x="31" y="7268"/>
                    <a:pt x="31" y="7250"/>
                  </a:cubicBezTo>
                  <a:cubicBezTo>
                    <a:pt x="943" y="6034"/>
                    <a:pt x="2280" y="5335"/>
                    <a:pt x="3283" y="4149"/>
                  </a:cubicBezTo>
                  <a:cubicBezTo>
                    <a:pt x="4256" y="2994"/>
                    <a:pt x="4712" y="1566"/>
                    <a:pt x="4681" y="46"/>
                  </a:cubicBezTo>
                  <a:cubicBezTo>
                    <a:pt x="4681" y="15"/>
                    <a:pt x="4659" y="0"/>
                    <a:pt x="46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8"/>
            <p:cNvSpPr/>
            <p:nvPr/>
          </p:nvSpPr>
          <p:spPr>
            <a:xfrm>
              <a:off x="4038823" y="3655864"/>
              <a:ext cx="40249" cy="23732"/>
            </a:xfrm>
            <a:custGeom>
              <a:rect b="b" l="l" r="r" t="t"/>
              <a:pathLst>
                <a:path extrusionOk="0" h="1148" w="1947">
                  <a:moveTo>
                    <a:pt x="1946" y="1"/>
                  </a:moveTo>
                  <a:cubicBezTo>
                    <a:pt x="609" y="122"/>
                    <a:pt x="1" y="1125"/>
                    <a:pt x="1" y="1125"/>
                  </a:cubicBezTo>
                  <a:cubicBezTo>
                    <a:pt x="1" y="1125"/>
                    <a:pt x="206" y="1148"/>
                    <a:pt x="457" y="1148"/>
                  </a:cubicBezTo>
                  <a:cubicBezTo>
                    <a:pt x="708" y="1148"/>
                    <a:pt x="1004" y="1125"/>
                    <a:pt x="1186" y="1034"/>
                  </a:cubicBezTo>
                  <a:cubicBezTo>
                    <a:pt x="1612" y="852"/>
                    <a:pt x="1946" y="1"/>
                    <a:pt x="19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8"/>
            <p:cNvSpPr/>
            <p:nvPr/>
          </p:nvSpPr>
          <p:spPr>
            <a:xfrm>
              <a:off x="4145658" y="3505058"/>
              <a:ext cx="29541" cy="36466"/>
            </a:xfrm>
            <a:custGeom>
              <a:rect b="b" l="l" r="r" t="t"/>
              <a:pathLst>
                <a:path extrusionOk="0" h="1764" w="1429">
                  <a:moveTo>
                    <a:pt x="1429" y="1"/>
                  </a:moveTo>
                  <a:lnTo>
                    <a:pt x="1429" y="1"/>
                  </a:lnTo>
                  <a:cubicBezTo>
                    <a:pt x="243" y="609"/>
                    <a:pt x="0" y="1764"/>
                    <a:pt x="0" y="1764"/>
                  </a:cubicBezTo>
                  <a:cubicBezTo>
                    <a:pt x="0" y="1764"/>
                    <a:pt x="821" y="1612"/>
                    <a:pt x="1064" y="1216"/>
                  </a:cubicBezTo>
                  <a:cubicBezTo>
                    <a:pt x="1368" y="912"/>
                    <a:pt x="1429" y="1"/>
                    <a:pt x="14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8"/>
            <p:cNvSpPr/>
            <p:nvPr/>
          </p:nvSpPr>
          <p:spPr>
            <a:xfrm>
              <a:off x="4085956" y="3549049"/>
              <a:ext cx="23897" cy="45893"/>
            </a:xfrm>
            <a:custGeom>
              <a:rect b="b" l="l" r="r" t="t"/>
              <a:pathLst>
                <a:path extrusionOk="0" h="2220" w="1156">
                  <a:moveTo>
                    <a:pt x="517" y="0"/>
                  </a:moveTo>
                  <a:cubicBezTo>
                    <a:pt x="517" y="0"/>
                    <a:pt x="1" y="760"/>
                    <a:pt x="92" y="1186"/>
                  </a:cubicBezTo>
                  <a:cubicBezTo>
                    <a:pt x="122" y="1642"/>
                    <a:pt x="700" y="2219"/>
                    <a:pt x="700" y="2219"/>
                  </a:cubicBezTo>
                  <a:cubicBezTo>
                    <a:pt x="700" y="2219"/>
                    <a:pt x="1156" y="1155"/>
                    <a:pt x="5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8"/>
            <p:cNvSpPr/>
            <p:nvPr/>
          </p:nvSpPr>
          <p:spPr>
            <a:xfrm>
              <a:off x="4050772" y="3413644"/>
              <a:ext cx="43371" cy="51847"/>
            </a:xfrm>
            <a:custGeom>
              <a:rect b="b" l="l" r="r" t="t"/>
              <a:pathLst>
                <a:path extrusionOk="0" h="2508" w="2098">
                  <a:moveTo>
                    <a:pt x="1228" y="1"/>
                  </a:moveTo>
                  <a:cubicBezTo>
                    <a:pt x="1204" y="1"/>
                    <a:pt x="1180" y="6"/>
                    <a:pt x="1155" y="15"/>
                  </a:cubicBezTo>
                  <a:cubicBezTo>
                    <a:pt x="1003" y="106"/>
                    <a:pt x="943" y="258"/>
                    <a:pt x="943" y="471"/>
                  </a:cubicBezTo>
                  <a:cubicBezTo>
                    <a:pt x="781" y="309"/>
                    <a:pt x="605" y="201"/>
                    <a:pt x="461" y="201"/>
                  </a:cubicBezTo>
                  <a:cubicBezTo>
                    <a:pt x="389" y="201"/>
                    <a:pt x="325" y="228"/>
                    <a:pt x="274" y="289"/>
                  </a:cubicBezTo>
                  <a:cubicBezTo>
                    <a:pt x="152" y="441"/>
                    <a:pt x="274" y="714"/>
                    <a:pt x="456" y="988"/>
                  </a:cubicBezTo>
                  <a:cubicBezTo>
                    <a:pt x="419" y="975"/>
                    <a:pt x="383" y="969"/>
                    <a:pt x="349" y="969"/>
                  </a:cubicBezTo>
                  <a:cubicBezTo>
                    <a:pt x="217" y="969"/>
                    <a:pt x="116" y="1062"/>
                    <a:pt x="92" y="1231"/>
                  </a:cubicBezTo>
                  <a:cubicBezTo>
                    <a:pt x="0" y="1687"/>
                    <a:pt x="1459" y="2234"/>
                    <a:pt x="1946" y="2416"/>
                  </a:cubicBezTo>
                  <a:cubicBezTo>
                    <a:pt x="1976" y="2416"/>
                    <a:pt x="2007" y="2447"/>
                    <a:pt x="2007" y="2447"/>
                  </a:cubicBezTo>
                  <a:cubicBezTo>
                    <a:pt x="2067" y="2447"/>
                    <a:pt x="2098" y="2508"/>
                    <a:pt x="2098" y="2508"/>
                  </a:cubicBezTo>
                  <a:lnTo>
                    <a:pt x="2098" y="2416"/>
                  </a:lnTo>
                  <a:lnTo>
                    <a:pt x="2098" y="2295"/>
                  </a:lnTo>
                  <a:cubicBezTo>
                    <a:pt x="2098" y="1489"/>
                    <a:pt x="1661" y="1"/>
                    <a:pt x="12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8"/>
            <p:cNvSpPr/>
            <p:nvPr/>
          </p:nvSpPr>
          <p:spPr>
            <a:xfrm>
              <a:off x="4077729" y="3446617"/>
              <a:ext cx="22078" cy="28301"/>
            </a:xfrm>
            <a:custGeom>
              <a:rect b="b" l="l" r="r" t="t"/>
              <a:pathLst>
                <a:path extrusionOk="0" h="1369" w="1068">
                  <a:moveTo>
                    <a:pt x="672" y="1"/>
                  </a:moveTo>
                  <a:cubicBezTo>
                    <a:pt x="490" y="31"/>
                    <a:pt x="611" y="335"/>
                    <a:pt x="611" y="335"/>
                  </a:cubicBezTo>
                  <a:cubicBezTo>
                    <a:pt x="611" y="335"/>
                    <a:pt x="425" y="9"/>
                    <a:pt x="277" y="9"/>
                  </a:cubicBezTo>
                  <a:cubicBezTo>
                    <a:pt x="256" y="9"/>
                    <a:pt x="235" y="16"/>
                    <a:pt x="216" y="31"/>
                  </a:cubicBezTo>
                  <a:cubicBezTo>
                    <a:pt x="64" y="153"/>
                    <a:pt x="399" y="487"/>
                    <a:pt x="399" y="487"/>
                  </a:cubicBezTo>
                  <a:cubicBezTo>
                    <a:pt x="330" y="430"/>
                    <a:pt x="248" y="403"/>
                    <a:pt x="181" y="403"/>
                  </a:cubicBezTo>
                  <a:cubicBezTo>
                    <a:pt x="70" y="403"/>
                    <a:pt x="0" y="476"/>
                    <a:pt x="95" y="609"/>
                  </a:cubicBezTo>
                  <a:cubicBezTo>
                    <a:pt x="186" y="700"/>
                    <a:pt x="551" y="852"/>
                    <a:pt x="794" y="1065"/>
                  </a:cubicBezTo>
                  <a:cubicBezTo>
                    <a:pt x="946" y="1156"/>
                    <a:pt x="1067" y="1369"/>
                    <a:pt x="1067" y="1369"/>
                  </a:cubicBezTo>
                  <a:cubicBezTo>
                    <a:pt x="946" y="1095"/>
                    <a:pt x="855" y="1"/>
                    <a:pt x="6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8"/>
            <p:cNvSpPr/>
            <p:nvPr/>
          </p:nvSpPr>
          <p:spPr>
            <a:xfrm>
              <a:off x="4138733" y="3461067"/>
              <a:ext cx="18254" cy="40870"/>
            </a:xfrm>
            <a:custGeom>
              <a:rect b="b" l="l" r="r" t="t"/>
              <a:pathLst>
                <a:path extrusionOk="0" h="1977" w="883">
                  <a:moveTo>
                    <a:pt x="335" y="1"/>
                  </a:moveTo>
                  <a:cubicBezTo>
                    <a:pt x="274" y="1"/>
                    <a:pt x="1" y="639"/>
                    <a:pt x="92" y="1095"/>
                  </a:cubicBezTo>
                  <a:cubicBezTo>
                    <a:pt x="183" y="1612"/>
                    <a:pt x="457" y="1977"/>
                    <a:pt x="548" y="1977"/>
                  </a:cubicBezTo>
                  <a:cubicBezTo>
                    <a:pt x="639" y="1977"/>
                    <a:pt x="882" y="1521"/>
                    <a:pt x="852" y="1004"/>
                  </a:cubicBezTo>
                  <a:cubicBezTo>
                    <a:pt x="791" y="457"/>
                    <a:pt x="426" y="1"/>
                    <a:pt x="3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8"/>
            <p:cNvSpPr/>
            <p:nvPr/>
          </p:nvSpPr>
          <p:spPr>
            <a:xfrm>
              <a:off x="4140635" y="3487466"/>
              <a:ext cx="16600" cy="26419"/>
            </a:xfrm>
            <a:custGeom>
              <a:rect b="b" l="l" r="r" t="t"/>
              <a:pathLst>
                <a:path extrusionOk="0" h="1278" w="803">
                  <a:moveTo>
                    <a:pt x="456" y="1"/>
                  </a:moveTo>
                  <a:cubicBezTo>
                    <a:pt x="304" y="1"/>
                    <a:pt x="334" y="396"/>
                    <a:pt x="334" y="396"/>
                  </a:cubicBezTo>
                  <a:cubicBezTo>
                    <a:pt x="334" y="396"/>
                    <a:pt x="262" y="204"/>
                    <a:pt x="140" y="204"/>
                  </a:cubicBezTo>
                  <a:cubicBezTo>
                    <a:pt x="124" y="204"/>
                    <a:pt x="108" y="207"/>
                    <a:pt x="91" y="213"/>
                  </a:cubicBezTo>
                  <a:cubicBezTo>
                    <a:pt x="0" y="244"/>
                    <a:pt x="456" y="1064"/>
                    <a:pt x="486" y="1277"/>
                  </a:cubicBezTo>
                  <a:cubicBezTo>
                    <a:pt x="486" y="1277"/>
                    <a:pt x="486" y="1125"/>
                    <a:pt x="517" y="943"/>
                  </a:cubicBezTo>
                  <a:cubicBezTo>
                    <a:pt x="608" y="700"/>
                    <a:pt x="790" y="396"/>
                    <a:pt x="790" y="304"/>
                  </a:cubicBezTo>
                  <a:cubicBezTo>
                    <a:pt x="803" y="218"/>
                    <a:pt x="775" y="181"/>
                    <a:pt x="731" y="181"/>
                  </a:cubicBezTo>
                  <a:cubicBezTo>
                    <a:pt x="667" y="181"/>
                    <a:pt x="571" y="257"/>
                    <a:pt x="517" y="365"/>
                  </a:cubicBezTo>
                  <a:cubicBezTo>
                    <a:pt x="517" y="365"/>
                    <a:pt x="608" y="1"/>
                    <a:pt x="4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8"/>
            <p:cNvSpPr/>
            <p:nvPr/>
          </p:nvSpPr>
          <p:spPr>
            <a:xfrm>
              <a:off x="3834620" y="3468985"/>
              <a:ext cx="119797" cy="142971"/>
            </a:xfrm>
            <a:custGeom>
              <a:rect b="b" l="l" r="r" t="t"/>
              <a:pathLst>
                <a:path extrusionOk="0" h="6916" w="5795">
                  <a:moveTo>
                    <a:pt x="736" y="0"/>
                  </a:moveTo>
                  <a:cubicBezTo>
                    <a:pt x="732" y="0"/>
                    <a:pt x="730" y="4"/>
                    <a:pt x="730" y="13"/>
                  </a:cubicBezTo>
                  <a:cubicBezTo>
                    <a:pt x="0" y="1381"/>
                    <a:pt x="152" y="2901"/>
                    <a:pt x="1399" y="3752"/>
                  </a:cubicBezTo>
                  <a:cubicBezTo>
                    <a:pt x="2858" y="4755"/>
                    <a:pt x="5259" y="4968"/>
                    <a:pt x="5745" y="6882"/>
                  </a:cubicBezTo>
                  <a:cubicBezTo>
                    <a:pt x="5745" y="6906"/>
                    <a:pt x="5754" y="6916"/>
                    <a:pt x="5763" y="6916"/>
                  </a:cubicBezTo>
                  <a:cubicBezTo>
                    <a:pt x="5778" y="6916"/>
                    <a:pt x="5794" y="6890"/>
                    <a:pt x="5775" y="6852"/>
                  </a:cubicBezTo>
                  <a:cubicBezTo>
                    <a:pt x="5289" y="5150"/>
                    <a:pt x="3952" y="4876"/>
                    <a:pt x="2645" y="4268"/>
                  </a:cubicBezTo>
                  <a:cubicBezTo>
                    <a:pt x="1915" y="3934"/>
                    <a:pt x="1064" y="3478"/>
                    <a:pt x="699" y="2749"/>
                  </a:cubicBezTo>
                  <a:cubicBezTo>
                    <a:pt x="274" y="1989"/>
                    <a:pt x="365" y="803"/>
                    <a:pt x="760" y="43"/>
                  </a:cubicBezTo>
                  <a:cubicBezTo>
                    <a:pt x="760" y="22"/>
                    <a:pt x="745" y="0"/>
                    <a:pt x="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8"/>
            <p:cNvSpPr/>
            <p:nvPr/>
          </p:nvSpPr>
          <p:spPr>
            <a:xfrm>
              <a:off x="3942696" y="3502267"/>
              <a:ext cx="20135" cy="93357"/>
            </a:xfrm>
            <a:custGeom>
              <a:rect b="b" l="l" r="r" t="t"/>
              <a:pathLst>
                <a:path extrusionOk="0" h="4516" w="974">
                  <a:moveTo>
                    <a:pt x="257" y="1"/>
                  </a:moveTo>
                  <a:cubicBezTo>
                    <a:pt x="237" y="1"/>
                    <a:pt x="244" y="14"/>
                    <a:pt x="304" y="14"/>
                  </a:cubicBezTo>
                  <a:cubicBezTo>
                    <a:pt x="284" y="4"/>
                    <a:pt x="267" y="1"/>
                    <a:pt x="257" y="1"/>
                  </a:cubicBezTo>
                  <a:close/>
                  <a:moveTo>
                    <a:pt x="304" y="14"/>
                  </a:moveTo>
                  <a:cubicBezTo>
                    <a:pt x="943" y="744"/>
                    <a:pt x="943" y="1747"/>
                    <a:pt x="487" y="2537"/>
                  </a:cubicBezTo>
                  <a:cubicBezTo>
                    <a:pt x="92" y="3236"/>
                    <a:pt x="0" y="3874"/>
                    <a:pt x="183" y="4482"/>
                  </a:cubicBezTo>
                  <a:cubicBezTo>
                    <a:pt x="183" y="4505"/>
                    <a:pt x="192" y="4515"/>
                    <a:pt x="201" y="4515"/>
                  </a:cubicBezTo>
                  <a:cubicBezTo>
                    <a:pt x="216" y="4515"/>
                    <a:pt x="232" y="4489"/>
                    <a:pt x="213" y="4452"/>
                  </a:cubicBezTo>
                  <a:cubicBezTo>
                    <a:pt x="152" y="3935"/>
                    <a:pt x="183" y="3449"/>
                    <a:pt x="365" y="2932"/>
                  </a:cubicBezTo>
                  <a:cubicBezTo>
                    <a:pt x="517" y="2506"/>
                    <a:pt x="821" y="2111"/>
                    <a:pt x="851" y="1716"/>
                  </a:cubicBezTo>
                  <a:cubicBezTo>
                    <a:pt x="973" y="1017"/>
                    <a:pt x="760" y="500"/>
                    <a:pt x="304" y="14"/>
                  </a:cubicBezTo>
                  <a:close/>
                </a:path>
              </a:pathLst>
            </a:custGeom>
            <a:solidFill>
              <a:srgbClr val="3A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8"/>
            <p:cNvSpPr/>
            <p:nvPr/>
          </p:nvSpPr>
          <p:spPr>
            <a:xfrm>
              <a:off x="3918819" y="3453501"/>
              <a:ext cx="31443" cy="44715"/>
            </a:xfrm>
            <a:custGeom>
              <a:rect b="b" l="l" r="r" t="t"/>
              <a:pathLst>
                <a:path extrusionOk="0" h="2163" w="1521">
                  <a:moveTo>
                    <a:pt x="102" y="0"/>
                  </a:moveTo>
                  <a:cubicBezTo>
                    <a:pt x="98" y="0"/>
                    <a:pt x="94" y="1"/>
                    <a:pt x="92" y="2"/>
                  </a:cubicBezTo>
                  <a:cubicBezTo>
                    <a:pt x="0" y="33"/>
                    <a:pt x="31" y="914"/>
                    <a:pt x="426" y="1431"/>
                  </a:cubicBezTo>
                  <a:cubicBezTo>
                    <a:pt x="770" y="1919"/>
                    <a:pt x="1250" y="2163"/>
                    <a:pt x="1354" y="2163"/>
                  </a:cubicBezTo>
                  <a:cubicBezTo>
                    <a:pt x="1360" y="2163"/>
                    <a:pt x="1365" y="2162"/>
                    <a:pt x="1368" y="2160"/>
                  </a:cubicBezTo>
                  <a:cubicBezTo>
                    <a:pt x="1490" y="2099"/>
                    <a:pt x="1520" y="1431"/>
                    <a:pt x="1186" y="884"/>
                  </a:cubicBezTo>
                  <a:cubicBezTo>
                    <a:pt x="865" y="330"/>
                    <a:pt x="210" y="0"/>
                    <a:pt x="1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8"/>
            <p:cNvSpPr/>
            <p:nvPr/>
          </p:nvSpPr>
          <p:spPr>
            <a:xfrm>
              <a:off x="3932008" y="3480437"/>
              <a:ext cx="23277" cy="30926"/>
            </a:xfrm>
            <a:custGeom>
              <a:rect b="b" l="l" r="r" t="t"/>
              <a:pathLst>
                <a:path extrusionOk="0" h="1496" w="1126">
                  <a:moveTo>
                    <a:pt x="427" y="1"/>
                  </a:moveTo>
                  <a:cubicBezTo>
                    <a:pt x="417" y="1"/>
                    <a:pt x="407" y="3"/>
                    <a:pt x="396" y="6"/>
                  </a:cubicBezTo>
                  <a:cubicBezTo>
                    <a:pt x="213" y="97"/>
                    <a:pt x="457" y="553"/>
                    <a:pt x="457" y="553"/>
                  </a:cubicBezTo>
                  <a:cubicBezTo>
                    <a:pt x="457" y="553"/>
                    <a:pt x="326" y="386"/>
                    <a:pt x="211" y="386"/>
                  </a:cubicBezTo>
                  <a:cubicBezTo>
                    <a:pt x="179" y="386"/>
                    <a:pt x="149" y="399"/>
                    <a:pt x="122" y="432"/>
                  </a:cubicBezTo>
                  <a:cubicBezTo>
                    <a:pt x="1" y="584"/>
                    <a:pt x="913" y="1283"/>
                    <a:pt x="1125" y="1496"/>
                  </a:cubicBezTo>
                  <a:cubicBezTo>
                    <a:pt x="1125" y="1496"/>
                    <a:pt x="1004" y="1313"/>
                    <a:pt x="1004" y="1070"/>
                  </a:cubicBezTo>
                  <a:cubicBezTo>
                    <a:pt x="973" y="736"/>
                    <a:pt x="1004" y="310"/>
                    <a:pt x="973" y="219"/>
                  </a:cubicBezTo>
                  <a:cubicBezTo>
                    <a:pt x="943" y="139"/>
                    <a:pt x="900" y="105"/>
                    <a:pt x="857" y="105"/>
                  </a:cubicBezTo>
                  <a:cubicBezTo>
                    <a:pt x="769" y="105"/>
                    <a:pt x="679" y="248"/>
                    <a:pt x="700" y="432"/>
                  </a:cubicBezTo>
                  <a:cubicBezTo>
                    <a:pt x="700" y="432"/>
                    <a:pt x="592" y="1"/>
                    <a:pt x="4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8"/>
            <p:cNvSpPr/>
            <p:nvPr/>
          </p:nvSpPr>
          <p:spPr>
            <a:xfrm>
              <a:off x="3845928" y="3383607"/>
              <a:ext cx="74793" cy="95714"/>
            </a:xfrm>
            <a:custGeom>
              <a:rect b="b" l="l" r="r" t="t"/>
              <a:pathLst>
                <a:path extrusionOk="0" h="4630" w="3618">
                  <a:moveTo>
                    <a:pt x="1735" y="1"/>
                  </a:moveTo>
                  <a:cubicBezTo>
                    <a:pt x="1547" y="1"/>
                    <a:pt x="1384" y="262"/>
                    <a:pt x="1247" y="648"/>
                  </a:cubicBezTo>
                  <a:cubicBezTo>
                    <a:pt x="1218" y="422"/>
                    <a:pt x="1112" y="249"/>
                    <a:pt x="927" y="249"/>
                  </a:cubicBezTo>
                  <a:cubicBezTo>
                    <a:pt x="913" y="249"/>
                    <a:pt x="898" y="250"/>
                    <a:pt x="882" y="252"/>
                  </a:cubicBezTo>
                  <a:cubicBezTo>
                    <a:pt x="335" y="313"/>
                    <a:pt x="335" y="2015"/>
                    <a:pt x="213" y="2988"/>
                  </a:cubicBezTo>
                  <a:cubicBezTo>
                    <a:pt x="152" y="3657"/>
                    <a:pt x="61" y="4143"/>
                    <a:pt x="31" y="4417"/>
                  </a:cubicBezTo>
                  <a:cubicBezTo>
                    <a:pt x="0" y="4569"/>
                    <a:pt x="0" y="4629"/>
                    <a:pt x="0" y="4629"/>
                  </a:cubicBezTo>
                  <a:cubicBezTo>
                    <a:pt x="31" y="4569"/>
                    <a:pt x="122" y="4477"/>
                    <a:pt x="183" y="4417"/>
                  </a:cubicBezTo>
                  <a:cubicBezTo>
                    <a:pt x="1064" y="3657"/>
                    <a:pt x="3405" y="3049"/>
                    <a:pt x="3405" y="2441"/>
                  </a:cubicBezTo>
                  <a:cubicBezTo>
                    <a:pt x="3405" y="2221"/>
                    <a:pt x="3307" y="2119"/>
                    <a:pt x="3158" y="2119"/>
                  </a:cubicBezTo>
                  <a:cubicBezTo>
                    <a:pt x="3121" y="2119"/>
                    <a:pt x="3082" y="2125"/>
                    <a:pt x="3040" y="2137"/>
                  </a:cubicBezTo>
                  <a:cubicBezTo>
                    <a:pt x="3374" y="1863"/>
                    <a:pt x="3618" y="1590"/>
                    <a:pt x="3526" y="1407"/>
                  </a:cubicBezTo>
                  <a:cubicBezTo>
                    <a:pt x="3472" y="1299"/>
                    <a:pt x="3376" y="1257"/>
                    <a:pt x="3254" y="1257"/>
                  </a:cubicBezTo>
                  <a:cubicBezTo>
                    <a:pt x="3102" y="1257"/>
                    <a:pt x="2908" y="1323"/>
                    <a:pt x="2706" y="1407"/>
                  </a:cubicBezTo>
                  <a:cubicBezTo>
                    <a:pt x="2949" y="952"/>
                    <a:pt x="3101" y="496"/>
                    <a:pt x="2766" y="313"/>
                  </a:cubicBezTo>
                  <a:cubicBezTo>
                    <a:pt x="2706" y="270"/>
                    <a:pt x="2642" y="252"/>
                    <a:pt x="2574" y="252"/>
                  </a:cubicBezTo>
                  <a:cubicBezTo>
                    <a:pt x="2402" y="252"/>
                    <a:pt x="2212" y="373"/>
                    <a:pt x="2037" y="526"/>
                  </a:cubicBezTo>
                  <a:cubicBezTo>
                    <a:pt x="2037" y="252"/>
                    <a:pt x="1976" y="40"/>
                    <a:pt x="1794" y="9"/>
                  </a:cubicBezTo>
                  <a:cubicBezTo>
                    <a:pt x="1774" y="4"/>
                    <a:pt x="1754" y="1"/>
                    <a:pt x="17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8"/>
            <p:cNvSpPr/>
            <p:nvPr/>
          </p:nvSpPr>
          <p:spPr>
            <a:xfrm>
              <a:off x="3843406" y="3454535"/>
              <a:ext cx="20817" cy="28549"/>
            </a:xfrm>
            <a:custGeom>
              <a:rect b="b" l="l" r="r" t="t"/>
              <a:pathLst>
                <a:path extrusionOk="0" h="1381" w="1007">
                  <a:moveTo>
                    <a:pt x="718" y="1"/>
                  </a:moveTo>
                  <a:cubicBezTo>
                    <a:pt x="572" y="1"/>
                    <a:pt x="396" y="378"/>
                    <a:pt x="396" y="378"/>
                  </a:cubicBezTo>
                  <a:cubicBezTo>
                    <a:pt x="396" y="378"/>
                    <a:pt x="457" y="43"/>
                    <a:pt x="274" y="13"/>
                  </a:cubicBezTo>
                  <a:cubicBezTo>
                    <a:pt x="122" y="13"/>
                    <a:pt x="122" y="1138"/>
                    <a:pt x="1" y="1381"/>
                  </a:cubicBezTo>
                  <a:cubicBezTo>
                    <a:pt x="1" y="1381"/>
                    <a:pt x="92" y="1198"/>
                    <a:pt x="274" y="1046"/>
                  </a:cubicBezTo>
                  <a:cubicBezTo>
                    <a:pt x="487" y="864"/>
                    <a:pt x="852" y="621"/>
                    <a:pt x="913" y="560"/>
                  </a:cubicBezTo>
                  <a:cubicBezTo>
                    <a:pt x="1007" y="447"/>
                    <a:pt x="926" y="369"/>
                    <a:pt x="816" y="369"/>
                  </a:cubicBezTo>
                  <a:cubicBezTo>
                    <a:pt x="751" y="369"/>
                    <a:pt x="676" y="396"/>
                    <a:pt x="619" y="458"/>
                  </a:cubicBezTo>
                  <a:lnTo>
                    <a:pt x="619" y="458"/>
                  </a:lnTo>
                  <a:cubicBezTo>
                    <a:pt x="670" y="398"/>
                    <a:pt x="896" y="121"/>
                    <a:pt x="761" y="13"/>
                  </a:cubicBezTo>
                  <a:cubicBezTo>
                    <a:pt x="747" y="5"/>
                    <a:pt x="733" y="1"/>
                    <a:pt x="7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8"/>
            <p:cNvSpPr/>
            <p:nvPr/>
          </p:nvSpPr>
          <p:spPr>
            <a:xfrm>
              <a:off x="3805079" y="3516056"/>
              <a:ext cx="49655" cy="21706"/>
            </a:xfrm>
            <a:custGeom>
              <a:rect b="b" l="l" r="r" t="t"/>
              <a:pathLst>
                <a:path extrusionOk="0" h="1050" w="2402">
                  <a:moveTo>
                    <a:pt x="312" y="0"/>
                  </a:moveTo>
                  <a:cubicBezTo>
                    <a:pt x="212" y="0"/>
                    <a:pt x="108" y="5"/>
                    <a:pt x="1" y="16"/>
                  </a:cubicBezTo>
                  <a:cubicBezTo>
                    <a:pt x="1" y="16"/>
                    <a:pt x="578" y="867"/>
                    <a:pt x="1034" y="1019"/>
                  </a:cubicBezTo>
                  <a:cubicBezTo>
                    <a:pt x="1123" y="1041"/>
                    <a:pt x="1224" y="1050"/>
                    <a:pt x="1331" y="1050"/>
                  </a:cubicBezTo>
                  <a:cubicBezTo>
                    <a:pt x="1812" y="1050"/>
                    <a:pt x="2402" y="867"/>
                    <a:pt x="2402" y="867"/>
                  </a:cubicBezTo>
                  <a:cubicBezTo>
                    <a:pt x="2402" y="867"/>
                    <a:pt x="1640" y="0"/>
                    <a:pt x="3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8"/>
            <p:cNvSpPr/>
            <p:nvPr/>
          </p:nvSpPr>
          <p:spPr>
            <a:xfrm>
              <a:off x="3922582" y="3505058"/>
              <a:ext cx="28301" cy="46513"/>
            </a:xfrm>
            <a:custGeom>
              <a:rect b="b" l="l" r="r" t="t"/>
              <a:pathLst>
                <a:path extrusionOk="0" h="2250" w="1369">
                  <a:moveTo>
                    <a:pt x="153" y="1"/>
                  </a:moveTo>
                  <a:lnTo>
                    <a:pt x="153" y="1"/>
                  </a:lnTo>
                  <a:cubicBezTo>
                    <a:pt x="153" y="1"/>
                    <a:pt x="1" y="1034"/>
                    <a:pt x="274" y="1460"/>
                  </a:cubicBezTo>
                  <a:cubicBezTo>
                    <a:pt x="548" y="1916"/>
                    <a:pt x="1369" y="2250"/>
                    <a:pt x="1369" y="2250"/>
                  </a:cubicBezTo>
                  <a:cubicBezTo>
                    <a:pt x="1369" y="2250"/>
                    <a:pt x="1369" y="912"/>
                    <a:pt x="15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8"/>
            <p:cNvSpPr/>
            <p:nvPr/>
          </p:nvSpPr>
          <p:spPr>
            <a:xfrm>
              <a:off x="3877350" y="3509462"/>
              <a:ext cx="25779" cy="51537"/>
            </a:xfrm>
            <a:custGeom>
              <a:rect b="b" l="l" r="r" t="t"/>
              <a:pathLst>
                <a:path extrusionOk="0" h="2493" w="1247">
                  <a:moveTo>
                    <a:pt x="426" y="0"/>
                  </a:moveTo>
                  <a:lnTo>
                    <a:pt x="426" y="0"/>
                  </a:lnTo>
                  <a:cubicBezTo>
                    <a:pt x="0" y="1429"/>
                    <a:pt x="821" y="2493"/>
                    <a:pt x="821" y="2493"/>
                  </a:cubicBezTo>
                  <a:cubicBezTo>
                    <a:pt x="821" y="2493"/>
                    <a:pt x="1246" y="1703"/>
                    <a:pt x="1216" y="1186"/>
                  </a:cubicBezTo>
                  <a:cubicBezTo>
                    <a:pt x="1186" y="700"/>
                    <a:pt x="426" y="0"/>
                    <a:pt x="4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8"/>
            <p:cNvSpPr/>
            <p:nvPr/>
          </p:nvSpPr>
          <p:spPr>
            <a:xfrm>
              <a:off x="3950241" y="3530196"/>
              <a:ext cx="40229" cy="34585"/>
            </a:xfrm>
            <a:custGeom>
              <a:rect b="b" l="l" r="r" t="t"/>
              <a:pathLst>
                <a:path extrusionOk="0" h="1673" w="1946">
                  <a:moveTo>
                    <a:pt x="1945" y="0"/>
                  </a:moveTo>
                  <a:lnTo>
                    <a:pt x="1945" y="0"/>
                  </a:lnTo>
                  <a:cubicBezTo>
                    <a:pt x="486" y="426"/>
                    <a:pt x="0" y="1672"/>
                    <a:pt x="0" y="1672"/>
                  </a:cubicBezTo>
                  <a:cubicBezTo>
                    <a:pt x="0" y="1672"/>
                    <a:pt x="882" y="1642"/>
                    <a:pt x="1338" y="1338"/>
                  </a:cubicBezTo>
                  <a:cubicBezTo>
                    <a:pt x="1702" y="1003"/>
                    <a:pt x="1945" y="1"/>
                    <a:pt x="19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8"/>
            <p:cNvSpPr/>
            <p:nvPr/>
          </p:nvSpPr>
          <p:spPr>
            <a:xfrm>
              <a:off x="3971596" y="3457305"/>
              <a:ext cx="32063" cy="41490"/>
            </a:xfrm>
            <a:custGeom>
              <a:rect b="b" l="l" r="r" t="t"/>
              <a:pathLst>
                <a:path extrusionOk="0" h="2007" w="1551">
                  <a:moveTo>
                    <a:pt x="1551" y="1"/>
                  </a:moveTo>
                  <a:cubicBezTo>
                    <a:pt x="213" y="669"/>
                    <a:pt x="1" y="2007"/>
                    <a:pt x="1" y="2007"/>
                  </a:cubicBezTo>
                  <a:cubicBezTo>
                    <a:pt x="1" y="2007"/>
                    <a:pt x="882" y="1824"/>
                    <a:pt x="1216" y="1399"/>
                  </a:cubicBezTo>
                  <a:cubicBezTo>
                    <a:pt x="1520" y="1034"/>
                    <a:pt x="1551" y="1"/>
                    <a:pt x="155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8"/>
            <p:cNvSpPr/>
            <p:nvPr/>
          </p:nvSpPr>
          <p:spPr>
            <a:xfrm>
              <a:off x="3939554" y="3428549"/>
              <a:ext cx="37727" cy="166228"/>
            </a:xfrm>
            <a:custGeom>
              <a:rect b="b" l="l" r="r" t="t"/>
              <a:pathLst>
                <a:path extrusionOk="0" h="8041" w="1825">
                  <a:moveTo>
                    <a:pt x="882" y="1"/>
                  </a:moveTo>
                  <a:cubicBezTo>
                    <a:pt x="867" y="1"/>
                    <a:pt x="851" y="9"/>
                    <a:pt x="851" y="24"/>
                  </a:cubicBezTo>
                  <a:cubicBezTo>
                    <a:pt x="1459" y="1452"/>
                    <a:pt x="1703" y="2881"/>
                    <a:pt x="1125" y="4340"/>
                  </a:cubicBezTo>
                  <a:cubicBezTo>
                    <a:pt x="669" y="5525"/>
                    <a:pt x="0" y="6741"/>
                    <a:pt x="365" y="8018"/>
                  </a:cubicBezTo>
                  <a:cubicBezTo>
                    <a:pt x="365" y="8033"/>
                    <a:pt x="373" y="8041"/>
                    <a:pt x="380" y="8041"/>
                  </a:cubicBezTo>
                  <a:cubicBezTo>
                    <a:pt x="388" y="8041"/>
                    <a:pt x="396" y="8033"/>
                    <a:pt x="396" y="8018"/>
                  </a:cubicBezTo>
                  <a:cubicBezTo>
                    <a:pt x="92" y="6528"/>
                    <a:pt x="1003" y="5282"/>
                    <a:pt x="1429" y="3854"/>
                  </a:cubicBezTo>
                  <a:cubicBezTo>
                    <a:pt x="1824" y="2547"/>
                    <a:pt x="1459" y="1240"/>
                    <a:pt x="912" y="24"/>
                  </a:cubicBezTo>
                  <a:cubicBezTo>
                    <a:pt x="912" y="9"/>
                    <a:pt x="897" y="1"/>
                    <a:pt x="8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8"/>
            <p:cNvSpPr/>
            <p:nvPr/>
          </p:nvSpPr>
          <p:spPr>
            <a:xfrm>
              <a:off x="3927605" y="3401344"/>
              <a:ext cx="43929" cy="53459"/>
            </a:xfrm>
            <a:custGeom>
              <a:rect b="b" l="l" r="r" t="t"/>
              <a:pathLst>
                <a:path extrusionOk="0" h="2586" w="2125">
                  <a:moveTo>
                    <a:pt x="1516" y="1"/>
                  </a:moveTo>
                  <a:cubicBezTo>
                    <a:pt x="1507" y="1"/>
                    <a:pt x="1499" y="1"/>
                    <a:pt x="1490" y="2"/>
                  </a:cubicBezTo>
                  <a:cubicBezTo>
                    <a:pt x="1277" y="63"/>
                    <a:pt x="1217" y="215"/>
                    <a:pt x="1217" y="397"/>
                  </a:cubicBezTo>
                  <a:cubicBezTo>
                    <a:pt x="1088" y="161"/>
                    <a:pt x="928" y="15"/>
                    <a:pt x="781" y="15"/>
                  </a:cubicBezTo>
                  <a:cubicBezTo>
                    <a:pt x="721" y="15"/>
                    <a:pt x="662" y="40"/>
                    <a:pt x="609" y="94"/>
                  </a:cubicBezTo>
                  <a:cubicBezTo>
                    <a:pt x="457" y="215"/>
                    <a:pt x="487" y="458"/>
                    <a:pt x="639" y="793"/>
                  </a:cubicBezTo>
                  <a:cubicBezTo>
                    <a:pt x="588" y="776"/>
                    <a:pt x="539" y="766"/>
                    <a:pt x="493" y="766"/>
                  </a:cubicBezTo>
                  <a:cubicBezTo>
                    <a:pt x="374" y="766"/>
                    <a:pt x="271" y="830"/>
                    <a:pt x="183" y="1005"/>
                  </a:cubicBezTo>
                  <a:cubicBezTo>
                    <a:pt x="1" y="1431"/>
                    <a:pt x="1338" y="2252"/>
                    <a:pt x="1733" y="2525"/>
                  </a:cubicBezTo>
                  <a:cubicBezTo>
                    <a:pt x="1794" y="2556"/>
                    <a:pt x="1825" y="2556"/>
                    <a:pt x="1825" y="2556"/>
                  </a:cubicBezTo>
                  <a:lnTo>
                    <a:pt x="1855" y="2586"/>
                  </a:lnTo>
                  <a:lnTo>
                    <a:pt x="1855" y="2525"/>
                  </a:lnTo>
                  <a:cubicBezTo>
                    <a:pt x="1855" y="2495"/>
                    <a:pt x="1855" y="2434"/>
                    <a:pt x="1885" y="2404"/>
                  </a:cubicBezTo>
                  <a:cubicBezTo>
                    <a:pt x="2124" y="1627"/>
                    <a:pt x="1982" y="1"/>
                    <a:pt x="15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8"/>
            <p:cNvSpPr/>
            <p:nvPr/>
          </p:nvSpPr>
          <p:spPr>
            <a:xfrm>
              <a:off x="3952949" y="3436942"/>
              <a:ext cx="19205" cy="29810"/>
            </a:xfrm>
            <a:custGeom>
              <a:rect b="b" l="l" r="r" t="t"/>
              <a:pathLst>
                <a:path extrusionOk="0" h="1442" w="929">
                  <a:moveTo>
                    <a:pt x="336" y="1"/>
                  </a:moveTo>
                  <a:cubicBezTo>
                    <a:pt x="322" y="1"/>
                    <a:pt x="308" y="5"/>
                    <a:pt x="295" y="13"/>
                  </a:cubicBezTo>
                  <a:cubicBezTo>
                    <a:pt x="112" y="74"/>
                    <a:pt x="355" y="469"/>
                    <a:pt x="355" y="469"/>
                  </a:cubicBezTo>
                  <a:cubicBezTo>
                    <a:pt x="288" y="374"/>
                    <a:pt x="203" y="334"/>
                    <a:pt x="137" y="334"/>
                  </a:cubicBezTo>
                  <a:cubicBezTo>
                    <a:pt x="54" y="334"/>
                    <a:pt x="1" y="398"/>
                    <a:pt x="51" y="499"/>
                  </a:cubicBezTo>
                  <a:cubicBezTo>
                    <a:pt x="112" y="621"/>
                    <a:pt x="447" y="864"/>
                    <a:pt x="629" y="1107"/>
                  </a:cubicBezTo>
                  <a:cubicBezTo>
                    <a:pt x="751" y="1259"/>
                    <a:pt x="811" y="1441"/>
                    <a:pt x="811" y="1441"/>
                  </a:cubicBezTo>
                  <a:cubicBezTo>
                    <a:pt x="751" y="1142"/>
                    <a:pt x="928" y="73"/>
                    <a:pt x="758" y="73"/>
                  </a:cubicBezTo>
                  <a:cubicBezTo>
                    <a:pt x="756" y="73"/>
                    <a:pt x="753" y="73"/>
                    <a:pt x="751" y="74"/>
                  </a:cubicBezTo>
                  <a:cubicBezTo>
                    <a:pt x="568" y="74"/>
                    <a:pt x="599" y="378"/>
                    <a:pt x="599" y="378"/>
                  </a:cubicBezTo>
                  <a:cubicBezTo>
                    <a:pt x="599" y="378"/>
                    <a:pt x="473" y="1"/>
                    <a:pt x="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8"/>
            <p:cNvSpPr/>
            <p:nvPr/>
          </p:nvSpPr>
          <p:spPr>
            <a:xfrm>
              <a:off x="4088478" y="3537886"/>
              <a:ext cx="36466" cy="185701"/>
            </a:xfrm>
            <a:custGeom>
              <a:rect b="b" l="l" r="r" t="t"/>
              <a:pathLst>
                <a:path extrusionOk="0" h="8983" w="1764">
                  <a:moveTo>
                    <a:pt x="866" y="1"/>
                  </a:moveTo>
                  <a:cubicBezTo>
                    <a:pt x="859" y="1"/>
                    <a:pt x="851" y="8"/>
                    <a:pt x="851" y="24"/>
                  </a:cubicBezTo>
                  <a:cubicBezTo>
                    <a:pt x="1398" y="1665"/>
                    <a:pt x="1642" y="3185"/>
                    <a:pt x="1094" y="4856"/>
                  </a:cubicBezTo>
                  <a:cubicBezTo>
                    <a:pt x="699" y="6133"/>
                    <a:pt x="0" y="7501"/>
                    <a:pt x="365" y="8960"/>
                  </a:cubicBezTo>
                  <a:cubicBezTo>
                    <a:pt x="365" y="8975"/>
                    <a:pt x="380" y="8983"/>
                    <a:pt x="395" y="8983"/>
                  </a:cubicBezTo>
                  <a:cubicBezTo>
                    <a:pt x="411" y="8983"/>
                    <a:pt x="426" y="8975"/>
                    <a:pt x="426" y="8960"/>
                  </a:cubicBezTo>
                  <a:cubicBezTo>
                    <a:pt x="152" y="7288"/>
                    <a:pt x="1034" y="5860"/>
                    <a:pt x="1398" y="4309"/>
                  </a:cubicBezTo>
                  <a:cubicBezTo>
                    <a:pt x="1763" y="2820"/>
                    <a:pt x="1398" y="1391"/>
                    <a:pt x="882" y="24"/>
                  </a:cubicBezTo>
                  <a:cubicBezTo>
                    <a:pt x="882" y="8"/>
                    <a:pt x="874" y="1"/>
                    <a:pt x="86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8"/>
            <p:cNvSpPr/>
            <p:nvPr/>
          </p:nvSpPr>
          <p:spPr>
            <a:xfrm>
              <a:off x="4081553" y="3507725"/>
              <a:ext cx="44012" cy="56415"/>
            </a:xfrm>
            <a:custGeom>
              <a:rect b="b" l="l" r="r" t="t"/>
              <a:pathLst>
                <a:path extrusionOk="0" h="2729" w="2129">
                  <a:moveTo>
                    <a:pt x="838" y="0"/>
                  </a:moveTo>
                  <a:cubicBezTo>
                    <a:pt x="803" y="0"/>
                    <a:pt x="767" y="8"/>
                    <a:pt x="730" y="24"/>
                  </a:cubicBezTo>
                  <a:cubicBezTo>
                    <a:pt x="578" y="145"/>
                    <a:pt x="578" y="419"/>
                    <a:pt x="670" y="753"/>
                  </a:cubicBezTo>
                  <a:cubicBezTo>
                    <a:pt x="604" y="714"/>
                    <a:pt x="534" y="686"/>
                    <a:pt x="465" y="686"/>
                  </a:cubicBezTo>
                  <a:cubicBezTo>
                    <a:pt x="372" y="686"/>
                    <a:pt x="283" y="736"/>
                    <a:pt x="214" y="875"/>
                  </a:cubicBezTo>
                  <a:cubicBezTo>
                    <a:pt x="1" y="1239"/>
                    <a:pt x="1125" y="2273"/>
                    <a:pt x="1551" y="2607"/>
                  </a:cubicBezTo>
                  <a:lnTo>
                    <a:pt x="1642" y="2698"/>
                  </a:lnTo>
                  <a:lnTo>
                    <a:pt x="1673" y="2729"/>
                  </a:lnTo>
                  <a:cubicBezTo>
                    <a:pt x="1673" y="2698"/>
                    <a:pt x="1673" y="2698"/>
                    <a:pt x="1703" y="2668"/>
                  </a:cubicBezTo>
                  <a:cubicBezTo>
                    <a:pt x="1703" y="2607"/>
                    <a:pt x="1733" y="2577"/>
                    <a:pt x="1733" y="2546"/>
                  </a:cubicBezTo>
                  <a:cubicBezTo>
                    <a:pt x="2007" y="1787"/>
                    <a:pt x="2129" y="115"/>
                    <a:pt x="1642" y="115"/>
                  </a:cubicBezTo>
                  <a:cubicBezTo>
                    <a:pt x="1429" y="115"/>
                    <a:pt x="1369" y="267"/>
                    <a:pt x="1277" y="449"/>
                  </a:cubicBezTo>
                  <a:cubicBezTo>
                    <a:pt x="1152" y="173"/>
                    <a:pt x="1005" y="0"/>
                    <a:pt x="8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8"/>
            <p:cNvSpPr/>
            <p:nvPr/>
          </p:nvSpPr>
          <p:spPr>
            <a:xfrm>
              <a:off x="4102618" y="3543364"/>
              <a:ext cx="20424" cy="32725"/>
            </a:xfrm>
            <a:custGeom>
              <a:rect b="b" l="l" r="r" t="t"/>
              <a:pathLst>
                <a:path extrusionOk="0" h="1583" w="988">
                  <a:moveTo>
                    <a:pt x="396" y="0"/>
                  </a:moveTo>
                  <a:cubicBezTo>
                    <a:pt x="391" y="0"/>
                    <a:pt x="386" y="1"/>
                    <a:pt x="380" y="2"/>
                  </a:cubicBezTo>
                  <a:cubicBezTo>
                    <a:pt x="198" y="93"/>
                    <a:pt x="380" y="518"/>
                    <a:pt x="380" y="518"/>
                  </a:cubicBezTo>
                  <a:cubicBezTo>
                    <a:pt x="304" y="397"/>
                    <a:pt x="198" y="336"/>
                    <a:pt x="122" y="336"/>
                  </a:cubicBezTo>
                  <a:cubicBezTo>
                    <a:pt x="46" y="336"/>
                    <a:pt x="0" y="397"/>
                    <a:pt x="46" y="518"/>
                  </a:cubicBezTo>
                  <a:cubicBezTo>
                    <a:pt x="76" y="670"/>
                    <a:pt x="380" y="944"/>
                    <a:pt x="532" y="1187"/>
                  </a:cubicBezTo>
                  <a:cubicBezTo>
                    <a:pt x="654" y="1400"/>
                    <a:pt x="684" y="1582"/>
                    <a:pt x="684" y="1582"/>
                  </a:cubicBezTo>
                  <a:cubicBezTo>
                    <a:pt x="684" y="1278"/>
                    <a:pt x="988" y="215"/>
                    <a:pt x="836" y="154"/>
                  </a:cubicBezTo>
                  <a:cubicBezTo>
                    <a:pt x="654" y="154"/>
                    <a:pt x="654" y="458"/>
                    <a:pt x="654" y="458"/>
                  </a:cubicBezTo>
                  <a:cubicBezTo>
                    <a:pt x="654" y="458"/>
                    <a:pt x="568" y="0"/>
                    <a:pt x="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8"/>
            <p:cNvSpPr/>
            <p:nvPr/>
          </p:nvSpPr>
          <p:spPr>
            <a:xfrm>
              <a:off x="4082194" y="3645817"/>
              <a:ext cx="41490" cy="126846"/>
            </a:xfrm>
            <a:custGeom>
              <a:rect b="b" l="l" r="r" t="t"/>
              <a:pathLst>
                <a:path extrusionOk="0" h="6136" w="2007">
                  <a:moveTo>
                    <a:pt x="1550" y="0"/>
                  </a:moveTo>
                  <a:cubicBezTo>
                    <a:pt x="1672" y="608"/>
                    <a:pt x="1794" y="1368"/>
                    <a:pt x="1550" y="1976"/>
                  </a:cubicBezTo>
                  <a:cubicBezTo>
                    <a:pt x="1368" y="2553"/>
                    <a:pt x="851" y="3161"/>
                    <a:pt x="578" y="3708"/>
                  </a:cubicBezTo>
                  <a:cubicBezTo>
                    <a:pt x="183" y="4468"/>
                    <a:pt x="0" y="5380"/>
                    <a:pt x="608" y="6110"/>
                  </a:cubicBezTo>
                  <a:cubicBezTo>
                    <a:pt x="618" y="6129"/>
                    <a:pt x="624" y="6136"/>
                    <a:pt x="629" y="6136"/>
                  </a:cubicBezTo>
                  <a:cubicBezTo>
                    <a:pt x="639" y="6136"/>
                    <a:pt x="639" y="6100"/>
                    <a:pt x="639" y="6079"/>
                  </a:cubicBezTo>
                  <a:cubicBezTo>
                    <a:pt x="395" y="5471"/>
                    <a:pt x="335" y="4894"/>
                    <a:pt x="547" y="4286"/>
                  </a:cubicBezTo>
                  <a:cubicBezTo>
                    <a:pt x="760" y="3678"/>
                    <a:pt x="1155" y="3222"/>
                    <a:pt x="1459" y="2705"/>
                  </a:cubicBezTo>
                  <a:cubicBezTo>
                    <a:pt x="2006" y="1794"/>
                    <a:pt x="1915" y="1003"/>
                    <a:pt x="16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8"/>
            <p:cNvSpPr/>
            <p:nvPr/>
          </p:nvSpPr>
          <p:spPr>
            <a:xfrm>
              <a:off x="4060819" y="3668433"/>
              <a:ext cx="31443" cy="89409"/>
            </a:xfrm>
            <a:custGeom>
              <a:rect b="b" l="l" r="r" t="t"/>
              <a:pathLst>
                <a:path extrusionOk="0" h="4325" w="1521">
                  <a:moveTo>
                    <a:pt x="366" y="0"/>
                  </a:moveTo>
                  <a:cubicBezTo>
                    <a:pt x="92" y="700"/>
                    <a:pt x="1" y="1277"/>
                    <a:pt x="366" y="1915"/>
                  </a:cubicBezTo>
                  <a:cubicBezTo>
                    <a:pt x="761" y="2706"/>
                    <a:pt x="1490" y="2949"/>
                    <a:pt x="1429" y="4256"/>
                  </a:cubicBezTo>
                  <a:cubicBezTo>
                    <a:pt x="1429" y="4301"/>
                    <a:pt x="1437" y="4324"/>
                    <a:pt x="1448" y="4324"/>
                  </a:cubicBezTo>
                  <a:cubicBezTo>
                    <a:pt x="1460" y="4324"/>
                    <a:pt x="1475" y="4301"/>
                    <a:pt x="1490" y="4256"/>
                  </a:cubicBezTo>
                  <a:cubicBezTo>
                    <a:pt x="1521" y="3496"/>
                    <a:pt x="1369" y="3131"/>
                    <a:pt x="1034" y="2614"/>
                  </a:cubicBezTo>
                  <a:cubicBezTo>
                    <a:pt x="821" y="2311"/>
                    <a:pt x="548" y="2067"/>
                    <a:pt x="396" y="1733"/>
                  </a:cubicBezTo>
                  <a:cubicBezTo>
                    <a:pt x="92" y="1186"/>
                    <a:pt x="214" y="578"/>
                    <a:pt x="3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8"/>
            <p:cNvSpPr/>
            <p:nvPr/>
          </p:nvSpPr>
          <p:spPr>
            <a:xfrm>
              <a:off x="4057056" y="3631367"/>
              <a:ext cx="22636" cy="48394"/>
            </a:xfrm>
            <a:custGeom>
              <a:rect b="b" l="l" r="r" t="t"/>
              <a:pathLst>
                <a:path extrusionOk="0" h="2341" w="1095">
                  <a:moveTo>
                    <a:pt x="760" y="0"/>
                  </a:moveTo>
                  <a:cubicBezTo>
                    <a:pt x="699" y="0"/>
                    <a:pt x="244" y="547"/>
                    <a:pt x="122" y="1155"/>
                  </a:cubicBezTo>
                  <a:cubicBezTo>
                    <a:pt x="0" y="1763"/>
                    <a:pt x="274" y="2341"/>
                    <a:pt x="396" y="2341"/>
                  </a:cubicBezTo>
                  <a:cubicBezTo>
                    <a:pt x="456" y="2341"/>
                    <a:pt x="791" y="1915"/>
                    <a:pt x="943" y="1338"/>
                  </a:cubicBezTo>
                  <a:cubicBezTo>
                    <a:pt x="1095" y="760"/>
                    <a:pt x="851" y="0"/>
                    <a:pt x="7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8"/>
            <p:cNvSpPr/>
            <p:nvPr/>
          </p:nvSpPr>
          <p:spPr>
            <a:xfrm>
              <a:off x="4056415" y="3661528"/>
              <a:ext cx="20135" cy="31422"/>
            </a:xfrm>
            <a:custGeom>
              <a:rect b="b" l="l" r="r" t="t"/>
              <a:pathLst>
                <a:path extrusionOk="0" h="1520" w="974">
                  <a:moveTo>
                    <a:pt x="427" y="0"/>
                  </a:moveTo>
                  <a:cubicBezTo>
                    <a:pt x="275" y="0"/>
                    <a:pt x="305" y="456"/>
                    <a:pt x="305" y="456"/>
                  </a:cubicBezTo>
                  <a:cubicBezTo>
                    <a:pt x="287" y="294"/>
                    <a:pt x="184" y="207"/>
                    <a:pt x="102" y="207"/>
                  </a:cubicBezTo>
                  <a:cubicBezTo>
                    <a:pt x="46" y="207"/>
                    <a:pt x="1" y="248"/>
                    <a:pt x="1" y="334"/>
                  </a:cubicBezTo>
                  <a:cubicBezTo>
                    <a:pt x="1" y="456"/>
                    <a:pt x="183" y="790"/>
                    <a:pt x="275" y="1094"/>
                  </a:cubicBezTo>
                  <a:cubicBezTo>
                    <a:pt x="335" y="1338"/>
                    <a:pt x="305" y="1520"/>
                    <a:pt x="305" y="1520"/>
                  </a:cubicBezTo>
                  <a:cubicBezTo>
                    <a:pt x="366" y="1246"/>
                    <a:pt x="974" y="334"/>
                    <a:pt x="791" y="274"/>
                  </a:cubicBezTo>
                  <a:cubicBezTo>
                    <a:pt x="771" y="262"/>
                    <a:pt x="752" y="257"/>
                    <a:pt x="734" y="257"/>
                  </a:cubicBezTo>
                  <a:cubicBezTo>
                    <a:pt x="610" y="257"/>
                    <a:pt x="518" y="486"/>
                    <a:pt x="518" y="486"/>
                  </a:cubicBezTo>
                  <a:cubicBezTo>
                    <a:pt x="518" y="486"/>
                    <a:pt x="609" y="0"/>
                    <a:pt x="4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8"/>
            <p:cNvSpPr/>
            <p:nvPr/>
          </p:nvSpPr>
          <p:spPr>
            <a:xfrm>
              <a:off x="4034440" y="3698594"/>
              <a:ext cx="40229" cy="21169"/>
            </a:xfrm>
            <a:custGeom>
              <a:rect b="b" l="l" r="r" t="t"/>
              <a:pathLst>
                <a:path extrusionOk="0" h="1024" w="1946">
                  <a:moveTo>
                    <a:pt x="0" y="0"/>
                  </a:moveTo>
                  <a:cubicBezTo>
                    <a:pt x="0" y="0"/>
                    <a:pt x="365" y="760"/>
                    <a:pt x="790" y="943"/>
                  </a:cubicBezTo>
                  <a:cubicBezTo>
                    <a:pt x="932" y="1003"/>
                    <a:pt x="1108" y="1024"/>
                    <a:pt x="1279" y="1024"/>
                  </a:cubicBezTo>
                  <a:cubicBezTo>
                    <a:pt x="1621" y="1024"/>
                    <a:pt x="1945" y="943"/>
                    <a:pt x="1945" y="943"/>
                  </a:cubicBezTo>
                  <a:cubicBezTo>
                    <a:pt x="1945" y="943"/>
                    <a:pt x="1277" y="3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8"/>
            <p:cNvSpPr/>
            <p:nvPr/>
          </p:nvSpPr>
          <p:spPr>
            <a:xfrm>
              <a:off x="4076530" y="3639533"/>
              <a:ext cx="23897" cy="40849"/>
            </a:xfrm>
            <a:custGeom>
              <a:rect b="b" l="l" r="r" t="t"/>
              <a:pathLst>
                <a:path extrusionOk="0" h="1976" w="1156">
                  <a:moveTo>
                    <a:pt x="213" y="0"/>
                  </a:moveTo>
                  <a:cubicBezTo>
                    <a:pt x="213" y="0"/>
                    <a:pt x="1" y="851"/>
                    <a:pt x="153" y="1216"/>
                  </a:cubicBezTo>
                  <a:cubicBezTo>
                    <a:pt x="396" y="1642"/>
                    <a:pt x="1034" y="1976"/>
                    <a:pt x="1034" y="1976"/>
                  </a:cubicBezTo>
                  <a:cubicBezTo>
                    <a:pt x="1034" y="1976"/>
                    <a:pt x="1156" y="851"/>
                    <a:pt x="2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8"/>
            <p:cNvSpPr/>
            <p:nvPr/>
          </p:nvSpPr>
          <p:spPr>
            <a:xfrm>
              <a:off x="4088478" y="3718709"/>
              <a:ext cx="33944" cy="29541"/>
            </a:xfrm>
            <a:custGeom>
              <a:rect b="b" l="l" r="r" t="t"/>
              <a:pathLst>
                <a:path extrusionOk="0" h="1429" w="1642">
                  <a:moveTo>
                    <a:pt x="1642" y="0"/>
                  </a:moveTo>
                  <a:lnTo>
                    <a:pt x="1642" y="0"/>
                  </a:lnTo>
                  <a:cubicBezTo>
                    <a:pt x="426" y="365"/>
                    <a:pt x="0" y="1429"/>
                    <a:pt x="0" y="1429"/>
                  </a:cubicBezTo>
                  <a:cubicBezTo>
                    <a:pt x="0" y="1429"/>
                    <a:pt x="760" y="1368"/>
                    <a:pt x="1094" y="1125"/>
                  </a:cubicBezTo>
                  <a:cubicBezTo>
                    <a:pt x="1459" y="851"/>
                    <a:pt x="1642" y="0"/>
                    <a:pt x="16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8"/>
            <p:cNvSpPr/>
            <p:nvPr/>
          </p:nvSpPr>
          <p:spPr>
            <a:xfrm>
              <a:off x="4116738" y="3652102"/>
              <a:ext cx="25158" cy="37086"/>
            </a:xfrm>
            <a:custGeom>
              <a:rect b="b" l="l" r="r" t="t"/>
              <a:pathLst>
                <a:path extrusionOk="0" h="1794" w="1217">
                  <a:moveTo>
                    <a:pt x="1186" y="0"/>
                  </a:moveTo>
                  <a:cubicBezTo>
                    <a:pt x="123" y="638"/>
                    <a:pt x="1" y="1794"/>
                    <a:pt x="1" y="1794"/>
                  </a:cubicBezTo>
                  <a:cubicBezTo>
                    <a:pt x="1" y="1794"/>
                    <a:pt x="730" y="1550"/>
                    <a:pt x="1004" y="1216"/>
                  </a:cubicBezTo>
                  <a:cubicBezTo>
                    <a:pt x="1217" y="882"/>
                    <a:pt x="1186" y="0"/>
                    <a:pt x="11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8"/>
            <p:cNvSpPr/>
            <p:nvPr/>
          </p:nvSpPr>
          <p:spPr>
            <a:xfrm>
              <a:off x="3842166" y="3749200"/>
              <a:ext cx="71010" cy="109833"/>
            </a:xfrm>
            <a:custGeom>
              <a:rect b="b" l="l" r="r" t="t"/>
              <a:pathLst>
                <a:path extrusionOk="0" h="5313" w="3435">
                  <a:moveTo>
                    <a:pt x="373" y="1"/>
                  </a:moveTo>
                  <a:cubicBezTo>
                    <a:pt x="368" y="1"/>
                    <a:pt x="365" y="4"/>
                    <a:pt x="365" y="14"/>
                  </a:cubicBezTo>
                  <a:cubicBezTo>
                    <a:pt x="0" y="957"/>
                    <a:pt x="30" y="1869"/>
                    <a:pt x="851" y="2568"/>
                  </a:cubicBezTo>
                  <a:cubicBezTo>
                    <a:pt x="1277" y="2902"/>
                    <a:pt x="1854" y="3176"/>
                    <a:pt x="2280" y="3480"/>
                  </a:cubicBezTo>
                  <a:cubicBezTo>
                    <a:pt x="2918" y="3905"/>
                    <a:pt x="3252" y="4452"/>
                    <a:pt x="3404" y="5273"/>
                  </a:cubicBezTo>
                  <a:cubicBezTo>
                    <a:pt x="3404" y="5298"/>
                    <a:pt x="3410" y="5313"/>
                    <a:pt x="3416" y="5313"/>
                  </a:cubicBezTo>
                  <a:cubicBezTo>
                    <a:pt x="3424" y="5313"/>
                    <a:pt x="3435" y="5283"/>
                    <a:pt x="3435" y="5212"/>
                  </a:cubicBezTo>
                  <a:cubicBezTo>
                    <a:pt x="3435" y="4148"/>
                    <a:pt x="2796" y="3601"/>
                    <a:pt x="1915" y="3054"/>
                  </a:cubicBezTo>
                  <a:cubicBezTo>
                    <a:pt x="1429" y="2780"/>
                    <a:pt x="851" y="2537"/>
                    <a:pt x="547" y="2081"/>
                  </a:cubicBezTo>
                  <a:cubicBezTo>
                    <a:pt x="182" y="1534"/>
                    <a:pt x="122" y="622"/>
                    <a:pt x="395" y="14"/>
                  </a:cubicBezTo>
                  <a:cubicBezTo>
                    <a:pt x="395" y="14"/>
                    <a:pt x="382" y="1"/>
                    <a:pt x="3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8"/>
            <p:cNvSpPr/>
            <p:nvPr/>
          </p:nvSpPr>
          <p:spPr>
            <a:xfrm>
              <a:off x="3899966" y="3678563"/>
              <a:ext cx="53438" cy="179644"/>
            </a:xfrm>
            <a:custGeom>
              <a:rect b="b" l="l" r="r" t="t"/>
              <a:pathLst>
                <a:path extrusionOk="0" h="8690" w="2585">
                  <a:moveTo>
                    <a:pt x="1088" y="0"/>
                  </a:moveTo>
                  <a:cubicBezTo>
                    <a:pt x="1081" y="0"/>
                    <a:pt x="1074" y="27"/>
                    <a:pt x="1095" y="27"/>
                  </a:cubicBezTo>
                  <a:cubicBezTo>
                    <a:pt x="1095" y="7"/>
                    <a:pt x="1091" y="0"/>
                    <a:pt x="1088" y="0"/>
                  </a:cubicBezTo>
                  <a:close/>
                  <a:moveTo>
                    <a:pt x="1095" y="27"/>
                  </a:moveTo>
                  <a:lnTo>
                    <a:pt x="1095" y="27"/>
                  </a:lnTo>
                  <a:cubicBezTo>
                    <a:pt x="1672" y="635"/>
                    <a:pt x="2098" y="1486"/>
                    <a:pt x="2098" y="2307"/>
                  </a:cubicBezTo>
                  <a:cubicBezTo>
                    <a:pt x="2128" y="3097"/>
                    <a:pt x="1915" y="3735"/>
                    <a:pt x="1459" y="4495"/>
                  </a:cubicBezTo>
                  <a:cubicBezTo>
                    <a:pt x="700" y="5742"/>
                    <a:pt x="0" y="7109"/>
                    <a:pt x="608" y="8599"/>
                  </a:cubicBezTo>
                  <a:cubicBezTo>
                    <a:pt x="624" y="8660"/>
                    <a:pt x="646" y="8690"/>
                    <a:pt x="665" y="8690"/>
                  </a:cubicBezTo>
                  <a:cubicBezTo>
                    <a:pt x="684" y="8690"/>
                    <a:pt x="700" y="8660"/>
                    <a:pt x="700" y="8599"/>
                  </a:cubicBezTo>
                  <a:cubicBezTo>
                    <a:pt x="426" y="7504"/>
                    <a:pt x="578" y="6653"/>
                    <a:pt x="1004" y="5802"/>
                  </a:cubicBezTo>
                  <a:cubicBezTo>
                    <a:pt x="1307" y="5103"/>
                    <a:pt x="1824" y="4465"/>
                    <a:pt x="2098" y="3735"/>
                  </a:cubicBezTo>
                  <a:cubicBezTo>
                    <a:pt x="2584" y="2337"/>
                    <a:pt x="2159" y="969"/>
                    <a:pt x="1095" y="2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8"/>
            <p:cNvSpPr/>
            <p:nvPr/>
          </p:nvSpPr>
          <p:spPr>
            <a:xfrm>
              <a:off x="3895563" y="3643171"/>
              <a:ext cx="32063" cy="39340"/>
            </a:xfrm>
            <a:custGeom>
              <a:rect b="b" l="l" r="r" t="t"/>
              <a:pathLst>
                <a:path extrusionOk="0" h="1903" w="1551">
                  <a:moveTo>
                    <a:pt x="49" y="0"/>
                  </a:moveTo>
                  <a:cubicBezTo>
                    <a:pt x="39" y="0"/>
                    <a:pt x="33" y="2"/>
                    <a:pt x="31" y="7"/>
                  </a:cubicBezTo>
                  <a:cubicBezTo>
                    <a:pt x="1" y="37"/>
                    <a:pt x="31" y="767"/>
                    <a:pt x="396" y="1253"/>
                  </a:cubicBezTo>
                  <a:cubicBezTo>
                    <a:pt x="743" y="1706"/>
                    <a:pt x="1230" y="1902"/>
                    <a:pt x="1406" y="1902"/>
                  </a:cubicBezTo>
                  <a:cubicBezTo>
                    <a:pt x="1430" y="1902"/>
                    <a:pt x="1449" y="1899"/>
                    <a:pt x="1460" y="1891"/>
                  </a:cubicBezTo>
                  <a:cubicBezTo>
                    <a:pt x="1551" y="1830"/>
                    <a:pt x="1460" y="1314"/>
                    <a:pt x="1125" y="797"/>
                  </a:cubicBezTo>
                  <a:cubicBezTo>
                    <a:pt x="844" y="346"/>
                    <a:pt x="171" y="0"/>
                    <a:pt x="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8"/>
            <p:cNvSpPr/>
            <p:nvPr/>
          </p:nvSpPr>
          <p:spPr>
            <a:xfrm>
              <a:off x="3911274" y="3667172"/>
              <a:ext cx="23897" cy="25779"/>
            </a:xfrm>
            <a:custGeom>
              <a:rect b="b" l="l" r="r" t="t"/>
              <a:pathLst>
                <a:path extrusionOk="0" h="1247" w="1156">
                  <a:moveTo>
                    <a:pt x="674" y="0"/>
                  </a:moveTo>
                  <a:cubicBezTo>
                    <a:pt x="673" y="0"/>
                    <a:pt x="671" y="0"/>
                    <a:pt x="669" y="1"/>
                  </a:cubicBezTo>
                  <a:cubicBezTo>
                    <a:pt x="487" y="61"/>
                    <a:pt x="639" y="335"/>
                    <a:pt x="639" y="335"/>
                  </a:cubicBezTo>
                  <a:cubicBezTo>
                    <a:pt x="639" y="335"/>
                    <a:pt x="399" y="47"/>
                    <a:pt x="260" y="47"/>
                  </a:cubicBezTo>
                  <a:cubicBezTo>
                    <a:pt x="243" y="47"/>
                    <a:pt x="227" y="51"/>
                    <a:pt x="213" y="61"/>
                  </a:cubicBezTo>
                  <a:cubicBezTo>
                    <a:pt x="61" y="213"/>
                    <a:pt x="457" y="487"/>
                    <a:pt x="457" y="487"/>
                  </a:cubicBezTo>
                  <a:cubicBezTo>
                    <a:pt x="387" y="452"/>
                    <a:pt x="315" y="437"/>
                    <a:pt x="253" y="437"/>
                  </a:cubicBezTo>
                  <a:cubicBezTo>
                    <a:pt x="97" y="437"/>
                    <a:pt x="1" y="530"/>
                    <a:pt x="153" y="639"/>
                  </a:cubicBezTo>
                  <a:cubicBezTo>
                    <a:pt x="213" y="730"/>
                    <a:pt x="609" y="821"/>
                    <a:pt x="852" y="973"/>
                  </a:cubicBezTo>
                  <a:cubicBezTo>
                    <a:pt x="1024" y="1072"/>
                    <a:pt x="1117" y="1190"/>
                    <a:pt x="1146" y="1232"/>
                  </a:cubicBezTo>
                  <a:lnTo>
                    <a:pt x="1146" y="1232"/>
                  </a:lnTo>
                  <a:cubicBezTo>
                    <a:pt x="997" y="991"/>
                    <a:pt x="794" y="0"/>
                    <a:pt x="674" y="0"/>
                  </a:cubicBezTo>
                  <a:close/>
                  <a:moveTo>
                    <a:pt x="1146" y="1232"/>
                  </a:moveTo>
                  <a:cubicBezTo>
                    <a:pt x="1149" y="1237"/>
                    <a:pt x="1152" y="1242"/>
                    <a:pt x="1156" y="1247"/>
                  </a:cubicBezTo>
                  <a:cubicBezTo>
                    <a:pt x="1156" y="1247"/>
                    <a:pt x="1152" y="1241"/>
                    <a:pt x="1146" y="1232"/>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8"/>
            <p:cNvSpPr/>
            <p:nvPr/>
          </p:nvSpPr>
          <p:spPr>
            <a:xfrm>
              <a:off x="3821431" y="3793316"/>
              <a:ext cx="43371" cy="17075"/>
            </a:xfrm>
            <a:custGeom>
              <a:rect b="b" l="l" r="r" t="t"/>
              <a:pathLst>
                <a:path extrusionOk="0" h="826" w="2098">
                  <a:moveTo>
                    <a:pt x="440" y="1"/>
                  </a:moveTo>
                  <a:cubicBezTo>
                    <a:pt x="300" y="1"/>
                    <a:pt x="153" y="12"/>
                    <a:pt x="0" y="39"/>
                  </a:cubicBezTo>
                  <a:cubicBezTo>
                    <a:pt x="0" y="39"/>
                    <a:pt x="547" y="738"/>
                    <a:pt x="942" y="798"/>
                  </a:cubicBezTo>
                  <a:cubicBezTo>
                    <a:pt x="1012" y="817"/>
                    <a:pt x="1088" y="825"/>
                    <a:pt x="1167" y="825"/>
                  </a:cubicBezTo>
                  <a:cubicBezTo>
                    <a:pt x="1597" y="825"/>
                    <a:pt x="2097" y="586"/>
                    <a:pt x="2097" y="586"/>
                  </a:cubicBezTo>
                  <a:cubicBezTo>
                    <a:pt x="2097" y="586"/>
                    <a:pt x="1442" y="1"/>
                    <a:pt x="4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8"/>
            <p:cNvSpPr/>
            <p:nvPr/>
          </p:nvSpPr>
          <p:spPr>
            <a:xfrm>
              <a:off x="3916297" y="3721210"/>
              <a:ext cx="23897" cy="41490"/>
            </a:xfrm>
            <a:custGeom>
              <a:rect b="b" l="l" r="r" t="t"/>
              <a:pathLst>
                <a:path extrusionOk="0" h="2007" w="1156">
                  <a:moveTo>
                    <a:pt x="244" y="1"/>
                  </a:moveTo>
                  <a:cubicBezTo>
                    <a:pt x="244" y="1"/>
                    <a:pt x="1" y="821"/>
                    <a:pt x="153" y="1217"/>
                  </a:cubicBezTo>
                  <a:cubicBezTo>
                    <a:pt x="305" y="1642"/>
                    <a:pt x="1004" y="2007"/>
                    <a:pt x="1004" y="2007"/>
                  </a:cubicBezTo>
                  <a:cubicBezTo>
                    <a:pt x="1004" y="2007"/>
                    <a:pt x="1156" y="882"/>
                    <a:pt x="2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8"/>
            <p:cNvSpPr/>
            <p:nvPr/>
          </p:nvSpPr>
          <p:spPr>
            <a:xfrm>
              <a:off x="3914416" y="3783413"/>
              <a:ext cx="33324" cy="28942"/>
            </a:xfrm>
            <a:custGeom>
              <a:rect b="b" l="l" r="r" t="t"/>
              <a:pathLst>
                <a:path extrusionOk="0" h="1400" w="1612">
                  <a:moveTo>
                    <a:pt x="1612" y="1"/>
                  </a:moveTo>
                  <a:lnTo>
                    <a:pt x="1612" y="1"/>
                  </a:lnTo>
                  <a:cubicBezTo>
                    <a:pt x="396" y="335"/>
                    <a:pt x="1" y="1399"/>
                    <a:pt x="1" y="1399"/>
                  </a:cubicBezTo>
                  <a:cubicBezTo>
                    <a:pt x="1" y="1399"/>
                    <a:pt x="700" y="1399"/>
                    <a:pt x="1095" y="1095"/>
                  </a:cubicBezTo>
                  <a:cubicBezTo>
                    <a:pt x="1429" y="822"/>
                    <a:pt x="1612" y="1"/>
                    <a:pt x="161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8"/>
            <p:cNvSpPr/>
            <p:nvPr/>
          </p:nvSpPr>
          <p:spPr>
            <a:xfrm>
              <a:off x="3872327" y="3772746"/>
              <a:ext cx="21996" cy="43991"/>
            </a:xfrm>
            <a:custGeom>
              <a:rect b="b" l="l" r="r" t="t"/>
              <a:pathLst>
                <a:path extrusionOk="0" h="2128" w="1064">
                  <a:moveTo>
                    <a:pt x="365" y="0"/>
                  </a:moveTo>
                  <a:lnTo>
                    <a:pt x="365" y="0"/>
                  </a:lnTo>
                  <a:cubicBezTo>
                    <a:pt x="0" y="1246"/>
                    <a:pt x="699" y="2128"/>
                    <a:pt x="699" y="2128"/>
                  </a:cubicBezTo>
                  <a:cubicBezTo>
                    <a:pt x="699" y="2128"/>
                    <a:pt x="1064" y="1490"/>
                    <a:pt x="1034" y="1034"/>
                  </a:cubicBezTo>
                  <a:cubicBezTo>
                    <a:pt x="973" y="608"/>
                    <a:pt x="365" y="0"/>
                    <a:pt x="3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8"/>
            <p:cNvSpPr/>
            <p:nvPr/>
          </p:nvSpPr>
          <p:spPr>
            <a:xfrm>
              <a:off x="3849690" y="3642820"/>
              <a:ext cx="50916" cy="181939"/>
            </a:xfrm>
            <a:custGeom>
              <a:rect b="b" l="l" r="r" t="t"/>
              <a:pathLst>
                <a:path extrusionOk="0" h="8801" w="2463">
                  <a:moveTo>
                    <a:pt x="472" y="1"/>
                  </a:moveTo>
                  <a:cubicBezTo>
                    <a:pt x="464" y="1"/>
                    <a:pt x="457" y="8"/>
                    <a:pt x="457" y="24"/>
                  </a:cubicBezTo>
                  <a:cubicBezTo>
                    <a:pt x="153" y="1483"/>
                    <a:pt x="1" y="2942"/>
                    <a:pt x="609" y="4370"/>
                  </a:cubicBezTo>
                  <a:cubicBezTo>
                    <a:pt x="1217" y="5829"/>
                    <a:pt x="2311" y="7106"/>
                    <a:pt x="2280" y="8778"/>
                  </a:cubicBezTo>
                  <a:cubicBezTo>
                    <a:pt x="2280" y="8793"/>
                    <a:pt x="2288" y="8800"/>
                    <a:pt x="2296" y="8800"/>
                  </a:cubicBezTo>
                  <a:cubicBezTo>
                    <a:pt x="2303" y="8800"/>
                    <a:pt x="2311" y="8793"/>
                    <a:pt x="2311" y="8778"/>
                  </a:cubicBezTo>
                  <a:cubicBezTo>
                    <a:pt x="2463" y="7319"/>
                    <a:pt x="1612" y="6072"/>
                    <a:pt x="1004" y="4826"/>
                  </a:cubicBezTo>
                  <a:cubicBezTo>
                    <a:pt x="183" y="3246"/>
                    <a:pt x="183" y="1695"/>
                    <a:pt x="487" y="24"/>
                  </a:cubicBezTo>
                  <a:cubicBezTo>
                    <a:pt x="487" y="8"/>
                    <a:pt x="480" y="1"/>
                    <a:pt x="4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8"/>
            <p:cNvSpPr/>
            <p:nvPr/>
          </p:nvSpPr>
          <p:spPr>
            <a:xfrm>
              <a:off x="3836501" y="3613051"/>
              <a:ext cx="47774" cy="57924"/>
            </a:xfrm>
            <a:custGeom>
              <a:rect b="b" l="l" r="r" t="t"/>
              <a:pathLst>
                <a:path extrusionOk="0" h="2802" w="2311">
                  <a:moveTo>
                    <a:pt x="1237" y="1"/>
                  </a:moveTo>
                  <a:cubicBezTo>
                    <a:pt x="1060" y="1"/>
                    <a:pt x="931" y="201"/>
                    <a:pt x="882" y="521"/>
                  </a:cubicBezTo>
                  <a:cubicBezTo>
                    <a:pt x="791" y="339"/>
                    <a:pt x="669" y="217"/>
                    <a:pt x="487" y="217"/>
                  </a:cubicBezTo>
                  <a:cubicBezTo>
                    <a:pt x="1" y="278"/>
                    <a:pt x="335" y="1920"/>
                    <a:pt x="760" y="2649"/>
                  </a:cubicBezTo>
                  <a:cubicBezTo>
                    <a:pt x="791" y="2679"/>
                    <a:pt x="791" y="2710"/>
                    <a:pt x="821" y="2771"/>
                  </a:cubicBezTo>
                  <a:lnTo>
                    <a:pt x="882" y="2801"/>
                  </a:lnTo>
                  <a:lnTo>
                    <a:pt x="912" y="2771"/>
                  </a:lnTo>
                  <a:cubicBezTo>
                    <a:pt x="912" y="2710"/>
                    <a:pt x="943" y="2710"/>
                    <a:pt x="973" y="2679"/>
                  </a:cubicBezTo>
                  <a:cubicBezTo>
                    <a:pt x="1277" y="2254"/>
                    <a:pt x="2311" y="1099"/>
                    <a:pt x="2007" y="734"/>
                  </a:cubicBezTo>
                  <a:cubicBezTo>
                    <a:pt x="1935" y="648"/>
                    <a:pt x="1856" y="616"/>
                    <a:pt x="1777" y="616"/>
                  </a:cubicBezTo>
                  <a:cubicBezTo>
                    <a:pt x="1689" y="616"/>
                    <a:pt x="1600" y="656"/>
                    <a:pt x="1520" y="704"/>
                  </a:cubicBezTo>
                  <a:cubicBezTo>
                    <a:pt x="1551" y="369"/>
                    <a:pt x="1551" y="96"/>
                    <a:pt x="1368" y="35"/>
                  </a:cubicBezTo>
                  <a:cubicBezTo>
                    <a:pt x="1322" y="12"/>
                    <a:pt x="1278" y="1"/>
                    <a:pt x="12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8"/>
            <p:cNvSpPr/>
            <p:nvPr/>
          </p:nvSpPr>
          <p:spPr>
            <a:xfrm>
              <a:off x="3844047" y="3650737"/>
              <a:ext cx="20404" cy="32166"/>
            </a:xfrm>
            <a:custGeom>
              <a:rect b="b" l="l" r="r" t="t"/>
              <a:pathLst>
                <a:path extrusionOk="0" h="1556" w="987">
                  <a:moveTo>
                    <a:pt x="547" y="0"/>
                  </a:moveTo>
                  <a:cubicBezTo>
                    <a:pt x="395" y="0"/>
                    <a:pt x="395" y="431"/>
                    <a:pt x="395" y="431"/>
                  </a:cubicBezTo>
                  <a:cubicBezTo>
                    <a:pt x="395" y="431"/>
                    <a:pt x="320" y="180"/>
                    <a:pt x="192" y="180"/>
                  </a:cubicBezTo>
                  <a:cubicBezTo>
                    <a:pt x="179" y="180"/>
                    <a:pt x="166" y="182"/>
                    <a:pt x="152" y="188"/>
                  </a:cubicBezTo>
                  <a:cubicBezTo>
                    <a:pt x="0" y="218"/>
                    <a:pt x="517" y="1252"/>
                    <a:pt x="517" y="1556"/>
                  </a:cubicBezTo>
                  <a:cubicBezTo>
                    <a:pt x="517" y="1556"/>
                    <a:pt x="517" y="1373"/>
                    <a:pt x="578" y="1130"/>
                  </a:cubicBezTo>
                  <a:cubicBezTo>
                    <a:pt x="699" y="856"/>
                    <a:pt x="912" y="522"/>
                    <a:pt x="973" y="401"/>
                  </a:cubicBezTo>
                  <a:cubicBezTo>
                    <a:pt x="986" y="307"/>
                    <a:pt x="941" y="261"/>
                    <a:pt x="882" y="261"/>
                  </a:cubicBezTo>
                  <a:cubicBezTo>
                    <a:pt x="805" y="261"/>
                    <a:pt x="703" y="338"/>
                    <a:pt x="669" y="492"/>
                  </a:cubicBezTo>
                  <a:cubicBezTo>
                    <a:pt x="669" y="492"/>
                    <a:pt x="760" y="36"/>
                    <a:pt x="578" y="5"/>
                  </a:cubicBezTo>
                  <a:cubicBezTo>
                    <a:pt x="567" y="2"/>
                    <a:pt x="557" y="0"/>
                    <a:pt x="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8"/>
            <p:cNvSpPr/>
            <p:nvPr/>
          </p:nvSpPr>
          <p:spPr>
            <a:xfrm>
              <a:off x="3814506" y="3663844"/>
              <a:ext cx="82339" cy="104520"/>
            </a:xfrm>
            <a:custGeom>
              <a:rect b="b" l="l" r="r" t="t"/>
              <a:pathLst>
                <a:path extrusionOk="0" h="5056" w="3983">
                  <a:moveTo>
                    <a:pt x="2106" y="0"/>
                  </a:moveTo>
                  <a:cubicBezTo>
                    <a:pt x="1878" y="0"/>
                    <a:pt x="1721" y="224"/>
                    <a:pt x="1612" y="496"/>
                  </a:cubicBezTo>
                  <a:cubicBezTo>
                    <a:pt x="1538" y="276"/>
                    <a:pt x="1426" y="135"/>
                    <a:pt x="1274" y="135"/>
                  </a:cubicBezTo>
                  <a:cubicBezTo>
                    <a:pt x="1237" y="135"/>
                    <a:pt x="1198" y="144"/>
                    <a:pt x="1156" y="162"/>
                  </a:cubicBezTo>
                  <a:cubicBezTo>
                    <a:pt x="973" y="192"/>
                    <a:pt x="943" y="526"/>
                    <a:pt x="973" y="952"/>
                  </a:cubicBezTo>
                  <a:cubicBezTo>
                    <a:pt x="864" y="821"/>
                    <a:pt x="738" y="721"/>
                    <a:pt x="609" y="721"/>
                  </a:cubicBezTo>
                  <a:cubicBezTo>
                    <a:pt x="558" y="721"/>
                    <a:pt x="508" y="736"/>
                    <a:pt x="457" y="770"/>
                  </a:cubicBezTo>
                  <a:cubicBezTo>
                    <a:pt x="1" y="1043"/>
                    <a:pt x="700" y="2563"/>
                    <a:pt x="1065" y="3505"/>
                  </a:cubicBezTo>
                  <a:cubicBezTo>
                    <a:pt x="1277" y="4113"/>
                    <a:pt x="1429" y="4599"/>
                    <a:pt x="1520" y="4843"/>
                  </a:cubicBezTo>
                  <a:cubicBezTo>
                    <a:pt x="1551" y="4995"/>
                    <a:pt x="1581" y="5055"/>
                    <a:pt x="1581" y="5055"/>
                  </a:cubicBezTo>
                  <a:cubicBezTo>
                    <a:pt x="1581" y="4995"/>
                    <a:pt x="1642" y="4873"/>
                    <a:pt x="1672" y="4751"/>
                  </a:cubicBezTo>
                  <a:cubicBezTo>
                    <a:pt x="2128" y="3688"/>
                    <a:pt x="3982" y="2107"/>
                    <a:pt x="3709" y="1560"/>
                  </a:cubicBezTo>
                  <a:cubicBezTo>
                    <a:pt x="3663" y="1484"/>
                    <a:pt x="3587" y="1453"/>
                    <a:pt x="3500" y="1453"/>
                  </a:cubicBezTo>
                  <a:cubicBezTo>
                    <a:pt x="3413" y="1453"/>
                    <a:pt x="3314" y="1484"/>
                    <a:pt x="3223" y="1529"/>
                  </a:cubicBezTo>
                  <a:cubicBezTo>
                    <a:pt x="3405" y="1104"/>
                    <a:pt x="3527" y="800"/>
                    <a:pt x="3375" y="648"/>
                  </a:cubicBezTo>
                  <a:cubicBezTo>
                    <a:pt x="3328" y="602"/>
                    <a:pt x="3275" y="581"/>
                    <a:pt x="3215" y="581"/>
                  </a:cubicBezTo>
                  <a:cubicBezTo>
                    <a:pt x="3040" y="581"/>
                    <a:pt x="2819" y="763"/>
                    <a:pt x="2615" y="1013"/>
                  </a:cubicBezTo>
                  <a:cubicBezTo>
                    <a:pt x="2645" y="526"/>
                    <a:pt x="2584" y="40"/>
                    <a:pt x="2189" y="10"/>
                  </a:cubicBezTo>
                  <a:cubicBezTo>
                    <a:pt x="2161" y="3"/>
                    <a:pt x="2133" y="0"/>
                    <a:pt x="21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8"/>
            <p:cNvSpPr/>
            <p:nvPr/>
          </p:nvSpPr>
          <p:spPr>
            <a:xfrm>
              <a:off x="3836501" y="3741283"/>
              <a:ext cx="20672" cy="33365"/>
            </a:xfrm>
            <a:custGeom>
              <a:rect b="b" l="l" r="r" t="t"/>
              <a:pathLst>
                <a:path extrusionOk="0" h="1614" w="1000">
                  <a:moveTo>
                    <a:pt x="592" y="1"/>
                  </a:moveTo>
                  <a:cubicBezTo>
                    <a:pt x="426" y="1"/>
                    <a:pt x="426" y="458"/>
                    <a:pt x="426" y="458"/>
                  </a:cubicBezTo>
                  <a:cubicBezTo>
                    <a:pt x="426" y="458"/>
                    <a:pt x="351" y="207"/>
                    <a:pt x="223" y="207"/>
                  </a:cubicBezTo>
                  <a:cubicBezTo>
                    <a:pt x="210" y="207"/>
                    <a:pt x="197" y="210"/>
                    <a:pt x="183" y="215"/>
                  </a:cubicBezTo>
                  <a:cubicBezTo>
                    <a:pt x="1" y="337"/>
                    <a:pt x="487" y="1309"/>
                    <a:pt x="517" y="1613"/>
                  </a:cubicBezTo>
                  <a:cubicBezTo>
                    <a:pt x="517" y="1613"/>
                    <a:pt x="517" y="1431"/>
                    <a:pt x="608" y="1188"/>
                  </a:cubicBezTo>
                  <a:cubicBezTo>
                    <a:pt x="730" y="945"/>
                    <a:pt x="943" y="580"/>
                    <a:pt x="973" y="428"/>
                  </a:cubicBezTo>
                  <a:cubicBezTo>
                    <a:pt x="1000" y="335"/>
                    <a:pt x="962" y="288"/>
                    <a:pt x="904" y="288"/>
                  </a:cubicBezTo>
                  <a:cubicBezTo>
                    <a:pt x="829" y="288"/>
                    <a:pt x="721" y="365"/>
                    <a:pt x="669" y="519"/>
                  </a:cubicBezTo>
                  <a:cubicBezTo>
                    <a:pt x="669" y="519"/>
                    <a:pt x="791" y="63"/>
                    <a:pt x="608" y="2"/>
                  </a:cubicBezTo>
                  <a:cubicBezTo>
                    <a:pt x="603" y="1"/>
                    <a:pt x="598" y="1"/>
                    <a:pt x="5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8"/>
            <p:cNvSpPr/>
            <p:nvPr/>
          </p:nvSpPr>
          <p:spPr>
            <a:xfrm>
              <a:off x="3937672" y="3912224"/>
              <a:ext cx="154589" cy="41510"/>
            </a:xfrm>
            <a:custGeom>
              <a:rect b="b" l="l" r="r" t="t"/>
              <a:pathLst>
                <a:path extrusionOk="0" h="2008" w="7478">
                  <a:moveTo>
                    <a:pt x="0" y="1"/>
                  </a:moveTo>
                  <a:lnTo>
                    <a:pt x="0" y="1"/>
                  </a:lnTo>
                  <a:cubicBezTo>
                    <a:pt x="0" y="1"/>
                    <a:pt x="274" y="457"/>
                    <a:pt x="912" y="943"/>
                  </a:cubicBezTo>
                  <a:cubicBezTo>
                    <a:pt x="1216" y="1217"/>
                    <a:pt x="1581" y="1490"/>
                    <a:pt x="2098" y="1673"/>
                  </a:cubicBezTo>
                  <a:cubicBezTo>
                    <a:pt x="2310" y="1733"/>
                    <a:pt x="2584" y="1855"/>
                    <a:pt x="2857" y="1885"/>
                  </a:cubicBezTo>
                  <a:cubicBezTo>
                    <a:pt x="3101" y="1977"/>
                    <a:pt x="3374" y="2007"/>
                    <a:pt x="3648" y="2007"/>
                  </a:cubicBezTo>
                  <a:lnTo>
                    <a:pt x="4073" y="2007"/>
                  </a:lnTo>
                  <a:cubicBezTo>
                    <a:pt x="4149" y="1992"/>
                    <a:pt x="4218" y="1992"/>
                    <a:pt x="4286" y="1992"/>
                  </a:cubicBezTo>
                  <a:cubicBezTo>
                    <a:pt x="4354" y="1992"/>
                    <a:pt x="4423" y="1992"/>
                    <a:pt x="4499" y="1977"/>
                  </a:cubicBezTo>
                  <a:cubicBezTo>
                    <a:pt x="4803" y="1946"/>
                    <a:pt x="5016" y="1885"/>
                    <a:pt x="5289" y="1825"/>
                  </a:cubicBezTo>
                  <a:cubicBezTo>
                    <a:pt x="5775" y="1703"/>
                    <a:pt x="6201" y="1490"/>
                    <a:pt x="6535" y="1247"/>
                  </a:cubicBezTo>
                  <a:cubicBezTo>
                    <a:pt x="6870" y="1034"/>
                    <a:pt x="7113" y="791"/>
                    <a:pt x="7265" y="609"/>
                  </a:cubicBezTo>
                  <a:cubicBezTo>
                    <a:pt x="7416" y="428"/>
                    <a:pt x="7477" y="307"/>
                    <a:pt x="7478" y="305"/>
                  </a:cubicBezTo>
                  <a:lnTo>
                    <a:pt x="7478" y="305"/>
                  </a:lnTo>
                  <a:cubicBezTo>
                    <a:pt x="7477" y="307"/>
                    <a:pt x="7415" y="428"/>
                    <a:pt x="7234" y="578"/>
                  </a:cubicBezTo>
                  <a:cubicBezTo>
                    <a:pt x="7022" y="730"/>
                    <a:pt x="6778" y="913"/>
                    <a:pt x="6414" y="1095"/>
                  </a:cubicBezTo>
                  <a:cubicBezTo>
                    <a:pt x="6262" y="1217"/>
                    <a:pt x="6049" y="1278"/>
                    <a:pt x="5867" y="1369"/>
                  </a:cubicBezTo>
                  <a:cubicBezTo>
                    <a:pt x="5623" y="1430"/>
                    <a:pt x="5411" y="1521"/>
                    <a:pt x="5167" y="1551"/>
                  </a:cubicBezTo>
                  <a:cubicBezTo>
                    <a:pt x="4955" y="1582"/>
                    <a:pt x="4712" y="1612"/>
                    <a:pt x="4438" y="1673"/>
                  </a:cubicBezTo>
                  <a:cubicBezTo>
                    <a:pt x="4347" y="1703"/>
                    <a:pt x="4195" y="1703"/>
                    <a:pt x="4073" y="1703"/>
                  </a:cubicBezTo>
                  <a:lnTo>
                    <a:pt x="3678" y="1703"/>
                  </a:lnTo>
                  <a:cubicBezTo>
                    <a:pt x="3435" y="1703"/>
                    <a:pt x="3192" y="1673"/>
                    <a:pt x="2918" y="1642"/>
                  </a:cubicBezTo>
                  <a:cubicBezTo>
                    <a:pt x="2675" y="1582"/>
                    <a:pt x="2432" y="1521"/>
                    <a:pt x="2219" y="1430"/>
                  </a:cubicBezTo>
                  <a:cubicBezTo>
                    <a:pt x="1763" y="1247"/>
                    <a:pt x="1368" y="1065"/>
                    <a:pt x="1034" y="822"/>
                  </a:cubicBezTo>
                  <a:cubicBezTo>
                    <a:pt x="699" y="639"/>
                    <a:pt x="426" y="426"/>
                    <a:pt x="274" y="274"/>
                  </a:cubicBezTo>
                  <a:cubicBezTo>
                    <a:pt x="92" y="123"/>
                    <a:pt x="0" y="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8"/>
            <p:cNvSpPr/>
            <p:nvPr/>
          </p:nvSpPr>
          <p:spPr>
            <a:xfrm>
              <a:off x="3860378" y="3846630"/>
              <a:ext cx="159633" cy="62472"/>
            </a:xfrm>
            <a:custGeom>
              <a:rect b="b" l="l" r="r" t="t"/>
              <a:pathLst>
                <a:path extrusionOk="0" h="3022" w="7722">
                  <a:moveTo>
                    <a:pt x="7210" y="1527"/>
                  </a:moveTo>
                  <a:lnTo>
                    <a:pt x="7210" y="1527"/>
                  </a:lnTo>
                  <a:cubicBezTo>
                    <a:pt x="7275" y="1598"/>
                    <a:pt x="7333" y="1662"/>
                    <a:pt x="7387" y="1715"/>
                  </a:cubicBezTo>
                  <a:cubicBezTo>
                    <a:pt x="7455" y="1753"/>
                    <a:pt x="7510" y="1789"/>
                    <a:pt x="7554" y="1822"/>
                  </a:cubicBezTo>
                  <a:lnTo>
                    <a:pt x="7554" y="1822"/>
                  </a:lnTo>
                  <a:cubicBezTo>
                    <a:pt x="7516" y="1789"/>
                    <a:pt x="7470" y="1753"/>
                    <a:pt x="7417" y="1715"/>
                  </a:cubicBezTo>
                  <a:cubicBezTo>
                    <a:pt x="7358" y="1656"/>
                    <a:pt x="7289" y="1593"/>
                    <a:pt x="7210" y="1527"/>
                  </a:cubicBezTo>
                  <a:close/>
                  <a:moveTo>
                    <a:pt x="7554" y="1822"/>
                  </a:moveTo>
                  <a:cubicBezTo>
                    <a:pt x="7670" y="1920"/>
                    <a:pt x="7721" y="1989"/>
                    <a:pt x="7721" y="1989"/>
                  </a:cubicBezTo>
                  <a:cubicBezTo>
                    <a:pt x="7721" y="1989"/>
                    <a:pt x="7687" y="1920"/>
                    <a:pt x="7554" y="1822"/>
                  </a:cubicBezTo>
                  <a:close/>
                  <a:moveTo>
                    <a:pt x="3879" y="0"/>
                  </a:moveTo>
                  <a:cubicBezTo>
                    <a:pt x="3772" y="0"/>
                    <a:pt x="3664" y="22"/>
                    <a:pt x="3557" y="43"/>
                  </a:cubicBezTo>
                  <a:cubicBezTo>
                    <a:pt x="3466" y="43"/>
                    <a:pt x="3405" y="43"/>
                    <a:pt x="3314" y="104"/>
                  </a:cubicBezTo>
                  <a:lnTo>
                    <a:pt x="3131" y="165"/>
                  </a:lnTo>
                  <a:cubicBezTo>
                    <a:pt x="2979" y="195"/>
                    <a:pt x="2858" y="256"/>
                    <a:pt x="2706" y="317"/>
                  </a:cubicBezTo>
                  <a:cubicBezTo>
                    <a:pt x="2554" y="347"/>
                    <a:pt x="2402" y="438"/>
                    <a:pt x="2280" y="499"/>
                  </a:cubicBezTo>
                  <a:cubicBezTo>
                    <a:pt x="2159" y="590"/>
                    <a:pt x="2037" y="651"/>
                    <a:pt x="1915" y="742"/>
                  </a:cubicBezTo>
                  <a:cubicBezTo>
                    <a:pt x="1703" y="894"/>
                    <a:pt x="1460" y="1077"/>
                    <a:pt x="1277" y="1229"/>
                  </a:cubicBezTo>
                  <a:cubicBezTo>
                    <a:pt x="1095" y="1411"/>
                    <a:pt x="912" y="1624"/>
                    <a:pt x="760" y="1776"/>
                  </a:cubicBezTo>
                  <a:cubicBezTo>
                    <a:pt x="213" y="2444"/>
                    <a:pt x="1" y="3022"/>
                    <a:pt x="1" y="3022"/>
                  </a:cubicBezTo>
                  <a:cubicBezTo>
                    <a:pt x="1" y="3022"/>
                    <a:pt x="92" y="2870"/>
                    <a:pt x="244" y="2688"/>
                  </a:cubicBezTo>
                  <a:cubicBezTo>
                    <a:pt x="396" y="2444"/>
                    <a:pt x="639" y="2171"/>
                    <a:pt x="943" y="1867"/>
                  </a:cubicBezTo>
                  <a:cubicBezTo>
                    <a:pt x="1095" y="1715"/>
                    <a:pt x="1277" y="1563"/>
                    <a:pt x="1460" y="1411"/>
                  </a:cubicBezTo>
                  <a:cubicBezTo>
                    <a:pt x="1642" y="1259"/>
                    <a:pt x="1885" y="1107"/>
                    <a:pt x="2098" y="1016"/>
                  </a:cubicBezTo>
                  <a:cubicBezTo>
                    <a:pt x="2219" y="925"/>
                    <a:pt x="2341" y="864"/>
                    <a:pt x="2432" y="803"/>
                  </a:cubicBezTo>
                  <a:cubicBezTo>
                    <a:pt x="2554" y="773"/>
                    <a:pt x="2706" y="712"/>
                    <a:pt x="2827" y="651"/>
                  </a:cubicBezTo>
                  <a:cubicBezTo>
                    <a:pt x="2949" y="590"/>
                    <a:pt x="3040" y="560"/>
                    <a:pt x="3192" y="499"/>
                  </a:cubicBezTo>
                  <a:lnTo>
                    <a:pt x="3435" y="438"/>
                  </a:lnTo>
                  <a:cubicBezTo>
                    <a:pt x="3466" y="438"/>
                    <a:pt x="3557" y="408"/>
                    <a:pt x="3618" y="408"/>
                  </a:cubicBezTo>
                  <a:cubicBezTo>
                    <a:pt x="3770" y="408"/>
                    <a:pt x="3891" y="347"/>
                    <a:pt x="4043" y="347"/>
                  </a:cubicBezTo>
                  <a:lnTo>
                    <a:pt x="4469" y="347"/>
                  </a:lnTo>
                  <a:cubicBezTo>
                    <a:pt x="4621" y="347"/>
                    <a:pt x="4773" y="347"/>
                    <a:pt x="4894" y="408"/>
                  </a:cubicBezTo>
                  <a:cubicBezTo>
                    <a:pt x="4985" y="408"/>
                    <a:pt x="5137" y="438"/>
                    <a:pt x="5259" y="469"/>
                  </a:cubicBezTo>
                  <a:cubicBezTo>
                    <a:pt x="5411" y="469"/>
                    <a:pt x="5533" y="560"/>
                    <a:pt x="5654" y="590"/>
                  </a:cubicBezTo>
                  <a:cubicBezTo>
                    <a:pt x="5745" y="621"/>
                    <a:pt x="5867" y="712"/>
                    <a:pt x="5988" y="742"/>
                  </a:cubicBezTo>
                  <a:cubicBezTo>
                    <a:pt x="6201" y="864"/>
                    <a:pt x="6414" y="955"/>
                    <a:pt x="6596" y="1077"/>
                  </a:cubicBezTo>
                  <a:cubicBezTo>
                    <a:pt x="6842" y="1241"/>
                    <a:pt x="7047" y="1391"/>
                    <a:pt x="7210" y="1527"/>
                  </a:cubicBezTo>
                  <a:lnTo>
                    <a:pt x="7210" y="1527"/>
                  </a:lnTo>
                  <a:cubicBezTo>
                    <a:pt x="7054" y="1357"/>
                    <a:pt x="6863" y="1148"/>
                    <a:pt x="6627" y="955"/>
                  </a:cubicBezTo>
                  <a:cubicBezTo>
                    <a:pt x="6475" y="803"/>
                    <a:pt x="6292" y="651"/>
                    <a:pt x="6049" y="560"/>
                  </a:cubicBezTo>
                  <a:cubicBezTo>
                    <a:pt x="5958" y="469"/>
                    <a:pt x="5837" y="408"/>
                    <a:pt x="5715" y="347"/>
                  </a:cubicBezTo>
                  <a:cubicBezTo>
                    <a:pt x="5593" y="317"/>
                    <a:pt x="5502" y="256"/>
                    <a:pt x="5350" y="195"/>
                  </a:cubicBezTo>
                  <a:cubicBezTo>
                    <a:pt x="5198" y="165"/>
                    <a:pt x="5077" y="134"/>
                    <a:pt x="4925" y="104"/>
                  </a:cubicBezTo>
                  <a:cubicBezTo>
                    <a:pt x="4773" y="43"/>
                    <a:pt x="4621" y="13"/>
                    <a:pt x="4469" y="13"/>
                  </a:cubicBezTo>
                  <a:lnTo>
                    <a:pt x="4013" y="13"/>
                  </a:lnTo>
                  <a:cubicBezTo>
                    <a:pt x="3968" y="4"/>
                    <a:pt x="3924" y="0"/>
                    <a:pt x="3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8"/>
            <p:cNvSpPr/>
            <p:nvPr/>
          </p:nvSpPr>
          <p:spPr>
            <a:xfrm>
              <a:off x="3784345" y="3835570"/>
              <a:ext cx="115022" cy="30182"/>
            </a:xfrm>
            <a:custGeom>
              <a:rect b="b" l="l" r="r" t="t"/>
              <a:pathLst>
                <a:path extrusionOk="0" h="1460" w="5564">
                  <a:moveTo>
                    <a:pt x="2372" y="1"/>
                  </a:moveTo>
                  <a:cubicBezTo>
                    <a:pt x="2189" y="1"/>
                    <a:pt x="1976" y="1"/>
                    <a:pt x="1794" y="61"/>
                  </a:cubicBezTo>
                  <a:cubicBezTo>
                    <a:pt x="1460" y="92"/>
                    <a:pt x="1125" y="183"/>
                    <a:pt x="852" y="274"/>
                  </a:cubicBezTo>
                  <a:cubicBezTo>
                    <a:pt x="305" y="517"/>
                    <a:pt x="1" y="730"/>
                    <a:pt x="1" y="730"/>
                  </a:cubicBezTo>
                  <a:lnTo>
                    <a:pt x="244" y="639"/>
                  </a:lnTo>
                  <a:cubicBezTo>
                    <a:pt x="396" y="578"/>
                    <a:pt x="609" y="548"/>
                    <a:pt x="882" y="487"/>
                  </a:cubicBezTo>
                  <a:cubicBezTo>
                    <a:pt x="1156" y="426"/>
                    <a:pt x="1460" y="396"/>
                    <a:pt x="1794" y="365"/>
                  </a:cubicBezTo>
                  <a:lnTo>
                    <a:pt x="2341" y="365"/>
                  </a:lnTo>
                  <a:cubicBezTo>
                    <a:pt x="2524" y="365"/>
                    <a:pt x="2675" y="365"/>
                    <a:pt x="2858" y="396"/>
                  </a:cubicBezTo>
                  <a:cubicBezTo>
                    <a:pt x="3040" y="426"/>
                    <a:pt x="3253" y="487"/>
                    <a:pt x="3375" y="517"/>
                  </a:cubicBezTo>
                  <a:cubicBezTo>
                    <a:pt x="3557" y="548"/>
                    <a:pt x="3739" y="639"/>
                    <a:pt x="3891" y="669"/>
                  </a:cubicBezTo>
                  <a:cubicBezTo>
                    <a:pt x="4226" y="730"/>
                    <a:pt x="4530" y="882"/>
                    <a:pt x="4773" y="1004"/>
                  </a:cubicBezTo>
                  <a:cubicBezTo>
                    <a:pt x="4986" y="1125"/>
                    <a:pt x="5168" y="1247"/>
                    <a:pt x="5320" y="1308"/>
                  </a:cubicBezTo>
                  <a:cubicBezTo>
                    <a:pt x="5472" y="1429"/>
                    <a:pt x="5563" y="1460"/>
                    <a:pt x="5563" y="1460"/>
                  </a:cubicBezTo>
                  <a:cubicBezTo>
                    <a:pt x="5563" y="1460"/>
                    <a:pt x="5320" y="1156"/>
                    <a:pt x="4864" y="821"/>
                  </a:cubicBezTo>
                  <a:cubicBezTo>
                    <a:pt x="4651" y="669"/>
                    <a:pt x="4378" y="517"/>
                    <a:pt x="4043" y="365"/>
                  </a:cubicBezTo>
                  <a:cubicBezTo>
                    <a:pt x="3861" y="274"/>
                    <a:pt x="3709" y="213"/>
                    <a:pt x="3496" y="183"/>
                  </a:cubicBezTo>
                  <a:lnTo>
                    <a:pt x="2949" y="61"/>
                  </a:lnTo>
                  <a:cubicBezTo>
                    <a:pt x="2736" y="1"/>
                    <a:pt x="2554" y="1"/>
                    <a:pt x="2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8"/>
            <p:cNvSpPr/>
            <p:nvPr/>
          </p:nvSpPr>
          <p:spPr>
            <a:xfrm>
              <a:off x="4000496" y="3732518"/>
              <a:ext cx="104334" cy="62865"/>
            </a:xfrm>
            <a:custGeom>
              <a:rect b="b" l="l" r="r" t="t"/>
              <a:pathLst>
                <a:path extrusionOk="0" h="3041" w="5047">
                  <a:moveTo>
                    <a:pt x="48" y="137"/>
                  </a:moveTo>
                  <a:cubicBezTo>
                    <a:pt x="18" y="144"/>
                    <a:pt x="1" y="153"/>
                    <a:pt x="1" y="153"/>
                  </a:cubicBezTo>
                  <a:cubicBezTo>
                    <a:pt x="1" y="153"/>
                    <a:pt x="17" y="147"/>
                    <a:pt x="48" y="137"/>
                  </a:cubicBezTo>
                  <a:close/>
                  <a:moveTo>
                    <a:pt x="1004" y="1"/>
                  </a:moveTo>
                  <a:cubicBezTo>
                    <a:pt x="519" y="1"/>
                    <a:pt x="170" y="97"/>
                    <a:pt x="48" y="137"/>
                  </a:cubicBezTo>
                  <a:lnTo>
                    <a:pt x="48" y="137"/>
                  </a:lnTo>
                  <a:cubicBezTo>
                    <a:pt x="71" y="131"/>
                    <a:pt x="101" y="126"/>
                    <a:pt x="136" y="126"/>
                  </a:cubicBezTo>
                  <a:cubicBezTo>
                    <a:pt x="176" y="126"/>
                    <a:pt x="224" y="133"/>
                    <a:pt x="274" y="153"/>
                  </a:cubicBezTo>
                  <a:cubicBezTo>
                    <a:pt x="457" y="153"/>
                    <a:pt x="700" y="153"/>
                    <a:pt x="1004" y="183"/>
                  </a:cubicBezTo>
                  <a:cubicBezTo>
                    <a:pt x="1308" y="214"/>
                    <a:pt x="1642" y="244"/>
                    <a:pt x="1977" y="366"/>
                  </a:cubicBezTo>
                  <a:cubicBezTo>
                    <a:pt x="2311" y="457"/>
                    <a:pt x="2676" y="609"/>
                    <a:pt x="3010" y="791"/>
                  </a:cubicBezTo>
                  <a:cubicBezTo>
                    <a:pt x="3162" y="852"/>
                    <a:pt x="3344" y="973"/>
                    <a:pt x="3496" y="1095"/>
                  </a:cubicBezTo>
                  <a:cubicBezTo>
                    <a:pt x="3648" y="1217"/>
                    <a:pt x="3800" y="1308"/>
                    <a:pt x="3922" y="1429"/>
                  </a:cubicBezTo>
                  <a:cubicBezTo>
                    <a:pt x="4195" y="1673"/>
                    <a:pt x="4378" y="1916"/>
                    <a:pt x="4560" y="2159"/>
                  </a:cubicBezTo>
                  <a:cubicBezTo>
                    <a:pt x="4894" y="2645"/>
                    <a:pt x="5046" y="3040"/>
                    <a:pt x="5046" y="3040"/>
                  </a:cubicBezTo>
                  <a:cubicBezTo>
                    <a:pt x="5046" y="3040"/>
                    <a:pt x="5046" y="2949"/>
                    <a:pt x="5016" y="2767"/>
                  </a:cubicBezTo>
                  <a:cubicBezTo>
                    <a:pt x="4986" y="2615"/>
                    <a:pt x="4894" y="2341"/>
                    <a:pt x="4743" y="2068"/>
                  </a:cubicBezTo>
                  <a:cubicBezTo>
                    <a:pt x="4591" y="1825"/>
                    <a:pt x="4408" y="1521"/>
                    <a:pt x="4135" y="1247"/>
                  </a:cubicBezTo>
                  <a:cubicBezTo>
                    <a:pt x="3983" y="1095"/>
                    <a:pt x="3831" y="943"/>
                    <a:pt x="3679" y="821"/>
                  </a:cubicBezTo>
                  <a:cubicBezTo>
                    <a:pt x="3527" y="700"/>
                    <a:pt x="3375" y="609"/>
                    <a:pt x="3192" y="487"/>
                  </a:cubicBezTo>
                  <a:cubicBezTo>
                    <a:pt x="2828" y="305"/>
                    <a:pt x="2432" y="153"/>
                    <a:pt x="2068" y="62"/>
                  </a:cubicBezTo>
                  <a:cubicBezTo>
                    <a:pt x="1673" y="1"/>
                    <a:pt x="1308" y="1"/>
                    <a:pt x="1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8"/>
            <p:cNvSpPr/>
            <p:nvPr/>
          </p:nvSpPr>
          <p:spPr>
            <a:xfrm>
              <a:off x="3829597" y="3573546"/>
              <a:ext cx="141400" cy="82339"/>
            </a:xfrm>
            <a:custGeom>
              <a:rect b="b" l="l" r="r" t="t"/>
              <a:pathLst>
                <a:path extrusionOk="0" h="3983" w="6840">
                  <a:moveTo>
                    <a:pt x="2766" y="1"/>
                  </a:moveTo>
                  <a:cubicBezTo>
                    <a:pt x="2219" y="1"/>
                    <a:pt x="1733" y="92"/>
                    <a:pt x="1307" y="153"/>
                  </a:cubicBezTo>
                  <a:cubicBezTo>
                    <a:pt x="912" y="274"/>
                    <a:pt x="547" y="396"/>
                    <a:pt x="335" y="457"/>
                  </a:cubicBezTo>
                  <a:cubicBezTo>
                    <a:pt x="91" y="548"/>
                    <a:pt x="0" y="609"/>
                    <a:pt x="0" y="609"/>
                  </a:cubicBezTo>
                  <a:cubicBezTo>
                    <a:pt x="0" y="609"/>
                    <a:pt x="91" y="578"/>
                    <a:pt x="365" y="457"/>
                  </a:cubicBezTo>
                  <a:cubicBezTo>
                    <a:pt x="608" y="426"/>
                    <a:pt x="942" y="335"/>
                    <a:pt x="1368" y="305"/>
                  </a:cubicBezTo>
                  <a:cubicBezTo>
                    <a:pt x="1647" y="283"/>
                    <a:pt x="1988" y="262"/>
                    <a:pt x="2335" y="262"/>
                  </a:cubicBezTo>
                  <a:cubicBezTo>
                    <a:pt x="2479" y="262"/>
                    <a:pt x="2624" y="265"/>
                    <a:pt x="2766" y="274"/>
                  </a:cubicBezTo>
                  <a:cubicBezTo>
                    <a:pt x="2979" y="274"/>
                    <a:pt x="3252" y="305"/>
                    <a:pt x="3526" y="396"/>
                  </a:cubicBezTo>
                  <a:cubicBezTo>
                    <a:pt x="3800" y="457"/>
                    <a:pt x="4043" y="548"/>
                    <a:pt x="4286" y="639"/>
                  </a:cubicBezTo>
                  <a:cubicBezTo>
                    <a:pt x="4408" y="730"/>
                    <a:pt x="4499" y="761"/>
                    <a:pt x="4620" y="852"/>
                  </a:cubicBezTo>
                  <a:lnTo>
                    <a:pt x="4955" y="1065"/>
                  </a:lnTo>
                  <a:cubicBezTo>
                    <a:pt x="5167" y="1217"/>
                    <a:pt x="5350" y="1369"/>
                    <a:pt x="5532" y="1551"/>
                  </a:cubicBezTo>
                  <a:cubicBezTo>
                    <a:pt x="5684" y="1764"/>
                    <a:pt x="5867" y="1946"/>
                    <a:pt x="5988" y="2128"/>
                  </a:cubicBezTo>
                  <a:cubicBezTo>
                    <a:pt x="6140" y="2311"/>
                    <a:pt x="6231" y="2524"/>
                    <a:pt x="6322" y="2706"/>
                  </a:cubicBezTo>
                  <a:cubicBezTo>
                    <a:pt x="6535" y="3040"/>
                    <a:pt x="6626" y="3375"/>
                    <a:pt x="6718" y="3618"/>
                  </a:cubicBezTo>
                  <a:cubicBezTo>
                    <a:pt x="6778" y="3831"/>
                    <a:pt x="6839" y="3983"/>
                    <a:pt x="6839" y="3983"/>
                  </a:cubicBezTo>
                  <a:cubicBezTo>
                    <a:pt x="6839" y="3983"/>
                    <a:pt x="6839" y="3831"/>
                    <a:pt x="6778" y="3618"/>
                  </a:cubicBezTo>
                  <a:cubicBezTo>
                    <a:pt x="6748" y="3375"/>
                    <a:pt x="6687" y="3010"/>
                    <a:pt x="6535" y="2615"/>
                  </a:cubicBezTo>
                  <a:cubicBezTo>
                    <a:pt x="6444" y="2432"/>
                    <a:pt x="6322" y="2220"/>
                    <a:pt x="6231" y="2007"/>
                  </a:cubicBezTo>
                  <a:cubicBezTo>
                    <a:pt x="6110" y="1824"/>
                    <a:pt x="5958" y="1612"/>
                    <a:pt x="5775" y="1399"/>
                  </a:cubicBezTo>
                  <a:cubicBezTo>
                    <a:pt x="5563" y="1217"/>
                    <a:pt x="5380" y="1034"/>
                    <a:pt x="5167" y="852"/>
                  </a:cubicBezTo>
                  <a:lnTo>
                    <a:pt x="4803" y="609"/>
                  </a:lnTo>
                  <a:cubicBezTo>
                    <a:pt x="4711" y="548"/>
                    <a:pt x="4560" y="457"/>
                    <a:pt x="4438" y="396"/>
                  </a:cubicBezTo>
                  <a:cubicBezTo>
                    <a:pt x="4164" y="274"/>
                    <a:pt x="3860" y="183"/>
                    <a:pt x="3587" y="122"/>
                  </a:cubicBezTo>
                  <a:cubicBezTo>
                    <a:pt x="3283" y="31"/>
                    <a:pt x="3040" y="1"/>
                    <a:pt x="27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8"/>
            <p:cNvSpPr/>
            <p:nvPr/>
          </p:nvSpPr>
          <p:spPr>
            <a:xfrm>
              <a:off x="3952123" y="3576440"/>
              <a:ext cx="82339" cy="36094"/>
            </a:xfrm>
            <a:custGeom>
              <a:rect b="b" l="l" r="r" t="t"/>
              <a:pathLst>
                <a:path extrusionOk="0" h="1746" w="3983">
                  <a:moveTo>
                    <a:pt x="2732" y="0"/>
                  </a:moveTo>
                  <a:cubicBezTo>
                    <a:pt x="2653" y="0"/>
                    <a:pt x="2573" y="4"/>
                    <a:pt x="2493" y="13"/>
                  </a:cubicBezTo>
                  <a:cubicBezTo>
                    <a:pt x="2371" y="43"/>
                    <a:pt x="2219" y="43"/>
                    <a:pt x="2067" y="73"/>
                  </a:cubicBezTo>
                  <a:cubicBezTo>
                    <a:pt x="1915" y="73"/>
                    <a:pt x="1824" y="165"/>
                    <a:pt x="1672" y="195"/>
                  </a:cubicBezTo>
                  <a:cubicBezTo>
                    <a:pt x="1520" y="225"/>
                    <a:pt x="1368" y="317"/>
                    <a:pt x="1247" y="377"/>
                  </a:cubicBezTo>
                  <a:lnTo>
                    <a:pt x="912" y="621"/>
                  </a:lnTo>
                  <a:cubicBezTo>
                    <a:pt x="791" y="681"/>
                    <a:pt x="669" y="803"/>
                    <a:pt x="608" y="894"/>
                  </a:cubicBezTo>
                  <a:cubicBezTo>
                    <a:pt x="517" y="955"/>
                    <a:pt x="456" y="1077"/>
                    <a:pt x="365" y="1137"/>
                  </a:cubicBezTo>
                  <a:cubicBezTo>
                    <a:pt x="304" y="1229"/>
                    <a:pt x="213" y="1320"/>
                    <a:pt x="183" y="1381"/>
                  </a:cubicBezTo>
                  <a:cubicBezTo>
                    <a:pt x="152" y="1441"/>
                    <a:pt x="91" y="1532"/>
                    <a:pt x="61" y="1563"/>
                  </a:cubicBezTo>
                  <a:cubicBezTo>
                    <a:pt x="31" y="1684"/>
                    <a:pt x="0" y="1745"/>
                    <a:pt x="0" y="1745"/>
                  </a:cubicBezTo>
                  <a:cubicBezTo>
                    <a:pt x="0" y="1745"/>
                    <a:pt x="61" y="1715"/>
                    <a:pt x="152" y="1654"/>
                  </a:cubicBezTo>
                  <a:lnTo>
                    <a:pt x="304" y="1502"/>
                  </a:lnTo>
                  <a:cubicBezTo>
                    <a:pt x="365" y="1411"/>
                    <a:pt x="456" y="1381"/>
                    <a:pt x="517" y="1320"/>
                  </a:cubicBezTo>
                  <a:cubicBezTo>
                    <a:pt x="608" y="1259"/>
                    <a:pt x="669" y="1198"/>
                    <a:pt x="791" y="1107"/>
                  </a:cubicBezTo>
                  <a:cubicBezTo>
                    <a:pt x="912" y="1077"/>
                    <a:pt x="973" y="985"/>
                    <a:pt x="1095" y="925"/>
                  </a:cubicBezTo>
                  <a:cubicBezTo>
                    <a:pt x="1216" y="864"/>
                    <a:pt x="1307" y="773"/>
                    <a:pt x="1429" y="742"/>
                  </a:cubicBezTo>
                  <a:cubicBezTo>
                    <a:pt x="1550" y="712"/>
                    <a:pt x="1702" y="621"/>
                    <a:pt x="1824" y="590"/>
                  </a:cubicBezTo>
                  <a:cubicBezTo>
                    <a:pt x="2037" y="469"/>
                    <a:pt x="2310" y="408"/>
                    <a:pt x="2584" y="347"/>
                  </a:cubicBezTo>
                  <a:cubicBezTo>
                    <a:pt x="2797" y="317"/>
                    <a:pt x="3070" y="286"/>
                    <a:pt x="3253" y="286"/>
                  </a:cubicBezTo>
                  <a:cubicBezTo>
                    <a:pt x="3394" y="266"/>
                    <a:pt x="3523" y="259"/>
                    <a:pt x="3631" y="259"/>
                  </a:cubicBezTo>
                  <a:cubicBezTo>
                    <a:pt x="3847" y="259"/>
                    <a:pt x="3982" y="286"/>
                    <a:pt x="3982" y="286"/>
                  </a:cubicBezTo>
                  <a:cubicBezTo>
                    <a:pt x="3982" y="286"/>
                    <a:pt x="3739" y="134"/>
                    <a:pt x="3253" y="43"/>
                  </a:cubicBezTo>
                  <a:cubicBezTo>
                    <a:pt x="3102" y="22"/>
                    <a:pt x="2921" y="0"/>
                    <a:pt x="27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8"/>
            <p:cNvSpPr/>
            <p:nvPr/>
          </p:nvSpPr>
          <p:spPr>
            <a:xfrm>
              <a:off x="3443786" y="3541504"/>
              <a:ext cx="744623" cy="641571"/>
            </a:xfrm>
            <a:custGeom>
              <a:rect b="b" l="l" r="r" t="t"/>
              <a:pathLst>
                <a:path extrusionOk="0" fill="none" h="31035" w="36020">
                  <a:moveTo>
                    <a:pt x="33557" y="31034"/>
                  </a:moveTo>
                  <a:cubicBezTo>
                    <a:pt x="33557" y="31034"/>
                    <a:pt x="32220" y="27995"/>
                    <a:pt x="33770" y="24925"/>
                  </a:cubicBezTo>
                  <a:cubicBezTo>
                    <a:pt x="36019" y="20426"/>
                    <a:pt x="35867" y="17995"/>
                    <a:pt x="32280" y="17934"/>
                  </a:cubicBezTo>
                  <a:cubicBezTo>
                    <a:pt x="28451" y="17812"/>
                    <a:pt x="24681" y="21399"/>
                    <a:pt x="19727" y="19059"/>
                  </a:cubicBezTo>
                  <a:cubicBezTo>
                    <a:pt x="17508" y="18056"/>
                    <a:pt x="16171" y="16779"/>
                    <a:pt x="14286" y="16718"/>
                  </a:cubicBezTo>
                  <a:cubicBezTo>
                    <a:pt x="12371" y="16627"/>
                    <a:pt x="11581" y="18755"/>
                    <a:pt x="12614" y="19910"/>
                  </a:cubicBezTo>
                  <a:cubicBezTo>
                    <a:pt x="14165" y="21581"/>
                    <a:pt x="17447" y="18907"/>
                    <a:pt x="16019" y="16232"/>
                  </a:cubicBezTo>
                  <a:cubicBezTo>
                    <a:pt x="14104" y="12493"/>
                    <a:pt x="5623" y="17660"/>
                    <a:pt x="2705" y="14651"/>
                  </a:cubicBezTo>
                  <a:cubicBezTo>
                    <a:pt x="304" y="12220"/>
                    <a:pt x="1824" y="8451"/>
                    <a:pt x="5137" y="8147"/>
                  </a:cubicBezTo>
                  <a:cubicBezTo>
                    <a:pt x="9180" y="7782"/>
                    <a:pt x="8967" y="15989"/>
                    <a:pt x="9848" y="18755"/>
                  </a:cubicBezTo>
                  <a:cubicBezTo>
                    <a:pt x="10699" y="21521"/>
                    <a:pt x="13283" y="22129"/>
                    <a:pt x="14621" y="21004"/>
                  </a:cubicBezTo>
                  <a:cubicBezTo>
                    <a:pt x="16839" y="19150"/>
                    <a:pt x="15715" y="14347"/>
                    <a:pt x="11003" y="12493"/>
                  </a:cubicBezTo>
                  <a:cubicBezTo>
                    <a:pt x="6596" y="10730"/>
                    <a:pt x="2949" y="15077"/>
                    <a:pt x="4712" y="17691"/>
                  </a:cubicBezTo>
                  <a:cubicBezTo>
                    <a:pt x="6231" y="19910"/>
                    <a:pt x="9940" y="18542"/>
                    <a:pt x="10274" y="14317"/>
                  </a:cubicBezTo>
                  <a:cubicBezTo>
                    <a:pt x="10608" y="10122"/>
                    <a:pt x="5775" y="12311"/>
                    <a:pt x="3860" y="9758"/>
                  </a:cubicBezTo>
                  <a:cubicBezTo>
                    <a:pt x="1733" y="6900"/>
                    <a:pt x="4529" y="3101"/>
                    <a:pt x="7751" y="3891"/>
                  </a:cubicBezTo>
                  <a:cubicBezTo>
                    <a:pt x="12250" y="5016"/>
                    <a:pt x="7781" y="10517"/>
                    <a:pt x="9605" y="13648"/>
                  </a:cubicBezTo>
                  <a:cubicBezTo>
                    <a:pt x="10730" y="15624"/>
                    <a:pt x="15046" y="14134"/>
                    <a:pt x="14225" y="11794"/>
                  </a:cubicBezTo>
                  <a:cubicBezTo>
                    <a:pt x="13283" y="8998"/>
                    <a:pt x="9149" y="10639"/>
                    <a:pt x="8268" y="6080"/>
                  </a:cubicBezTo>
                  <a:cubicBezTo>
                    <a:pt x="7599" y="2584"/>
                    <a:pt x="11368" y="1"/>
                    <a:pt x="13678" y="943"/>
                  </a:cubicBezTo>
                  <a:cubicBezTo>
                    <a:pt x="15988" y="1885"/>
                    <a:pt x="16748" y="5198"/>
                    <a:pt x="14317" y="7630"/>
                  </a:cubicBezTo>
                  <a:cubicBezTo>
                    <a:pt x="12554" y="9393"/>
                    <a:pt x="7751" y="9727"/>
                    <a:pt x="4499" y="11277"/>
                  </a:cubicBezTo>
                  <a:cubicBezTo>
                    <a:pt x="2310" y="12341"/>
                    <a:pt x="821" y="14347"/>
                    <a:pt x="1672" y="16445"/>
                  </a:cubicBezTo>
                  <a:cubicBezTo>
                    <a:pt x="3283" y="20548"/>
                    <a:pt x="10669" y="17296"/>
                    <a:pt x="11490" y="11855"/>
                  </a:cubicBezTo>
                  <a:cubicBezTo>
                    <a:pt x="12189" y="7630"/>
                    <a:pt x="11307" y="5776"/>
                    <a:pt x="12979" y="4256"/>
                  </a:cubicBezTo>
                  <a:cubicBezTo>
                    <a:pt x="14894" y="2493"/>
                    <a:pt x="17539" y="3982"/>
                    <a:pt x="17265" y="6414"/>
                  </a:cubicBezTo>
                  <a:cubicBezTo>
                    <a:pt x="17022" y="8846"/>
                    <a:pt x="13891" y="9697"/>
                    <a:pt x="12614" y="12645"/>
                  </a:cubicBezTo>
                  <a:cubicBezTo>
                    <a:pt x="11307" y="15624"/>
                    <a:pt x="12189" y="18147"/>
                    <a:pt x="13921" y="18846"/>
                  </a:cubicBezTo>
                  <a:cubicBezTo>
                    <a:pt x="15684" y="19515"/>
                    <a:pt x="18450" y="16931"/>
                    <a:pt x="16657" y="13770"/>
                  </a:cubicBezTo>
                  <a:cubicBezTo>
                    <a:pt x="14894" y="10639"/>
                    <a:pt x="9210" y="10426"/>
                    <a:pt x="6231" y="12159"/>
                  </a:cubicBezTo>
                  <a:cubicBezTo>
                    <a:pt x="3222" y="13861"/>
                    <a:pt x="1672" y="14286"/>
                    <a:pt x="0" y="13375"/>
                  </a:cubicBezTo>
                </a:path>
              </a:pathLst>
            </a:custGeom>
            <a:noFill/>
            <a:ln cap="rnd" cmpd="sng" w="45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8"/>
            <p:cNvSpPr/>
            <p:nvPr/>
          </p:nvSpPr>
          <p:spPr>
            <a:xfrm>
              <a:off x="4119177" y="3639533"/>
              <a:ext cx="3328" cy="28301"/>
            </a:xfrm>
            <a:custGeom>
              <a:rect b="b" l="l" r="r" t="t"/>
              <a:pathLst>
                <a:path extrusionOk="0" h="1369" w="161">
                  <a:moveTo>
                    <a:pt x="5" y="0"/>
                  </a:moveTo>
                  <a:lnTo>
                    <a:pt x="5" y="1206"/>
                  </a:lnTo>
                  <a:lnTo>
                    <a:pt x="5" y="1206"/>
                  </a:lnTo>
                  <a:cubicBezTo>
                    <a:pt x="27" y="804"/>
                    <a:pt x="161" y="0"/>
                    <a:pt x="5" y="0"/>
                  </a:cubicBezTo>
                  <a:close/>
                  <a:moveTo>
                    <a:pt x="5" y="1206"/>
                  </a:moveTo>
                  <a:cubicBezTo>
                    <a:pt x="1" y="1273"/>
                    <a:pt x="0" y="1329"/>
                    <a:pt x="5" y="1368"/>
                  </a:cubicBezTo>
                  <a:lnTo>
                    <a:pt x="5" y="1206"/>
                  </a:lnTo>
                  <a:close/>
                </a:path>
              </a:pathLst>
            </a:custGeom>
            <a:solidFill>
              <a:srgbClr val="3A25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5" name="Google Shape;2045;p78"/>
          <p:cNvGrpSpPr/>
          <p:nvPr/>
        </p:nvGrpSpPr>
        <p:grpSpPr>
          <a:xfrm>
            <a:off x="4027115" y="1557259"/>
            <a:ext cx="1229567" cy="712998"/>
            <a:chOff x="3917950" y="1578166"/>
            <a:chExt cx="1229567" cy="712998"/>
          </a:xfrm>
        </p:grpSpPr>
        <p:sp>
          <p:nvSpPr>
            <p:cNvPr id="2046" name="Google Shape;2046;p78"/>
            <p:cNvSpPr/>
            <p:nvPr/>
          </p:nvSpPr>
          <p:spPr>
            <a:xfrm>
              <a:off x="3917950" y="1578166"/>
              <a:ext cx="1229567" cy="712998"/>
            </a:xfrm>
            <a:custGeom>
              <a:rect b="b" l="l" r="r" t="t"/>
              <a:pathLst>
                <a:path extrusionOk="0" h="21065" w="36324">
                  <a:moveTo>
                    <a:pt x="18147" y="0"/>
                  </a:moveTo>
                  <a:cubicBezTo>
                    <a:pt x="18147" y="0"/>
                    <a:pt x="15806" y="3344"/>
                    <a:pt x="15350" y="7690"/>
                  </a:cubicBezTo>
                  <a:cubicBezTo>
                    <a:pt x="12797" y="4134"/>
                    <a:pt x="9059" y="2432"/>
                    <a:pt x="9059" y="2432"/>
                  </a:cubicBezTo>
                  <a:lnTo>
                    <a:pt x="9059" y="2432"/>
                  </a:lnTo>
                  <a:cubicBezTo>
                    <a:pt x="9058" y="2432"/>
                    <a:pt x="8694" y="6505"/>
                    <a:pt x="10487" y="10487"/>
                  </a:cubicBezTo>
                  <a:cubicBezTo>
                    <a:pt x="7702" y="9242"/>
                    <a:pt x="4903" y="9052"/>
                    <a:pt x="3450" y="9052"/>
                  </a:cubicBezTo>
                  <a:cubicBezTo>
                    <a:pt x="2810" y="9052"/>
                    <a:pt x="2432" y="9089"/>
                    <a:pt x="2432" y="9089"/>
                  </a:cubicBezTo>
                  <a:cubicBezTo>
                    <a:pt x="2432" y="9089"/>
                    <a:pt x="4134" y="12797"/>
                    <a:pt x="7660" y="15350"/>
                  </a:cubicBezTo>
                  <a:cubicBezTo>
                    <a:pt x="3283" y="15806"/>
                    <a:pt x="1" y="18177"/>
                    <a:pt x="1" y="18177"/>
                  </a:cubicBezTo>
                  <a:cubicBezTo>
                    <a:pt x="1" y="18177"/>
                    <a:pt x="4043" y="21064"/>
                    <a:pt x="9059" y="21064"/>
                  </a:cubicBezTo>
                  <a:cubicBezTo>
                    <a:pt x="14074" y="21064"/>
                    <a:pt x="18147" y="18177"/>
                    <a:pt x="18147" y="18177"/>
                  </a:cubicBezTo>
                  <a:cubicBezTo>
                    <a:pt x="18147" y="18177"/>
                    <a:pt x="22220" y="21064"/>
                    <a:pt x="27235" y="21064"/>
                  </a:cubicBezTo>
                  <a:cubicBezTo>
                    <a:pt x="32250" y="21064"/>
                    <a:pt x="36323" y="18177"/>
                    <a:pt x="36323" y="18177"/>
                  </a:cubicBezTo>
                  <a:cubicBezTo>
                    <a:pt x="36323" y="18177"/>
                    <a:pt x="32980" y="15806"/>
                    <a:pt x="28633" y="15350"/>
                  </a:cubicBezTo>
                  <a:cubicBezTo>
                    <a:pt x="32159" y="12797"/>
                    <a:pt x="33892" y="9089"/>
                    <a:pt x="33892" y="9089"/>
                  </a:cubicBezTo>
                  <a:cubicBezTo>
                    <a:pt x="33892" y="9089"/>
                    <a:pt x="33511" y="9052"/>
                    <a:pt x="32868" y="9052"/>
                  </a:cubicBezTo>
                  <a:cubicBezTo>
                    <a:pt x="31409" y="9052"/>
                    <a:pt x="28601" y="9242"/>
                    <a:pt x="25837" y="10487"/>
                  </a:cubicBezTo>
                  <a:cubicBezTo>
                    <a:pt x="27600" y="6505"/>
                    <a:pt x="27235" y="2432"/>
                    <a:pt x="27235" y="2432"/>
                  </a:cubicBezTo>
                  <a:lnTo>
                    <a:pt x="27235" y="2432"/>
                  </a:lnTo>
                  <a:cubicBezTo>
                    <a:pt x="27235" y="2432"/>
                    <a:pt x="23496" y="4134"/>
                    <a:pt x="20974" y="7690"/>
                  </a:cubicBezTo>
                  <a:cubicBezTo>
                    <a:pt x="20518" y="3313"/>
                    <a:pt x="18147" y="0"/>
                    <a:pt x="18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8"/>
            <p:cNvSpPr/>
            <p:nvPr/>
          </p:nvSpPr>
          <p:spPr>
            <a:xfrm>
              <a:off x="4090819" y="1748932"/>
              <a:ext cx="884873" cy="513433"/>
            </a:xfrm>
            <a:custGeom>
              <a:rect b="b" l="l" r="r" t="t"/>
              <a:pathLst>
                <a:path extrusionOk="0" h="15169" w="26141">
                  <a:moveTo>
                    <a:pt x="13070" y="1"/>
                  </a:moveTo>
                  <a:cubicBezTo>
                    <a:pt x="13070" y="1"/>
                    <a:pt x="11368" y="2402"/>
                    <a:pt x="11064" y="5563"/>
                  </a:cubicBezTo>
                  <a:cubicBezTo>
                    <a:pt x="9210" y="3010"/>
                    <a:pt x="6535" y="1764"/>
                    <a:pt x="6535" y="1764"/>
                  </a:cubicBezTo>
                  <a:lnTo>
                    <a:pt x="6535" y="1764"/>
                  </a:lnTo>
                  <a:cubicBezTo>
                    <a:pt x="6535" y="1764"/>
                    <a:pt x="6292" y="4682"/>
                    <a:pt x="7569" y="7569"/>
                  </a:cubicBezTo>
                  <a:cubicBezTo>
                    <a:pt x="5533" y="6648"/>
                    <a:pt x="3482" y="6512"/>
                    <a:pt x="2450" y="6512"/>
                  </a:cubicBezTo>
                  <a:cubicBezTo>
                    <a:pt x="2017" y="6512"/>
                    <a:pt x="1763" y="6536"/>
                    <a:pt x="1763" y="6536"/>
                  </a:cubicBezTo>
                  <a:cubicBezTo>
                    <a:pt x="1763" y="6536"/>
                    <a:pt x="2979" y="9241"/>
                    <a:pt x="5562" y="11065"/>
                  </a:cubicBezTo>
                  <a:cubicBezTo>
                    <a:pt x="2401" y="11369"/>
                    <a:pt x="0" y="13071"/>
                    <a:pt x="0" y="13071"/>
                  </a:cubicBezTo>
                  <a:cubicBezTo>
                    <a:pt x="0" y="13071"/>
                    <a:pt x="2918" y="15168"/>
                    <a:pt x="6535" y="15168"/>
                  </a:cubicBezTo>
                  <a:cubicBezTo>
                    <a:pt x="10152" y="15168"/>
                    <a:pt x="13070" y="13071"/>
                    <a:pt x="13070" y="13071"/>
                  </a:cubicBezTo>
                  <a:cubicBezTo>
                    <a:pt x="13070" y="13071"/>
                    <a:pt x="15988" y="15168"/>
                    <a:pt x="19605" y="15168"/>
                  </a:cubicBezTo>
                  <a:cubicBezTo>
                    <a:pt x="23222" y="15168"/>
                    <a:pt x="26140" y="13071"/>
                    <a:pt x="26140" y="13071"/>
                  </a:cubicBezTo>
                  <a:cubicBezTo>
                    <a:pt x="26140" y="13071"/>
                    <a:pt x="23770" y="11399"/>
                    <a:pt x="20608" y="11065"/>
                  </a:cubicBezTo>
                  <a:cubicBezTo>
                    <a:pt x="23162" y="9211"/>
                    <a:pt x="24408" y="6536"/>
                    <a:pt x="24408" y="6536"/>
                  </a:cubicBezTo>
                  <a:cubicBezTo>
                    <a:pt x="24408" y="6536"/>
                    <a:pt x="24186" y="6517"/>
                    <a:pt x="23804" y="6517"/>
                  </a:cubicBezTo>
                  <a:cubicBezTo>
                    <a:pt x="22800" y="6517"/>
                    <a:pt x="20693" y="6645"/>
                    <a:pt x="18602" y="7569"/>
                  </a:cubicBezTo>
                  <a:cubicBezTo>
                    <a:pt x="19879" y="4682"/>
                    <a:pt x="19605" y="1764"/>
                    <a:pt x="19605" y="1764"/>
                  </a:cubicBezTo>
                  <a:lnTo>
                    <a:pt x="19605" y="1764"/>
                  </a:lnTo>
                  <a:cubicBezTo>
                    <a:pt x="19605" y="1764"/>
                    <a:pt x="16900" y="2980"/>
                    <a:pt x="15107" y="5563"/>
                  </a:cubicBezTo>
                  <a:cubicBezTo>
                    <a:pt x="14803" y="2402"/>
                    <a:pt x="13070" y="1"/>
                    <a:pt x="130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8"/>
            <p:cNvSpPr/>
            <p:nvPr/>
          </p:nvSpPr>
          <p:spPr>
            <a:xfrm>
              <a:off x="4270277" y="1955795"/>
              <a:ext cx="525957" cy="305162"/>
            </a:xfrm>
            <a:custGeom>
              <a:rect b="b" l="l" r="r" t="t"/>
              <a:pathLst>
                <a:path extrusionOk="0" h="15169" w="26141">
                  <a:moveTo>
                    <a:pt x="13070" y="1"/>
                  </a:moveTo>
                  <a:cubicBezTo>
                    <a:pt x="13070" y="1"/>
                    <a:pt x="11368" y="2402"/>
                    <a:pt x="11064" y="5563"/>
                  </a:cubicBezTo>
                  <a:cubicBezTo>
                    <a:pt x="9210" y="3010"/>
                    <a:pt x="6535" y="1764"/>
                    <a:pt x="6535" y="1764"/>
                  </a:cubicBezTo>
                  <a:lnTo>
                    <a:pt x="6535" y="1764"/>
                  </a:lnTo>
                  <a:cubicBezTo>
                    <a:pt x="6535" y="1764"/>
                    <a:pt x="6292" y="4682"/>
                    <a:pt x="7569" y="7569"/>
                  </a:cubicBezTo>
                  <a:cubicBezTo>
                    <a:pt x="5533" y="6648"/>
                    <a:pt x="3482" y="6512"/>
                    <a:pt x="2450" y="6512"/>
                  </a:cubicBezTo>
                  <a:cubicBezTo>
                    <a:pt x="2017" y="6512"/>
                    <a:pt x="1763" y="6536"/>
                    <a:pt x="1763" y="6536"/>
                  </a:cubicBezTo>
                  <a:cubicBezTo>
                    <a:pt x="1763" y="6536"/>
                    <a:pt x="2979" y="9241"/>
                    <a:pt x="5562" y="11065"/>
                  </a:cubicBezTo>
                  <a:cubicBezTo>
                    <a:pt x="2401" y="11369"/>
                    <a:pt x="0" y="13071"/>
                    <a:pt x="0" y="13071"/>
                  </a:cubicBezTo>
                  <a:cubicBezTo>
                    <a:pt x="0" y="13071"/>
                    <a:pt x="2918" y="15168"/>
                    <a:pt x="6535" y="15168"/>
                  </a:cubicBezTo>
                  <a:cubicBezTo>
                    <a:pt x="10152" y="15168"/>
                    <a:pt x="13070" y="13071"/>
                    <a:pt x="13070" y="13071"/>
                  </a:cubicBezTo>
                  <a:cubicBezTo>
                    <a:pt x="13070" y="13071"/>
                    <a:pt x="15988" y="15168"/>
                    <a:pt x="19605" y="15168"/>
                  </a:cubicBezTo>
                  <a:cubicBezTo>
                    <a:pt x="23222" y="15168"/>
                    <a:pt x="26140" y="13071"/>
                    <a:pt x="26140" y="13071"/>
                  </a:cubicBezTo>
                  <a:cubicBezTo>
                    <a:pt x="26140" y="13071"/>
                    <a:pt x="23770" y="11399"/>
                    <a:pt x="20608" y="11065"/>
                  </a:cubicBezTo>
                  <a:cubicBezTo>
                    <a:pt x="23162" y="9211"/>
                    <a:pt x="24408" y="6536"/>
                    <a:pt x="24408" y="6536"/>
                  </a:cubicBezTo>
                  <a:cubicBezTo>
                    <a:pt x="24408" y="6536"/>
                    <a:pt x="24186" y="6517"/>
                    <a:pt x="23804" y="6517"/>
                  </a:cubicBezTo>
                  <a:cubicBezTo>
                    <a:pt x="22800" y="6517"/>
                    <a:pt x="20693" y="6645"/>
                    <a:pt x="18602" y="7569"/>
                  </a:cubicBezTo>
                  <a:cubicBezTo>
                    <a:pt x="19879" y="4682"/>
                    <a:pt x="19605" y="1764"/>
                    <a:pt x="19605" y="1764"/>
                  </a:cubicBezTo>
                  <a:lnTo>
                    <a:pt x="19605" y="1764"/>
                  </a:lnTo>
                  <a:cubicBezTo>
                    <a:pt x="19605" y="1764"/>
                    <a:pt x="16900" y="2980"/>
                    <a:pt x="15107" y="5563"/>
                  </a:cubicBezTo>
                  <a:cubicBezTo>
                    <a:pt x="14803" y="2402"/>
                    <a:pt x="13070" y="1"/>
                    <a:pt x="130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9" name="Google Shape;204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3" name="Shape 2053"/>
        <p:cNvGrpSpPr/>
        <p:nvPr/>
      </p:nvGrpSpPr>
      <p:grpSpPr>
        <a:xfrm>
          <a:off x="0" y="0"/>
          <a:ext cx="0" cy="0"/>
          <a:chOff x="0" y="0"/>
          <a:chExt cx="0" cy="0"/>
        </a:xfrm>
      </p:grpSpPr>
      <p:sp>
        <p:nvSpPr>
          <p:cNvPr id="2054" name="Google Shape;2054;p79"/>
          <p:cNvSpPr txBox="1"/>
          <p:nvPr>
            <p:ph type="title"/>
          </p:nvPr>
        </p:nvSpPr>
        <p:spPr>
          <a:xfrm>
            <a:off x="690575" y="445025"/>
            <a:ext cx="7740000" cy="58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
        <p:nvSpPr>
          <p:cNvPr id="2055" name="Google Shape;2055;p79"/>
          <p:cNvSpPr txBox="1"/>
          <p:nvPr>
            <p:ph idx="1" type="subTitle"/>
          </p:nvPr>
        </p:nvSpPr>
        <p:spPr>
          <a:xfrm>
            <a:off x="727675" y="1828800"/>
            <a:ext cx="3653700" cy="2867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solidFill>
                  <a:schemeClr val="hlink"/>
                </a:solidFill>
                <a:uFill>
                  <a:noFill/>
                </a:uFill>
                <a:hlinkClick r:id="rId3"/>
              </a:rPr>
              <a:t>Meditation app concept</a:t>
            </a:r>
            <a:endParaRPr>
              <a:solidFill>
                <a:schemeClr val="hlink"/>
              </a:solidFill>
            </a:endParaRPr>
          </a:p>
          <a:p>
            <a:pPr indent="-317500" lvl="0" marL="457200" rtl="0" algn="l">
              <a:spcBef>
                <a:spcPts val="0"/>
              </a:spcBef>
              <a:spcAft>
                <a:spcPts val="0"/>
              </a:spcAft>
              <a:buSzPts val="1400"/>
              <a:buChar char="●"/>
            </a:pPr>
            <a:r>
              <a:rPr lang="en">
                <a:solidFill>
                  <a:schemeClr val="hlink"/>
                </a:solidFill>
                <a:uFill>
                  <a:noFill/>
                </a:uFill>
                <a:hlinkClick r:id="rId4"/>
              </a:rPr>
              <a:t>Meditation app interface concept</a:t>
            </a:r>
            <a:endParaRPr>
              <a:solidFill>
                <a:srgbClr val="374957"/>
              </a:solidFill>
            </a:endParaRPr>
          </a:p>
          <a:p>
            <a:pPr indent="-317500" lvl="0" marL="457200" rtl="0" algn="l">
              <a:spcBef>
                <a:spcPts val="0"/>
              </a:spcBef>
              <a:spcAft>
                <a:spcPts val="0"/>
              </a:spcAft>
              <a:buSzPts val="1400"/>
              <a:buChar char="●"/>
            </a:pPr>
            <a:r>
              <a:rPr lang="en">
                <a:solidFill>
                  <a:schemeClr val="hlink"/>
                </a:solidFill>
                <a:uFill>
                  <a:noFill/>
                </a:uFill>
                <a:hlinkClick r:id="rId5"/>
              </a:rPr>
              <a:t>Meditation application template</a:t>
            </a:r>
            <a:endParaRPr>
              <a:solidFill>
                <a:srgbClr val="374957"/>
              </a:solidFill>
            </a:endParaRPr>
          </a:p>
          <a:p>
            <a:pPr indent="-317500" lvl="0" marL="457200" rtl="0" algn="l">
              <a:spcBef>
                <a:spcPts val="0"/>
              </a:spcBef>
              <a:spcAft>
                <a:spcPts val="0"/>
              </a:spcAft>
              <a:buSzPts val="1400"/>
              <a:buChar char="●"/>
            </a:pPr>
            <a:r>
              <a:rPr lang="en">
                <a:solidFill>
                  <a:schemeClr val="hlink"/>
                </a:solidFill>
                <a:uFill>
                  <a:noFill/>
                </a:uFill>
                <a:hlinkClick r:id="rId6"/>
              </a:rPr>
              <a:t>Appointment booking mobile</a:t>
            </a:r>
            <a:endParaRPr/>
          </a:p>
          <a:p>
            <a:pPr indent="-317500" lvl="0" marL="457200" rtl="0" algn="l">
              <a:spcBef>
                <a:spcPts val="0"/>
              </a:spcBef>
              <a:spcAft>
                <a:spcPts val="0"/>
              </a:spcAft>
              <a:buSzPts val="1400"/>
              <a:buChar char="●"/>
            </a:pPr>
            <a:r>
              <a:rPr lang="en">
                <a:uFill>
                  <a:noFill/>
                </a:uFill>
                <a:hlinkClick r:id="rId7"/>
              </a:rPr>
              <a:t>Meditation app interface concept</a:t>
            </a:r>
            <a:endParaRPr>
              <a:solidFill>
                <a:srgbClr val="374957"/>
              </a:solidFill>
              <a:highlight>
                <a:srgbClr val="FFFFFF"/>
              </a:highlight>
              <a:latin typeface="Proxima Nova"/>
              <a:ea typeface="Proxima Nova"/>
              <a:cs typeface="Proxima Nova"/>
              <a:sym typeface="Proxima Nova"/>
            </a:endParaRPr>
          </a:p>
          <a:p>
            <a:pPr indent="-317500" lvl="0" marL="457200" rtl="0" algn="l">
              <a:spcBef>
                <a:spcPts val="0"/>
              </a:spcBef>
              <a:spcAft>
                <a:spcPts val="0"/>
              </a:spcAft>
              <a:buSzPts val="1400"/>
              <a:buChar char="●"/>
            </a:pPr>
            <a:r>
              <a:rPr lang="en">
                <a:uFill>
                  <a:noFill/>
                </a:uFill>
                <a:hlinkClick r:id="rId8"/>
              </a:rPr>
              <a:t>Meditation concept</a:t>
            </a:r>
            <a:endParaRPr>
              <a:solidFill>
                <a:srgbClr val="374957"/>
              </a:solidFill>
              <a:highlight>
                <a:srgbClr val="FFFFFF"/>
              </a:highlight>
              <a:latin typeface="Proxima Nova"/>
              <a:ea typeface="Proxima Nova"/>
              <a:cs typeface="Proxima Nova"/>
              <a:sym typeface="Proxima Nova"/>
            </a:endParaRPr>
          </a:p>
          <a:p>
            <a:pPr indent="-317500" lvl="0" marL="457200" rtl="0" algn="l">
              <a:spcBef>
                <a:spcPts val="0"/>
              </a:spcBef>
              <a:spcAft>
                <a:spcPts val="0"/>
              </a:spcAft>
              <a:buSzPts val="1400"/>
              <a:buChar char="●"/>
            </a:pPr>
            <a:r>
              <a:rPr lang="en">
                <a:uFill>
                  <a:noFill/>
                </a:uFill>
                <a:hlinkClick r:id="rId9"/>
              </a:rPr>
              <a:t>Open air yoga class</a:t>
            </a:r>
            <a:endParaRPr/>
          </a:p>
          <a:p>
            <a:pPr indent="-317500" lvl="0" marL="457200" rtl="0" algn="l">
              <a:lnSpc>
                <a:spcPct val="100000"/>
              </a:lnSpc>
              <a:spcBef>
                <a:spcPts val="0"/>
              </a:spcBef>
              <a:spcAft>
                <a:spcPts val="0"/>
              </a:spcAft>
              <a:buSzPts val="1400"/>
              <a:buChar char="●"/>
            </a:pPr>
            <a:r>
              <a:rPr lang="en">
                <a:solidFill>
                  <a:schemeClr val="hlink"/>
                </a:solidFill>
                <a:uFill>
                  <a:noFill/>
                </a:uFill>
                <a:hlinkClick r:id="rId10"/>
              </a:rPr>
              <a:t>Close up view of peaceful woman</a:t>
            </a:r>
            <a:endParaRPr>
              <a:solidFill>
                <a:schemeClr val="hlink"/>
              </a:solidFill>
            </a:endParaRPr>
          </a:p>
          <a:p>
            <a:pPr indent="-317500" lvl="0" marL="457200" rtl="0" algn="l">
              <a:lnSpc>
                <a:spcPct val="100000"/>
              </a:lnSpc>
              <a:spcBef>
                <a:spcPts val="0"/>
              </a:spcBef>
              <a:spcAft>
                <a:spcPts val="0"/>
              </a:spcAft>
              <a:buClr>
                <a:schemeClr val="hlink"/>
              </a:buClr>
              <a:buSzPts val="1400"/>
              <a:buChar char="●"/>
            </a:pPr>
            <a:r>
              <a:rPr lang="en">
                <a:solidFill>
                  <a:schemeClr val="hlink"/>
                </a:solidFill>
                <a:uFill>
                  <a:noFill/>
                </a:uFill>
                <a:hlinkClick r:id="rId11"/>
              </a:rPr>
              <a:t>Front view young woman meditating</a:t>
            </a:r>
            <a:endParaRPr/>
          </a:p>
        </p:txBody>
      </p:sp>
      <p:cxnSp>
        <p:nvCxnSpPr>
          <p:cNvPr id="2056" name="Google Shape;2056;p79"/>
          <p:cNvCxnSpPr/>
          <p:nvPr/>
        </p:nvCxnSpPr>
        <p:spPr>
          <a:xfrm>
            <a:off x="727675" y="1084725"/>
            <a:ext cx="2202900" cy="0"/>
          </a:xfrm>
          <a:prstGeom prst="straightConnector1">
            <a:avLst/>
          </a:prstGeom>
          <a:noFill/>
          <a:ln cap="flat" cmpd="sng" w="76200">
            <a:solidFill>
              <a:schemeClr val="accent5"/>
            </a:solidFill>
            <a:prstDash val="solid"/>
            <a:round/>
            <a:headEnd len="med" w="med" type="none"/>
            <a:tailEnd len="med" w="med" type="none"/>
          </a:ln>
        </p:spPr>
      </p:cxnSp>
      <p:sp>
        <p:nvSpPr>
          <p:cNvPr id="2057" name="Google Shape;2057;p79"/>
          <p:cNvSpPr txBox="1"/>
          <p:nvPr>
            <p:ph idx="2" type="subTitle"/>
          </p:nvPr>
        </p:nvSpPr>
        <p:spPr>
          <a:xfrm>
            <a:off x="4766275" y="1828800"/>
            <a:ext cx="3653700" cy="28671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A</a:t>
            </a:r>
            <a:r>
              <a:rPr lang="en">
                <a:uFill>
                  <a:noFill/>
                </a:uFill>
                <a:hlinkClick r:id="rId12"/>
              </a:rPr>
              <a:t>ir yoga class</a:t>
            </a:r>
            <a:endParaRPr/>
          </a:p>
          <a:p>
            <a:pPr indent="-317500" lvl="0" marL="457200" rtl="0" algn="l">
              <a:spcBef>
                <a:spcPts val="0"/>
              </a:spcBef>
              <a:spcAft>
                <a:spcPts val="0"/>
              </a:spcAft>
              <a:buSzPts val="1400"/>
              <a:buChar char="●"/>
            </a:pPr>
            <a:r>
              <a:rPr lang="en">
                <a:uFill>
                  <a:noFill/>
                </a:uFill>
                <a:hlinkClick r:id="rId13"/>
              </a:rPr>
              <a:t>Hand drawn people doing yoga</a:t>
            </a:r>
            <a:endParaRPr/>
          </a:p>
          <a:p>
            <a:pPr indent="-317500" lvl="0" marL="457200" rtl="0" algn="l">
              <a:spcBef>
                <a:spcPts val="0"/>
              </a:spcBef>
              <a:spcAft>
                <a:spcPts val="0"/>
              </a:spcAft>
              <a:buSzPts val="1400"/>
              <a:buChar char="●"/>
            </a:pPr>
            <a:r>
              <a:rPr lang="en">
                <a:uFill>
                  <a:noFill/>
                </a:uFill>
                <a:hlinkClick r:id="rId14"/>
              </a:rPr>
              <a:t>Meditation concept</a:t>
            </a:r>
            <a:endParaRPr/>
          </a:p>
          <a:p>
            <a:pPr indent="-317500" lvl="0" marL="457200" rtl="0" algn="l">
              <a:spcBef>
                <a:spcPts val="0"/>
              </a:spcBef>
              <a:spcAft>
                <a:spcPts val="0"/>
              </a:spcAft>
              <a:buSzPts val="1400"/>
              <a:buChar char="●"/>
            </a:pPr>
            <a:r>
              <a:rPr lang="en">
                <a:uFill>
                  <a:noFill/>
                </a:uFill>
                <a:hlinkClick r:id="rId15"/>
              </a:rPr>
              <a:t>Meditation illustration concept</a:t>
            </a:r>
            <a:endParaRPr/>
          </a:p>
          <a:p>
            <a:pPr indent="-317500" lvl="0" marL="457200" rtl="0" algn="l">
              <a:spcBef>
                <a:spcPts val="0"/>
              </a:spcBef>
              <a:spcAft>
                <a:spcPts val="0"/>
              </a:spcAft>
              <a:buSzPts val="1400"/>
              <a:buChar char="●"/>
            </a:pPr>
            <a:r>
              <a:rPr lang="en">
                <a:uFill>
                  <a:noFill/>
                </a:uFill>
                <a:hlinkClick r:id="rId16"/>
              </a:rPr>
              <a:t>Mental health awareness</a:t>
            </a:r>
            <a:endParaRPr/>
          </a:p>
          <a:p>
            <a:pPr indent="-317500" lvl="0" marL="457200" marR="50800" rtl="0" algn="l">
              <a:lnSpc>
                <a:spcPct val="100000"/>
              </a:lnSpc>
              <a:spcBef>
                <a:spcPts val="0"/>
              </a:spcBef>
              <a:spcAft>
                <a:spcPts val="0"/>
              </a:spcAft>
              <a:buSzPts val="1400"/>
              <a:buChar char="●"/>
            </a:pPr>
            <a:r>
              <a:rPr lang="en">
                <a:uFill>
                  <a:noFill/>
                </a:uFill>
                <a:hlinkClick r:id="rId17"/>
              </a:rPr>
              <a:t>Flat illustration mental health day</a:t>
            </a:r>
            <a:endParaRPr/>
          </a:p>
          <a:p>
            <a:pPr indent="-317500" lvl="0" marL="457200" marR="50800" rtl="0" algn="l">
              <a:lnSpc>
                <a:spcPct val="100000"/>
              </a:lnSpc>
              <a:spcBef>
                <a:spcPts val="0"/>
              </a:spcBef>
              <a:spcAft>
                <a:spcPts val="0"/>
              </a:spcAft>
              <a:buSzPts val="1400"/>
              <a:buChar char="●"/>
            </a:pPr>
            <a:r>
              <a:rPr lang="en">
                <a:uFill>
                  <a:noFill/>
                </a:uFill>
                <a:hlinkClick r:id="rId18"/>
              </a:rPr>
              <a:t>Different tips for anxiety infographic</a:t>
            </a:r>
            <a:endParaRPr/>
          </a:p>
          <a:p>
            <a:pPr indent="-317500" lvl="0" marL="457200" marR="50800" rtl="0" algn="l">
              <a:lnSpc>
                <a:spcPct val="100000"/>
              </a:lnSpc>
              <a:spcBef>
                <a:spcPts val="0"/>
              </a:spcBef>
              <a:spcAft>
                <a:spcPts val="0"/>
              </a:spcAft>
              <a:buSzPts val="1400"/>
              <a:buChar char="●"/>
            </a:pPr>
            <a:r>
              <a:rPr lang="en">
                <a:uFill>
                  <a:noFill/>
                </a:uFill>
                <a:hlinkClick r:id="rId19"/>
              </a:rPr>
              <a:t>Lotus flower spa</a:t>
            </a:r>
            <a:endParaRPr/>
          </a:p>
          <a:p>
            <a:pPr indent="-317500" lvl="0" marL="457200" marR="50800" rtl="0" algn="l">
              <a:lnSpc>
                <a:spcPct val="100000"/>
              </a:lnSpc>
              <a:spcBef>
                <a:spcPts val="0"/>
              </a:spcBef>
              <a:spcAft>
                <a:spcPts val="0"/>
              </a:spcAft>
              <a:buSzPts val="1400"/>
              <a:buChar char="●"/>
            </a:pPr>
            <a:r>
              <a:rPr lang="en">
                <a:uFill>
                  <a:noFill/>
                </a:uFill>
                <a:hlinkClick r:id="rId20"/>
              </a:rPr>
              <a:t>Meditation app interface</a:t>
            </a:r>
            <a:endParaRPr/>
          </a:p>
        </p:txBody>
      </p:sp>
      <p:sp>
        <p:nvSpPr>
          <p:cNvPr id="2058" name="Google Shape;205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62" name="Shape 2062"/>
        <p:cNvGrpSpPr/>
        <p:nvPr/>
      </p:nvGrpSpPr>
      <p:grpSpPr>
        <a:xfrm>
          <a:off x="0" y="0"/>
          <a:ext cx="0" cy="0"/>
          <a:chOff x="0" y="0"/>
          <a:chExt cx="0" cy="0"/>
        </a:xfrm>
      </p:grpSpPr>
      <p:sp>
        <p:nvSpPr>
          <p:cNvPr id="2063" name="Google Shape;2063;p80"/>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2064" name="Google Shape;2064;p80"/>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000">
              <a:solidFill>
                <a:srgbClr val="FFFFFF"/>
              </a:solidFill>
              <a:latin typeface="Arial"/>
              <a:ea typeface="Arial"/>
              <a:cs typeface="Arial"/>
              <a:sym typeface="Arial"/>
            </a:endParaRPr>
          </a:p>
          <a:p>
            <a:pPr indent="0" lvl="0" marL="0" rtl="0" algn="ctr">
              <a:spcBef>
                <a:spcPts val="0"/>
              </a:spcBef>
              <a:spcAft>
                <a:spcPts val="0"/>
              </a:spcAft>
              <a:buNone/>
            </a:pPr>
            <a:r>
              <a:t/>
            </a:r>
            <a:endParaRPr sz="1000">
              <a:solidFill>
                <a:srgbClr val="435D74"/>
              </a:solidFill>
              <a:latin typeface="Arial"/>
              <a:ea typeface="Arial"/>
              <a:cs typeface="Arial"/>
              <a:sym typeface="Arial"/>
            </a:endParaRPr>
          </a:p>
          <a:p>
            <a:pPr indent="0" lvl="0" marL="0" rtl="0" algn="ctr">
              <a:spcBef>
                <a:spcPts val="0"/>
              </a:spcBef>
              <a:spcAft>
                <a:spcPts val="0"/>
              </a:spcAft>
              <a:buNone/>
            </a:pPr>
            <a:r>
              <a:t/>
            </a:r>
            <a:endParaRPr sz="1300">
              <a:solidFill>
                <a:srgbClr val="435D74"/>
              </a:solidFill>
              <a:latin typeface="Arial"/>
              <a:ea typeface="Arial"/>
              <a:cs typeface="Arial"/>
              <a:sym typeface="Arial"/>
            </a:endParaRPr>
          </a:p>
          <a:p>
            <a:pPr indent="0" lvl="0" marL="0" rtl="0" algn="l">
              <a:spcBef>
                <a:spcPts val="0"/>
              </a:spcBef>
              <a:spcAft>
                <a:spcPts val="0"/>
              </a:spcAft>
              <a:buNone/>
            </a:pPr>
            <a:r>
              <a:t/>
            </a:r>
            <a:endParaRPr sz="1300">
              <a:solidFill>
                <a:srgbClr val="435D74"/>
              </a:solidFill>
              <a:latin typeface="Arial"/>
              <a:ea typeface="Arial"/>
              <a:cs typeface="Arial"/>
              <a:sym typeface="Arial"/>
            </a:endParaRPr>
          </a:p>
        </p:txBody>
      </p:sp>
      <p:sp>
        <p:nvSpPr>
          <p:cNvPr id="2065" name="Google Shape;2065;p8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066" name="Google Shape;2066;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70" name="Shape 2070"/>
        <p:cNvGrpSpPr/>
        <p:nvPr/>
      </p:nvGrpSpPr>
      <p:grpSpPr>
        <a:xfrm>
          <a:off x="0" y="0"/>
          <a:ext cx="0" cy="0"/>
          <a:chOff x="0" y="0"/>
          <a:chExt cx="0" cy="0"/>
        </a:xfrm>
      </p:grpSpPr>
      <p:sp>
        <p:nvSpPr>
          <p:cNvPr id="2071" name="Google Shape;2071;p81"/>
          <p:cNvSpPr txBox="1"/>
          <p:nvPr>
            <p:ph idx="4294967295"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072" name="Google Shape;2072;p81"/>
          <p:cNvSpPr txBox="1"/>
          <p:nvPr>
            <p:ph idx="4294967295" type="body"/>
          </p:nvPr>
        </p:nvSpPr>
        <p:spPr>
          <a:xfrm>
            <a:off x="1048350" y="6902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b="1" lang="en" sz="1000" u="sng">
                <a:solidFill>
                  <a:srgbClr val="869FB2"/>
                </a:solidFill>
                <a:latin typeface="Arial"/>
                <a:ea typeface="Arial"/>
                <a:cs typeface="Arial"/>
                <a:sym typeface="Arial"/>
              </a:rPr>
              <a:t>S</a:t>
            </a:r>
            <a:r>
              <a:rPr b="1" lang="en" u="sng">
                <a:solidFill>
                  <a:srgbClr val="869FB2"/>
                </a:solidFill>
                <a:latin typeface="Arial"/>
                <a:ea typeface="Arial"/>
                <a:cs typeface="Arial"/>
                <a:sym typeface="Arial"/>
                <a:hlinkClick r:id="rId3">
                  <a:extLst>
                    <a:ext uri="{A12FA001-AC4F-418D-AE19-62706E023703}">
                      <ahyp:hlinkCl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000">
                <a:solidFill>
                  <a:srgbClr val="869FB2"/>
                </a:solidFill>
                <a:latin typeface="Arial"/>
                <a:ea typeface="Arial"/>
                <a:cs typeface="Arial"/>
                <a:sym typeface="Arial"/>
              </a:rPr>
              <a:t>You are allowed to:</a:t>
            </a:r>
            <a:endParaRPr b="1" sz="1000">
              <a:solidFill>
                <a:srgbClr val="869FB2"/>
              </a:solidFill>
              <a:latin typeface="Arial"/>
              <a:ea typeface="Arial"/>
              <a:cs typeface="Arial"/>
              <a:sym typeface="Aria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000">
                <a:solidFill>
                  <a:srgbClr val="869FB2"/>
                </a:solidFill>
                <a:latin typeface="Arial"/>
                <a:ea typeface="Arial"/>
                <a:cs typeface="Arial"/>
                <a:sym typeface="Arial"/>
              </a:rPr>
              <a:t>You are not allowed to:</a:t>
            </a:r>
            <a:endParaRPr b="1" sz="1000">
              <a:solidFill>
                <a:srgbClr val="869FB2"/>
              </a:solidFill>
              <a:latin typeface="Arial"/>
              <a:ea typeface="Arial"/>
              <a:cs typeface="Arial"/>
              <a:sym typeface="Arial"/>
            </a:endParaRPr>
          </a:p>
          <a:p>
            <a:pPr indent="-292100" lvl="0" marL="457200" rtl="0" algn="l">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indent="-292100" lvl="0" marL="457200" rtl="0" algn="l">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a:p>
            <a:pPr indent="0" lvl="0" marL="0" rtl="0" algn="l">
              <a:spcBef>
                <a:spcPts val="0"/>
              </a:spcBef>
              <a:spcAft>
                <a:spcPts val="0"/>
              </a:spcAft>
              <a:buNone/>
            </a:pPr>
            <a:r>
              <a:t/>
            </a:r>
            <a:endParaRPr sz="1000">
              <a:solidFill>
                <a:srgbClr val="FFFFFF"/>
              </a:solidFill>
              <a:latin typeface="Arial"/>
              <a:ea typeface="Arial"/>
              <a:cs typeface="Arial"/>
              <a:sym typeface="Arial"/>
            </a:endParaRPr>
          </a:p>
        </p:txBody>
      </p:sp>
      <p:sp>
        <p:nvSpPr>
          <p:cNvPr id="2073" name="Google Shape;2073;p81"/>
          <p:cNvSpPr txBox="1"/>
          <p:nvPr>
            <p:ph idx="4294967295" type="body"/>
          </p:nvPr>
        </p:nvSpPr>
        <p:spPr>
          <a:xfrm>
            <a:off x="1048350" y="4314290"/>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indent="0" lvl="0" marL="0" rtl="0" algn="ctr">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000" u="sng">
              <a:solidFill>
                <a:srgbClr val="869FB2"/>
              </a:solidFill>
              <a:latin typeface="Arial"/>
              <a:ea typeface="Arial"/>
              <a:cs typeface="Arial"/>
              <a:sym typeface="Arial"/>
            </a:endParaRPr>
          </a:p>
        </p:txBody>
      </p:sp>
      <p:sp>
        <p:nvSpPr>
          <p:cNvPr id="2074" name="Google Shape;2074;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78" name="Shape 2078"/>
        <p:cNvGrpSpPr/>
        <p:nvPr/>
      </p:nvGrpSpPr>
      <p:grpSpPr>
        <a:xfrm>
          <a:off x="0" y="0"/>
          <a:ext cx="0" cy="0"/>
          <a:chOff x="0" y="0"/>
          <a:chExt cx="0" cy="0"/>
        </a:xfrm>
      </p:grpSpPr>
      <p:sp>
        <p:nvSpPr>
          <p:cNvPr id="2079" name="Google Shape;2079;p82"/>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080" name="Google Shape;2080;p82"/>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081" name="Google Shape;2081;p82"/>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Raleway</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(https://fonts.google.com/specimen/Raleway)</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Open Sans</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4">
                  <a:extLst>
                    <a:ext uri="{A12FA001-AC4F-418D-AE19-62706E023703}">
                      <ahyp:hlinkClr val="tx"/>
                    </a:ext>
                  </a:extLst>
                </a:hlinkClick>
              </a:rPr>
              <a:t>(</a:t>
            </a:r>
            <a:r>
              <a:rPr lang="en">
                <a:solidFill>
                  <a:schemeClr val="lt1"/>
                </a:solidFill>
                <a:uFill>
                  <a:noFill/>
                </a:uFill>
                <a:latin typeface="Arial"/>
                <a:ea typeface="Arial"/>
                <a:cs typeface="Arial"/>
                <a:sym typeface="Arial"/>
                <a:hlinkClick r:id="rId5">
                  <a:extLst>
                    <a:ext uri="{A12FA001-AC4F-418D-AE19-62706E023703}">
                      <ahyp:hlinkClr val="tx"/>
                    </a:ext>
                  </a:extLst>
                </a:hlinkClick>
              </a:rPr>
              <a:t>https://fonts.google.com/specimen/Open+Sans</a:t>
            </a:r>
            <a:r>
              <a:rPr lang="en">
                <a:solidFill>
                  <a:schemeClr val="lt1"/>
                </a:solidFill>
                <a:uFill>
                  <a:noFill/>
                </a:uFill>
                <a:latin typeface="Arial"/>
                <a:ea typeface="Arial"/>
                <a:cs typeface="Arial"/>
                <a:sym typeface="Arial"/>
                <a:hlinkClick r:id="rId6">
                  <a:extLst>
                    <a:ext uri="{A12FA001-AC4F-418D-AE19-62706E023703}">
                      <ahyp:hlinkClr val="tx"/>
                    </a:ext>
                  </a:extLst>
                </a:hlinkClick>
              </a:rPr>
              <a:t>)</a:t>
            </a:r>
            <a:endParaRPr>
              <a:solidFill>
                <a:schemeClr val="lt1"/>
              </a:solidFill>
              <a:latin typeface="Arial"/>
              <a:ea typeface="Arial"/>
              <a:cs typeface="Arial"/>
              <a:sym typeface="Arial"/>
            </a:endParaRPr>
          </a:p>
        </p:txBody>
      </p:sp>
      <p:grpSp>
        <p:nvGrpSpPr>
          <p:cNvPr id="2082" name="Google Shape;2082;p82"/>
          <p:cNvGrpSpPr/>
          <p:nvPr/>
        </p:nvGrpSpPr>
        <p:grpSpPr>
          <a:xfrm>
            <a:off x="1583438" y="3498875"/>
            <a:ext cx="3976875" cy="754200"/>
            <a:chOff x="2052655" y="3498875"/>
            <a:chExt cx="3976875" cy="754200"/>
          </a:xfrm>
        </p:grpSpPr>
        <p:sp>
          <p:nvSpPr>
            <p:cNvPr id="2083" name="Google Shape;2083;p82"/>
            <p:cNvSpPr/>
            <p:nvPr/>
          </p:nvSpPr>
          <p:spPr>
            <a:xfrm>
              <a:off x="3114480" y="3498875"/>
              <a:ext cx="791400" cy="754200"/>
            </a:xfrm>
            <a:prstGeom prst="roundRect">
              <a:avLst>
                <a:gd fmla="val 16667" name="adj"/>
              </a:avLst>
            </a:prstGeom>
            <a:solidFill>
              <a:srgbClr val="FFF1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2"/>
            <p:cNvSpPr/>
            <p:nvPr/>
          </p:nvSpPr>
          <p:spPr>
            <a:xfrm>
              <a:off x="4176300" y="3498875"/>
              <a:ext cx="791400" cy="754200"/>
            </a:xfrm>
            <a:prstGeom prst="roundRect">
              <a:avLst>
                <a:gd fmla="val 16667" name="adj"/>
              </a:avLst>
            </a:prstGeom>
            <a:solidFill>
              <a:srgbClr val="DD8C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2"/>
            <p:cNvSpPr/>
            <p:nvPr/>
          </p:nvSpPr>
          <p:spPr>
            <a:xfrm>
              <a:off x="5238120" y="3498875"/>
              <a:ext cx="791400" cy="754200"/>
            </a:xfrm>
            <a:prstGeom prst="roundRect">
              <a:avLst>
                <a:gd fmla="val 16667" name="adj"/>
              </a:avLst>
            </a:prstGeom>
            <a:solidFill>
              <a:srgbClr val="EDDCD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2"/>
            <p:cNvSpPr/>
            <p:nvPr/>
          </p:nvSpPr>
          <p:spPr>
            <a:xfrm>
              <a:off x="2052655" y="3498875"/>
              <a:ext cx="791400" cy="754200"/>
            </a:xfrm>
            <a:prstGeom prst="roundRect">
              <a:avLst>
                <a:gd fmla="val 16667" name="adj"/>
              </a:avLst>
            </a:prstGeom>
            <a:solidFill>
              <a:srgbClr val="CAA8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2"/>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#fff1e6</a:t>
              </a:r>
              <a:endParaRPr sz="1000">
                <a:solidFill>
                  <a:schemeClr val="dk1"/>
                </a:solidFill>
              </a:endParaRPr>
            </a:p>
          </p:txBody>
        </p:sp>
        <p:sp>
          <p:nvSpPr>
            <p:cNvPr id="2088" name="Google Shape;2088;p82"/>
            <p:cNvSpPr txBox="1"/>
            <p:nvPr/>
          </p:nvSpPr>
          <p:spPr>
            <a:xfrm>
              <a:off x="417630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#dd8c61</a:t>
              </a:r>
              <a:endParaRPr sz="1000">
                <a:solidFill>
                  <a:schemeClr val="dk1"/>
                </a:solidFill>
              </a:endParaRPr>
            </a:p>
          </p:txBody>
        </p:sp>
        <p:sp>
          <p:nvSpPr>
            <p:cNvPr id="2089" name="Google Shape;2089;p82"/>
            <p:cNvSpPr txBox="1"/>
            <p:nvPr/>
          </p:nvSpPr>
          <p:spPr>
            <a:xfrm>
              <a:off x="523813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#eddcd2</a:t>
              </a:r>
              <a:endParaRPr sz="1000">
                <a:solidFill>
                  <a:schemeClr val="dk1"/>
                </a:solidFill>
              </a:endParaRPr>
            </a:p>
          </p:txBody>
        </p:sp>
        <p:sp>
          <p:nvSpPr>
            <p:cNvPr id="2090" name="Google Shape;2090;p82"/>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#caa8f5</a:t>
              </a:r>
              <a:endParaRPr sz="1000">
                <a:solidFill>
                  <a:schemeClr val="dk1"/>
                </a:solidFill>
              </a:endParaRPr>
            </a:p>
          </p:txBody>
        </p:sp>
      </p:grpSp>
      <p:sp>
        <p:nvSpPr>
          <p:cNvPr id="2091" name="Google Shape;2091;p82"/>
          <p:cNvSpPr/>
          <p:nvPr/>
        </p:nvSpPr>
        <p:spPr>
          <a:xfrm>
            <a:off x="6988663" y="3498875"/>
            <a:ext cx="791400" cy="754200"/>
          </a:xfrm>
          <a:prstGeom prst="roundRect">
            <a:avLst>
              <a:gd fmla="val 16667" name="adj"/>
            </a:avLst>
          </a:prstGeom>
          <a:solidFill>
            <a:srgbClr val="592E8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2"/>
          <p:cNvSpPr/>
          <p:nvPr/>
        </p:nvSpPr>
        <p:spPr>
          <a:xfrm>
            <a:off x="5926838" y="3498875"/>
            <a:ext cx="791400" cy="754200"/>
          </a:xfrm>
          <a:prstGeom prst="roundRect">
            <a:avLst>
              <a:gd fmla="val 16667" name="adj"/>
            </a:avLst>
          </a:prstGeom>
          <a:solidFill>
            <a:srgbClr val="F5B0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2"/>
          <p:cNvSpPr txBox="1"/>
          <p:nvPr/>
        </p:nvSpPr>
        <p:spPr>
          <a:xfrm>
            <a:off x="69886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#592e84</a:t>
            </a:r>
            <a:endParaRPr sz="1000">
              <a:solidFill>
                <a:schemeClr val="dk1"/>
              </a:solidFill>
            </a:endParaRPr>
          </a:p>
        </p:txBody>
      </p:sp>
      <p:sp>
        <p:nvSpPr>
          <p:cNvPr id="2094" name="Google Shape;2094;p82"/>
          <p:cNvSpPr txBox="1"/>
          <p:nvPr/>
        </p:nvSpPr>
        <p:spPr>
          <a:xfrm>
            <a:off x="5926838"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#f5b0cb</a:t>
            </a:r>
            <a:endParaRPr sz="1000">
              <a:solidFill>
                <a:schemeClr val="dk1"/>
              </a:solidFill>
            </a:endParaRPr>
          </a:p>
        </p:txBody>
      </p:sp>
      <p:sp>
        <p:nvSpPr>
          <p:cNvPr id="2095" name="Google Shape;2095;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5" name="Google Shape;785;p47"/>
          <p:cNvSpPr txBox="1"/>
          <p:nvPr/>
        </p:nvSpPr>
        <p:spPr>
          <a:xfrm>
            <a:off x="219350" y="0"/>
            <a:ext cx="6622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accent6"/>
                </a:solidFill>
                <a:latin typeface="Raleway ExtraBold"/>
                <a:ea typeface="Raleway ExtraBold"/>
                <a:cs typeface="Raleway ExtraBold"/>
                <a:sym typeface="Raleway ExtraBold"/>
              </a:rPr>
              <a:t>Persuasive strategies </a:t>
            </a:r>
            <a:endParaRPr/>
          </a:p>
        </p:txBody>
      </p:sp>
      <p:sp>
        <p:nvSpPr>
          <p:cNvPr id="786" name="Google Shape;786;p47"/>
          <p:cNvSpPr txBox="1"/>
          <p:nvPr/>
        </p:nvSpPr>
        <p:spPr>
          <a:xfrm>
            <a:off x="398900" y="756500"/>
            <a:ext cx="40305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Open Sans"/>
                <a:ea typeface="Open Sans"/>
                <a:cs typeface="Open Sans"/>
                <a:sym typeface="Open Sans"/>
              </a:rPr>
              <a:t>Dialogue</a:t>
            </a:r>
            <a:r>
              <a:rPr b="1" lang="en" sz="1800">
                <a:solidFill>
                  <a:schemeClr val="accent6"/>
                </a:solidFill>
                <a:latin typeface="Open Sans"/>
                <a:ea typeface="Open Sans"/>
                <a:cs typeface="Open Sans"/>
                <a:sym typeface="Open Sans"/>
              </a:rPr>
              <a:t> support: praise,reward, reminders</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21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p:txBody>
      </p:sp>
      <p:sp>
        <p:nvSpPr>
          <p:cNvPr id="787" name="Google Shape;787;p47"/>
          <p:cNvSpPr txBox="1"/>
          <p:nvPr/>
        </p:nvSpPr>
        <p:spPr>
          <a:xfrm>
            <a:off x="5310275" y="681800"/>
            <a:ext cx="344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6"/>
                </a:solidFill>
                <a:latin typeface="Open Sans"/>
                <a:ea typeface="Open Sans"/>
                <a:cs typeface="Open Sans"/>
                <a:sym typeface="Open Sans"/>
              </a:rPr>
              <a:t>System credibility: Surface</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rPr b="1" lang="en" sz="1800">
                <a:solidFill>
                  <a:schemeClr val="accent6"/>
                </a:solidFill>
                <a:latin typeface="Open Sans"/>
                <a:ea typeface="Open Sans"/>
                <a:cs typeface="Open Sans"/>
                <a:sym typeface="Open Sans"/>
              </a:rPr>
              <a:t>credibility</a:t>
            </a:r>
            <a:endParaRPr b="1" sz="1800">
              <a:solidFill>
                <a:schemeClr val="accent6"/>
              </a:solidFill>
              <a:latin typeface="Open Sans"/>
              <a:ea typeface="Open Sans"/>
              <a:cs typeface="Open Sans"/>
              <a:sym typeface="Open Sans"/>
            </a:endParaRPr>
          </a:p>
        </p:txBody>
      </p:sp>
      <p:sp>
        <p:nvSpPr>
          <p:cNvPr id="788" name="Google Shape;788;p47"/>
          <p:cNvSpPr txBox="1"/>
          <p:nvPr/>
        </p:nvSpPr>
        <p:spPr>
          <a:xfrm>
            <a:off x="2085100" y="4110125"/>
            <a:ext cx="245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Provide the ability to set reminders and earn rewards or praises</a:t>
            </a:r>
            <a:endParaRPr/>
          </a:p>
        </p:txBody>
      </p:sp>
      <p:sp>
        <p:nvSpPr>
          <p:cNvPr id="789" name="Google Shape;789;p47"/>
          <p:cNvSpPr txBox="1"/>
          <p:nvPr/>
        </p:nvSpPr>
        <p:spPr>
          <a:xfrm>
            <a:off x="0" y="4749850"/>
            <a:ext cx="19335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Apple’s Calm App &amp; Envol App</a:t>
            </a:r>
            <a:endParaRPr sz="900"/>
          </a:p>
        </p:txBody>
      </p:sp>
      <p:sp>
        <p:nvSpPr>
          <p:cNvPr id="790" name="Google Shape;790;p47"/>
          <p:cNvSpPr txBox="1"/>
          <p:nvPr/>
        </p:nvSpPr>
        <p:spPr>
          <a:xfrm>
            <a:off x="5418475" y="3622875"/>
            <a:ext cx="161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Minimal </a:t>
            </a:r>
            <a:r>
              <a:rPr lang="en">
                <a:solidFill>
                  <a:schemeClr val="accent6"/>
                </a:solidFill>
                <a:latin typeface="Open Sans"/>
                <a:ea typeface="Open Sans"/>
                <a:cs typeface="Open Sans"/>
                <a:sym typeface="Open Sans"/>
              </a:rPr>
              <a:t>aesthetic</a:t>
            </a:r>
            <a:r>
              <a:rPr lang="en">
                <a:solidFill>
                  <a:schemeClr val="accent6"/>
                </a:solidFill>
                <a:latin typeface="Open Sans"/>
                <a:ea typeface="Open Sans"/>
                <a:cs typeface="Open Sans"/>
                <a:sym typeface="Open Sans"/>
              </a:rPr>
              <a:t> with limited ads, clearly indicated as sponsored  </a:t>
            </a:r>
            <a:r>
              <a:rPr lang="en">
                <a:solidFill>
                  <a:schemeClr val="accent6"/>
                </a:solidFill>
                <a:latin typeface="Open Sans"/>
                <a:ea typeface="Open Sans"/>
                <a:cs typeface="Open Sans"/>
                <a:sym typeface="Open Sans"/>
              </a:rPr>
              <a:t> </a:t>
            </a:r>
            <a:endParaRPr/>
          </a:p>
        </p:txBody>
      </p:sp>
      <p:sp>
        <p:nvSpPr>
          <p:cNvPr id="791" name="Google Shape;791;p47"/>
          <p:cNvSpPr txBox="1"/>
          <p:nvPr/>
        </p:nvSpPr>
        <p:spPr>
          <a:xfrm>
            <a:off x="5886050" y="4859650"/>
            <a:ext cx="300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rPr>
              <a:t>Image Source:Headspace App, Tango App</a:t>
            </a:r>
            <a:endParaRPr/>
          </a:p>
        </p:txBody>
      </p:sp>
      <p:pic>
        <p:nvPicPr>
          <p:cNvPr id="792" name="Google Shape;792;p47"/>
          <p:cNvPicPr preferRelativeResize="0"/>
          <p:nvPr/>
        </p:nvPicPr>
        <p:blipFill rotWithShape="1">
          <a:blip r:embed="rId3">
            <a:alphaModFix/>
          </a:blip>
          <a:srcRect b="0" l="0" r="0" t="-1719"/>
          <a:stretch/>
        </p:blipFill>
        <p:spPr>
          <a:xfrm>
            <a:off x="467700" y="1598950"/>
            <a:ext cx="1478892" cy="2611726"/>
          </a:xfrm>
          <a:prstGeom prst="rect">
            <a:avLst/>
          </a:prstGeom>
          <a:noFill/>
          <a:ln>
            <a:noFill/>
          </a:ln>
        </p:spPr>
      </p:pic>
      <p:pic>
        <p:nvPicPr>
          <p:cNvPr id="793" name="Google Shape;793;p47"/>
          <p:cNvPicPr preferRelativeResize="0"/>
          <p:nvPr/>
        </p:nvPicPr>
        <p:blipFill>
          <a:blip r:embed="rId4">
            <a:alphaModFix/>
          </a:blip>
          <a:stretch>
            <a:fillRect/>
          </a:stretch>
        </p:blipFill>
        <p:spPr>
          <a:xfrm>
            <a:off x="2085100" y="1598949"/>
            <a:ext cx="1555100" cy="2383900"/>
          </a:xfrm>
          <a:prstGeom prst="rect">
            <a:avLst/>
          </a:prstGeom>
          <a:noFill/>
          <a:ln>
            <a:noFill/>
          </a:ln>
        </p:spPr>
      </p:pic>
      <p:pic>
        <p:nvPicPr>
          <p:cNvPr id="794" name="Google Shape;794;p47"/>
          <p:cNvPicPr preferRelativeResize="0"/>
          <p:nvPr/>
        </p:nvPicPr>
        <p:blipFill>
          <a:blip r:embed="rId5">
            <a:alphaModFix/>
          </a:blip>
          <a:stretch>
            <a:fillRect/>
          </a:stretch>
        </p:blipFill>
        <p:spPr>
          <a:xfrm>
            <a:off x="7290897" y="1082454"/>
            <a:ext cx="1752525" cy="3416896"/>
          </a:xfrm>
          <a:prstGeom prst="rect">
            <a:avLst/>
          </a:prstGeom>
          <a:noFill/>
          <a:ln>
            <a:noFill/>
          </a:ln>
        </p:spPr>
      </p:pic>
      <p:pic>
        <p:nvPicPr>
          <p:cNvPr id="795" name="Google Shape;795;p47"/>
          <p:cNvPicPr preferRelativeResize="0"/>
          <p:nvPr/>
        </p:nvPicPr>
        <p:blipFill>
          <a:blip r:embed="rId6">
            <a:alphaModFix/>
          </a:blip>
          <a:stretch>
            <a:fillRect/>
          </a:stretch>
        </p:blipFill>
        <p:spPr>
          <a:xfrm>
            <a:off x="5418475" y="1694911"/>
            <a:ext cx="1616700" cy="1927963"/>
          </a:xfrm>
          <a:prstGeom prst="rect">
            <a:avLst/>
          </a:prstGeom>
          <a:noFill/>
          <a:ln>
            <a:noFill/>
          </a:ln>
        </p:spPr>
      </p:pic>
      <p:sp>
        <p:nvSpPr>
          <p:cNvPr id="796" name="Google Shape;796;p47"/>
          <p:cNvSpPr/>
          <p:nvPr/>
        </p:nvSpPr>
        <p:spPr>
          <a:xfrm>
            <a:off x="6636525" y="1702550"/>
            <a:ext cx="398700" cy="1920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99" name="Shape 2099"/>
        <p:cNvGrpSpPr/>
        <p:nvPr/>
      </p:nvGrpSpPr>
      <p:grpSpPr>
        <a:xfrm>
          <a:off x="0" y="0"/>
          <a:ext cx="0" cy="0"/>
          <a:chOff x="0" y="0"/>
          <a:chExt cx="0" cy="0"/>
        </a:xfrm>
      </p:grpSpPr>
      <p:sp>
        <p:nvSpPr>
          <p:cNvPr id="2100" name="Google Shape;2100;p83"/>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2101" name="Google Shape;2101;p83"/>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2102" name="Google Shape;2102;p83"/>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103" name="Google Shape;2103;p83"/>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2104" name="Google Shape;2104;p83"/>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2105" name="Google Shape;2105;p83"/>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2106" name="Google Shape;2106;p83"/>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2107" name="Google Shape;2107;p83"/>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2108" name="Google Shape;2108;p83"/>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2109" name="Google Shape;2109;p83"/>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2110" name="Google Shape;2110;p83"/>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2111" name="Google Shape;2111;p83"/>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3">
                  <a:extLst>
                    <a:ext uri="{A12FA001-AC4F-418D-AE19-62706E023703}">
                      <ahyp:hlinkClr val="tx"/>
                    </a:ext>
                  </a:extLst>
                </a:hlinkClick>
              </a:rPr>
              <a:t>Cuate</a:t>
            </a:r>
            <a:endParaRPr>
              <a:solidFill>
                <a:srgbClr val="869FB2"/>
              </a:solidFill>
            </a:endParaRPr>
          </a:p>
        </p:txBody>
      </p:sp>
      <p:sp>
        <p:nvSpPr>
          <p:cNvPr id="2112" name="Google Shape;211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16" name="Shape 2116"/>
        <p:cNvGrpSpPr/>
        <p:nvPr/>
      </p:nvGrpSpPr>
      <p:grpSpPr>
        <a:xfrm>
          <a:off x="0" y="0"/>
          <a:ext cx="0" cy="0"/>
          <a:chOff x="0" y="0"/>
          <a:chExt cx="0" cy="0"/>
        </a:xfrm>
      </p:grpSpPr>
      <p:sp>
        <p:nvSpPr>
          <p:cNvPr id="2117" name="Google Shape;2117;p84"/>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118" name="Google Shape;2118;p84"/>
          <p:cNvGrpSpPr/>
          <p:nvPr/>
        </p:nvGrpSpPr>
        <p:grpSpPr>
          <a:xfrm>
            <a:off x="5156078" y="3085736"/>
            <a:ext cx="474294" cy="551291"/>
            <a:chOff x="4727025" y="1332775"/>
            <a:chExt cx="59900" cy="69625"/>
          </a:xfrm>
        </p:grpSpPr>
        <p:sp>
          <p:nvSpPr>
            <p:cNvPr id="2119" name="Google Shape;2119;p8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1" name="Google Shape;2121;p84"/>
          <p:cNvGrpSpPr/>
          <p:nvPr/>
        </p:nvGrpSpPr>
        <p:grpSpPr>
          <a:xfrm>
            <a:off x="5769734" y="2314340"/>
            <a:ext cx="555653" cy="557031"/>
            <a:chOff x="4820425" y="1329900"/>
            <a:chExt cx="70175" cy="70350"/>
          </a:xfrm>
        </p:grpSpPr>
        <p:sp>
          <p:nvSpPr>
            <p:cNvPr id="2122" name="Google Shape;2122;p84"/>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4"/>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4"/>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4"/>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6" name="Google Shape;2126;p84"/>
          <p:cNvGrpSpPr/>
          <p:nvPr/>
        </p:nvGrpSpPr>
        <p:grpSpPr>
          <a:xfrm>
            <a:off x="6396103" y="2318845"/>
            <a:ext cx="582574" cy="533871"/>
            <a:chOff x="4903200" y="1331525"/>
            <a:chExt cx="73575" cy="67425"/>
          </a:xfrm>
        </p:grpSpPr>
        <p:sp>
          <p:nvSpPr>
            <p:cNvPr id="2127" name="Google Shape;2127;p84"/>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4"/>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9" name="Google Shape;2129;p84"/>
          <p:cNvGrpSpPr/>
          <p:nvPr/>
        </p:nvGrpSpPr>
        <p:grpSpPr>
          <a:xfrm>
            <a:off x="5755581" y="3078709"/>
            <a:ext cx="583960" cy="565345"/>
            <a:chOff x="4815575" y="1416800"/>
            <a:chExt cx="73750" cy="71400"/>
          </a:xfrm>
        </p:grpSpPr>
        <p:sp>
          <p:nvSpPr>
            <p:cNvPr id="2130" name="Google Shape;2130;p8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84"/>
          <p:cNvGrpSpPr/>
          <p:nvPr/>
        </p:nvGrpSpPr>
        <p:grpSpPr>
          <a:xfrm>
            <a:off x="6390362" y="3108896"/>
            <a:ext cx="589898" cy="504970"/>
            <a:chOff x="4902475" y="1418875"/>
            <a:chExt cx="74500" cy="63775"/>
          </a:xfrm>
        </p:grpSpPr>
        <p:sp>
          <p:nvSpPr>
            <p:cNvPr id="2134" name="Google Shape;2134;p84"/>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4"/>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6" name="Google Shape;2136;p84"/>
          <p:cNvGrpSpPr/>
          <p:nvPr/>
        </p:nvGrpSpPr>
        <p:grpSpPr>
          <a:xfrm>
            <a:off x="5765577" y="3826000"/>
            <a:ext cx="563967" cy="567127"/>
            <a:chOff x="4818100" y="1507675"/>
            <a:chExt cx="71225" cy="71625"/>
          </a:xfrm>
        </p:grpSpPr>
        <p:sp>
          <p:nvSpPr>
            <p:cNvPr id="2137" name="Google Shape;2137;p84"/>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4"/>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4"/>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4"/>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84"/>
          <p:cNvGrpSpPr/>
          <p:nvPr/>
        </p:nvGrpSpPr>
        <p:grpSpPr>
          <a:xfrm>
            <a:off x="5079075" y="3829461"/>
            <a:ext cx="628301" cy="588505"/>
            <a:chOff x="4721450" y="1509475"/>
            <a:chExt cx="79350" cy="74325"/>
          </a:xfrm>
        </p:grpSpPr>
        <p:sp>
          <p:nvSpPr>
            <p:cNvPr id="2142" name="Google Shape;2142;p84"/>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4"/>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4"/>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4"/>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6" name="Google Shape;2146;p84"/>
          <p:cNvGrpSpPr/>
          <p:nvPr/>
        </p:nvGrpSpPr>
        <p:grpSpPr>
          <a:xfrm>
            <a:off x="6424608" y="3814027"/>
            <a:ext cx="557038" cy="562772"/>
            <a:chOff x="4906800" y="1507500"/>
            <a:chExt cx="70350" cy="71075"/>
          </a:xfrm>
        </p:grpSpPr>
        <p:sp>
          <p:nvSpPr>
            <p:cNvPr id="2147" name="Google Shape;2147;p84"/>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4"/>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4"/>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4"/>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4"/>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2" name="Google Shape;2152;p84"/>
          <p:cNvGrpSpPr/>
          <p:nvPr/>
        </p:nvGrpSpPr>
        <p:grpSpPr>
          <a:xfrm>
            <a:off x="4462216" y="2340963"/>
            <a:ext cx="517934" cy="517934"/>
            <a:chOff x="3736598" y="2170606"/>
            <a:chExt cx="404889" cy="404889"/>
          </a:xfrm>
        </p:grpSpPr>
        <p:sp>
          <p:nvSpPr>
            <p:cNvPr id="2153" name="Google Shape;2153;p84"/>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4"/>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4"/>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4"/>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84"/>
          <p:cNvGrpSpPr/>
          <p:nvPr/>
        </p:nvGrpSpPr>
        <p:grpSpPr>
          <a:xfrm>
            <a:off x="3729277" y="2341061"/>
            <a:ext cx="586986" cy="517740"/>
            <a:chOff x="3161917" y="2170682"/>
            <a:chExt cx="458870" cy="404737"/>
          </a:xfrm>
        </p:grpSpPr>
        <p:sp>
          <p:nvSpPr>
            <p:cNvPr id="2158" name="Google Shape;2158;p84"/>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4"/>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4"/>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1" name="Google Shape;2161;p84"/>
          <p:cNvGrpSpPr/>
          <p:nvPr/>
        </p:nvGrpSpPr>
        <p:grpSpPr>
          <a:xfrm>
            <a:off x="3752299" y="3102400"/>
            <a:ext cx="540943" cy="517963"/>
            <a:chOff x="3179914" y="2889488"/>
            <a:chExt cx="422876" cy="404911"/>
          </a:xfrm>
        </p:grpSpPr>
        <p:sp>
          <p:nvSpPr>
            <p:cNvPr id="2162" name="Google Shape;2162;p84"/>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4"/>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4"/>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4"/>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4"/>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4"/>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8" name="Google Shape;2168;p84"/>
          <p:cNvGrpSpPr/>
          <p:nvPr/>
        </p:nvGrpSpPr>
        <p:grpSpPr>
          <a:xfrm>
            <a:off x="4453093" y="3102358"/>
            <a:ext cx="536180" cy="518047"/>
            <a:chOff x="3729467" y="2889422"/>
            <a:chExt cx="419153" cy="404977"/>
          </a:xfrm>
        </p:grpSpPr>
        <p:sp>
          <p:nvSpPr>
            <p:cNvPr id="2169" name="Google Shape;2169;p84"/>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4"/>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4"/>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4"/>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cap="flat" cmpd="sng" w="9525">
              <a:solidFill>
                <a:srgbClr val="F8FA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4"/>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4"/>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4"/>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84"/>
          <p:cNvGrpSpPr/>
          <p:nvPr/>
        </p:nvGrpSpPr>
        <p:grpSpPr>
          <a:xfrm>
            <a:off x="1990126" y="3445787"/>
            <a:ext cx="965351" cy="134611"/>
            <a:chOff x="4411970" y="2962952"/>
            <a:chExt cx="706544" cy="104212"/>
          </a:xfrm>
        </p:grpSpPr>
        <p:sp>
          <p:nvSpPr>
            <p:cNvPr id="2177" name="Google Shape;2177;p84"/>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4"/>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4"/>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4"/>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1" name="Google Shape;2181;p84"/>
          <p:cNvGrpSpPr/>
          <p:nvPr/>
        </p:nvGrpSpPr>
        <p:grpSpPr>
          <a:xfrm>
            <a:off x="1990126" y="3041077"/>
            <a:ext cx="960158" cy="289172"/>
            <a:chOff x="4411970" y="2726085"/>
            <a:chExt cx="643107" cy="193659"/>
          </a:xfrm>
        </p:grpSpPr>
        <p:sp>
          <p:nvSpPr>
            <p:cNvPr id="2182" name="Google Shape;2182;p84"/>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4"/>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4"/>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84"/>
          <p:cNvGrpSpPr/>
          <p:nvPr/>
        </p:nvGrpSpPr>
        <p:grpSpPr>
          <a:xfrm>
            <a:off x="998624" y="3295400"/>
            <a:ext cx="811503" cy="252584"/>
            <a:chOff x="4411970" y="4340222"/>
            <a:chExt cx="779467" cy="242683"/>
          </a:xfrm>
        </p:grpSpPr>
        <p:sp>
          <p:nvSpPr>
            <p:cNvPr id="2186" name="Google Shape;2186;p84"/>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4"/>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4"/>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84"/>
          <p:cNvGrpSpPr/>
          <p:nvPr/>
        </p:nvGrpSpPr>
        <p:grpSpPr>
          <a:xfrm>
            <a:off x="1990126" y="2709308"/>
            <a:ext cx="965160" cy="216230"/>
            <a:chOff x="4411970" y="2468674"/>
            <a:chExt cx="747317" cy="167425"/>
          </a:xfrm>
        </p:grpSpPr>
        <p:sp>
          <p:nvSpPr>
            <p:cNvPr id="2190" name="Google Shape;2190;p84"/>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4"/>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p84"/>
          <p:cNvSpPr/>
          <p:nvPr/>
        </p:nvSpPr>
        <p:spPr>
          <a:xfrm>
            <a:off x="996874" y="3014089"/>
            <a:ext cx="810618" cy="19298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3" name="Google Shape;2193;p84"/>
          <p:cNvGrpSpPr/>
          <p:nvPr/>
        </p:nvGrpSpPr>
        <p:grpSpPr>
          <a:xfrm>
            <a:off x="997692" y="2334687"/>
            <a:ext cx="1959041" cy="208784"/>
            <a:chOff x="6336019" y="3733725"/>
            <a:chExt cx="2566206" cy="351310"/>
          </a:xfrm>
        </p:grpSpPr>
        <p:sp>
          <p:nvSpPr>
            <p:cNvPr id="2194" name="Google Shape;2194;p84"/>
            <p:cNvSpPr/>
            <p:nvPr/>
          </p:nvSpPr>
          <p:spPr>
            <a:xfrm>
              <a:off x="6336019" y="3733735"/>
              <a:ext cx="1881300" cy="351300"/>
            </a:xfrm>
            <a:prstGeom prst="homePlate">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4"/>
            <p:cNvSpPr/>
            <p:nvPr/>
          </p:nvSpPr>
          <p:spPr>
            <a:xfrm>
              <a:off x="80985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4"/>
            <p:cNvSpPr/>
            <p:nvPr/>
          </p:nvSpPr>
          <p:spPr>
            <a:xfrm>
              <a:off x="83271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4"/>
            <p:cNvSpPr/>
            <p:nvPr/>
          </p:nvSpPr>
          <p:spPr>
            <a:xfrm>
              <a:off x="8555725" y="3733725"/>
              <a:ext cx="346500" cy="351300"/>
            </a:xfrm>
            <a:prstGeom prst="chevron">
              <a:avLst>
                <a:gd fmla="val 50000" name="adj"/>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84"/>
          <p:cNvGrpSpPr/>
          <p:nvPr/>
        </p:nvGrpSpPr>
        <p:grpSpPr>
          <a:xfrm>
            <a:off x="1990126" y="3950602"/>
            <a:ext cx="946551" cy="153200"/>
            <a:chOff x="4404545" y="3301592"/>
            <a:chExt cx="782403" cy="129272"/>
          </a:xfrm>
        </p:grpSpPr>
        <p:sp>
          <p:nvSpPr>
            <p:cNvPr id="2199" name="Google Shape;2199;p84"/>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4"/>
            <p:cNvSpPr/>
            <p:nvPr/>
          </p:nvSpPr>
          <p:spPr>
            <a:xfrm>
              <a:off x="4420869" y="3318308"/>
              <a:ext cx="92621" cy="9585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1" name="Google Shape;2201;p84"/>
          <p:cNvGrpSpPr/>
          <p:nvPr/>
        </p:nvGrpSpPr>
        <p:grpSpPr>
          <a:xfrm>
            <a:off x="1990126" y="3695937"/>
            <a:ext cx="962257" cy="139127"/>
            <a:chOff x="4411970" y="3131459"/>
            <a:chExt cx="710520" cy="117397"/>
          </a:xfrm>
        </p:grpSpPr>
        <p:sp>
          <p:nvSpPr>
            <p:cNvPr id="2202" name="Google Shape;2202;p84"/>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4"/>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04" name="Google Shape;2204;p84"/>
          <p:cNvSpPr/>
          <p:nvPr/>
        </p:nvSpPr>
        <p:spPr>
          <a:xfrm>
            <a:off x="1990126" y="4219341"/>
            <a:ext cx="960300" cy="153000"/>
          </a:xfrm>
          <a:prstGeom prst="homePlate">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5" name="Google Shape;2205;p84"/>
          <p:cNvGrpSpPr/>
          <p:nvPr/>
        </p:nvGrpSpPr>
        <p:grpSpPr>
          <a:xfrm>
            <a:off x="990271" y="3621603"/>
            <a:ext cx="823838" cy="458988"/>
            <a:chOff x="4411970" y="1801825"/>
            <a:chExt cx="734586" cy="409262"/>
          </a:xfrm>
        </p:grpSpPr>
        <p:sp>
          <p:nvSpPr>
            <p:cNvPr id="2206" name="Google Shape;2206;p84"/>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4"/>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8" name="Google Shape;2208;p84"/>
          <p:cNvGrpSpPr/>
          <p:nvPr/>
        </p:nvGrpSpPr>
        <p:grpSpPr>
          <a:xfrm>
            <a:off x="3095243" y="2339173"/>
            <a:ext cx="521514" cy="521514"/>
            <a:chOff x="5681300" y="2527788"/>
            <a:chExt cx="805800" cy="805800"/>
          </a:xfrm>
        </p:grpSpPr>
        <p:sp>
          <p:nvSpPr>
            <p:cNvPr id="2209" name="Google Shape;2209;p84"/>
            <p:cNvSpPr/>
            <p:nvPr/>
          </p:nvSpPr>
          <p:spPr>
            <a:xfrm>
              <a:off x="5681300" y="2527788"/>
              <a:ext cx="805800" cy="805800"/>
            </a:xfrm>
            <a:prstGeom prst="ellipse">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1" name="Google Shape;2211;p84"/>
          <p:cNvGrpSpPr/>
          <p:nvPr/>
        </p:nvGrpSpPr>
        <p:grpSpPr>
          <a:xfrm>
            <a:off x="3089483" y="3094865"/>
            <a:ext cx="533033" cy="533033"/>
            <a:chOff x="4049800" y="640400"/>
            <a:chExt cx="858900" cy="858900"/>
          </a:xfrm>
        </p:grpSpPr>
        <p:sp>
          <p:nvSpPr>
            <p:cNvPr id="2212" name="Google Shape;2212;p84"/>
            <p:cNvSpPr/>
            <p:nvPr/>
          </p:nvSpPr>
          <p:spPr>
            <a:xfrm>
              <a:off x="4049800" y="640400"/>
              <a:ext cx="858900" cy="858900"/>
            </a:xfrm>
            <a:prstGeom prst="donut">
              <a:avLst>
                <a:gd fmla="val 25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4"/>
            <p:cNvSpPr/>
            <p:nvPr/>
          </p:nvSpPr>
          <p:spPr>
            <a:xfrm>
              <a:off x="4049800" y="640400"/>
              <a:ext cx="858900" cy="858900"/>
            </a:xfrm>
            <a:prstGeom prst="blockArc">
              <a:avLst>
                <a:gd fmla="val 7914150" name="adj1"/>
                <a:gd fmla="val 0" name="adj2"/>
                <a:gd fmla="val 25000" name="adj3"/>
              </a:avLst>
            </a:prstGeom>
            <a:solidFill>
              <a:srgbClr val="667E92"/>
            </a:solid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4" name="Google Shape;2214;p84"/>
          <p:cNvGrpSpPr/>
          <p:nvPr/>
        </p:nvGrpSpPr>
        <p:grpSpPr>
          <a:xfrm>
            <a:off x="3014966" y="3772543"/>
            <a:ext cx="682068" cy="682068"/>
            <a:chOff x="5080188" y="927900"/>
            <a:chExt cx="961200" cy="961200"/>
          </a:xfrm>
        </p:grpSpPr>
        <p:sp>
          <p:nvSpPr>
            <p:cNvPr id="2215" name="Google Shape;2215;p84"/>
            <p:cNvSpPr/>
            <p:nvPr/>
          </p:nvSpPr>
          <p:spPr>
            <a:xfrm>
              <a:off x="5201900" y="1050116"/>
              <a:ext cx="716700" cy="716700"/>
            </a:xfrm>
            <a:prstGeom prst="donut">
              <a:avLst>
                <a:gd fmla="val 4716"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4"/>
            <p:cNvSpPr/>
            <p:nvPr/>
          </p:nvSpPr>
          <p:spPr>
            <a:xfrm>
              <a:off x="5269594" y="1117818"/>
              <a:ext cx="581100" cy="581100"/>
            </a:xfrm>
            <a:prstGeom prst="donut">
              <a:avLst>
                <a:gd fmla="val 5814"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4"/>
            <p:cNvSpPr/>
            <p:nvPr/>
          </p:nvSpPr>
          <p:spPr>
            <a:xfrm>
              <a:off x="5339279" y="1187526"/>
              <a:ext cx="441900" cy="441600"/>
            </a:xfrm>
            <a:prstGeom prst="donut">
              <a:avLst>
                <a:gd fmla="val 7648"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4"/>
            <p:cNvSpPr/>
            <p:nvPr/>
          </p:nvSpPr>
          <p:spPr>
            <a:xfrm>
              <a:off x="5414892" y="1263155"/>
              <a:ext cx="290700" cy="290700"/>
            </a:xfrm>
            <a:prstGeom prst="donut">
              <a:avLst>
                <a:gd fmla="val 10182"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4"/>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4"/>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4"/>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4"/>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84"/>
          <p:cNvGrpSpPr/>
          <p:nvPr/>
        </p:nvGrpSpPr>
        <p:grpSpPr>
          <a:xfrm>
            <a:off x="4478465" y="3869234"/>
            <a:ext cx="505650" cy="504006"/>
            <a:chOff x="6039282" y="1042577"/>
            <a:chExt cx="734315" cy="731929"/>
          </a:xfrm>
        </p:grpSpPr>
        <p:sp>
          <p:nvSpPr>
            <p:cNvPr id="2224" name="Google Shape;2224;p84"/>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4"/>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4"/>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4"/>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4"/>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4"/>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4"/>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4"/>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4"/>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4"/>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4"/>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4"/>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4"/>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4"/>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4"/>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4"/>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4"/>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4"/>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4"/>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4"/>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4"/>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84"/>
          <p:cNvGrpSpPr/>
          <p:nvPr/>
        </p:nvGrpSpPr>
        <p:grpSpPr>
          <a:xfrm>
            <a:off x="5091067" y="2298862"/>
            <a:ext cx="567744" cy="602136"/>
            <a:chOff x="1825800" y="1651625"/>
            <a:chExt cx="539989" cy="571775"/>
          </a:xfrm>
        </p:grpSpPr>
        <p:sp>
          <p:nvSpPr>
            <p:cNvPr id="2246" name="Google Shape;2246;p84"/>
            <p:cNvSpPr/>
            <p:nvPr/>
          </p:nvSpPr>
          <p:spPr>
            <a:xfrm>
              <a:off x="2093189"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4"/>
            <p:cNvSpPr/>
            <p:nvPr/>
          </p:nvSpPr>
          <p:spPr>
            <a:xfrm>
              <a:off x="1825800" y="1967150"/>
              <a:ext cx="231900" cy="233575"/>
            </a:xfrm>
            <a:custGeom>
              <a:rect b="b" l="l" r="r" t="t"/>
              <a:pathLst>
                <a:path extrusionOk="0" h="9343" w="9276">
                  <a:moveTo>
                    <a:pt x="0" y="1"/>
                  </a:moveTo>
                  <a:cubicBezTo>
                    <a:pt x="465" y="4930"/>
                    <a:pt x="4350" y="8842"/>
                    <a:pt x="9275" y="9343"/>
                  </a:cubicBezTo>
                  <a:lnTo>
                    <a:pt x="9275" y="1"/>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4"/>
            <p:cNvSpPr/>
            <p:nvPr/>
          </p:nvSpPr>
          <p:spPr>
            <a:xfrm>
              <a:off x="2093189" y="1967150"/>
              <a:ext cx="244350" cy="256250"/>
            </a:xfrm>
            <a:custGeom>
              <a:rect b="b" l="l" r="r" t="t"/>
              <a:pathLst>
                <a:path extrusionOk="0" h="10250" w="9774">
                  <a:moveTo>
                    <a:pt x="0" y="1"/>
                  </a:moveTo>
                  <a:lnTo>
                    <a:pt x="0" y="10249"/>
                  </a:lnTo>
                  <a:cubicBezTo>
                    <a:pt x="5200" y="9514"/>
                    <a:pt x="9280" y="5280"/>
                    <a:pt x="977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4"/>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0" name="Google Shape;2250;p84"/>
          <p:cNvGrpSpPr/>
          <p:nvPr/>
        </p:nvGrpSpPr>
        <p:grpSpPr>
          <a:xfrm>
            <a:off x="3765995" y="3855579"/>
            <a:ext cx="508123" cy="507955"/>
            <a:chOff x="1897577" y="2802432"/>
            <a:chExt cx="492176" cy="492014"/>
          </a:xfrm>
        </p:grpSpPr>
        <p:sp>
          <p:nvSpPr>
            <p:cNvPr id="2251" name="Google Shape;2251;p84"/>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4"/>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4"/>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4"/>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4"/>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4"/>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4"/>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4"/>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4"/>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4"/>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4"/>
            <p:cNvSpPr/>
            <p:nvPr/>
          </p:nvSpPr>
          <p:spPr>
            <a:xfrm>
              <a:off x="2143379" y="3048492"/>
              <a:ext cx="16" cy="16"/>
            </a:xfrm>
            <a:custGeom>
              <a:rect b="b" l="l" r="r" t="t"/>
              <a:pathLst>
                <a:path extrusionOk="0" fill="none" h="1" w="1">
                  <a:moveTo>
                    <a:pt x="0" y="0"/>
                  </a:moveTo>
                  <a:lnTo>
                    <a:pt x="0"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4"/>
            <p:cNvSpPr/>
            <p:nvPr/>
          </p:nvSpPr>
          <p:spPr>
            <a:xfrm>
              <a:off x="2143379" y="3048492"/>
              <a:ext cx="16" cy="16"/>
            </a:xfrm>
            <a:custGeom>
              <a:rect b="b" l="l" r="r" t="t"/>
              <a:pathLst>
                <a:path extrusionOk="0" fill="none" h="1" w="1">
                  <a:moveTo>
                    <a:pt x="0" y="0"/>
                  </a:moveTo>
                  <a:lnTo>
                    <a:pt x="0" y="0"/>
                  </a:lnTo>
                  <a:close/>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84"/>
          <p:cNvGrpSpPr/>
          <p:nvPr/>
        </p:nvGrpSpPr>
        <p:grpSpPr>
          <a:xfrm>
            <a:off x="997525" y="4169123"/>
            <a:ext cx="809227" cy="200842"/>
            <a:chOff x="2013045" y="4813233"/>
            <a:chExt cx="921986" cy="228854"/>
          </a:xfrm>
        </p:grpSpPr>
        <p:sp>
          <p:nvSpPr>
            <p:cNvPr id="2264" name="Google Shape;2264;p84"/>
            <p:cNvSpPr/>
            <p:nvPr/>
          </p:nvSpPr>
          <p:spPr>
            <a:xfrm>
              <a:off x="2013045" y="4867370"/>
              <a:ext cx="921986" cy="174718"/>
            </a:xfrm>
            <a:custGeom>
              <a:rect b="b" l="l" r="r" t="t"/>
              <a:pathLst>
                <a:path extrusionOk="0" fill="none" h="26303" w="138801">
                  <a:moveTo>
                    <a:pt x="0" y="18153"/>
                  </a:moveTo>
                  <a:lnTo>
                    <a:pt x="0" y="26303"/>
                  </a:lnTo>
                  <a:lnTo>
                    <a:pt x="138800" y="26303"/>
                  </a:lnTo>
                  <a:lnTo>
                    <a:pt x="138800" y="0"/>
                  </a:lnTo>
                  <a:lnTo>
                    <a:pt x="38405" y="0"/>
                  </a:lnTo>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4"/>
            <p:cNvSpPr/>
            <p:nvPr/>
          </p:nvSpPr>
          <p:spPr>
            <a:xfrm>
              <a:off x="2013045" y="4813233"/>
              <a:ext cx="316628" cy="174718"/>
            </a:xfrm>
            <a:custGeom>
              <a:rect b="b" l="l" r="r" t="t"/>
              <a:pathLst>
                <a:path extrusionOk="0" fill="none" h="26303" w="47667">
                  <a:moveTo>
                    <a:pt x="0" y="0"/>
                  </a:moveTo>
                  <a:lnTo>
                    <a:pt x="0" y="26303"/>
                  </a:lnTo>
                  <a:lnTo>
                    <a:pt x="47666" y="26303"/>
                  </a:lnTo>
                  <a:lnTo>
                    <a:pt x="34453"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84"/>
          <p:cNvGrpSpPr/>
          <p:nvPr/>
        </p:nvGrpSpPr>
        <p:grpSpPr>
          <a:xfrm>
            <a:off x="1005985" y="2656004"/>
            <a:ext cx="792421" cy="269941"/>
            <a:chOff x="1046767" y="4756633"/>
            <a:chExt cx="859646" cy="292841"/>
          </a:xfrm>
        </p:grpSpPr>
        <p:sp>
          <p:nvSpPr>
            <p:cNvPr id="2267" name="Google Shape;2267;p84"/>
            <p:cNvSpPr/>
            <p:nvPr/>
          </p:nvSpPr>
          <p:spPr>
            <a:xfrm>
              <a:off x="1046767" y="4811593"/>
              <a:ext cx="859646" cy="237881"/>
            </a:xfrm>
            <a:custGeom>
              <a:rect b="b" l="l" r="r" t="t"/>
              <a:pathLst>
                <a:path extrusionOk="0" fill="none" h="35812" w="129416">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4"/>
            <p:cNvSpPr/>
            <p:nvPr/>
          </p:nvSpPr>
          <p:spPr>
            <a:xfrm>
              <a:off x="1046767" y="4983846"/>
              <a:ext cx="65628" cy="65628"/>
            </a:xfrm>
            <a:custGeom>
              <a:rect b="b" l="l" r="r" t="t"/>
              <a:pathLst>
                <a:path extrusionOk="0" fill="none" h="9880" w="9880">
                  <a:moveTo>
                    <a:pt x="1" y="0"/>
                  </a:moveTo>
                  <a:lnTo>
                    <a:pt x="1" y="9879"/>
                  </a:lnTo>
                  <a:lnTo>
                    <a:pt x="9880" y="9879"/>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4"/>
            <p:cNvSpPr/>
            <p:nvPr/>
          </p:nvSpPr>
          <p:spPr>
            <a:xfrm>
              <a:off x="1067279" y="4756633"/>
              <a:ext cx="179640" cy="179646"/>
            </a:xfrm>
            <a:custGeom>
              <a:rect b="b" l="l" r="r" t="t"/>
              <a:pathLst>
                <a:path extrusionOk="0" fill="none" h="27045" w="27044">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cap="flat" cmpd="sng" w="9525">
              <a:solidFill>
                <a:srgbClr val="A5B7C5"/>
              </a:solidFill>
              <a:prstDash val="solid"/>
              <a:miter lim="12348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0" name="Google Shape;2270;p84"/>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4"/>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4"/>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4"/>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4" name="Google Shape;2274;p84"/>
          <p:cNvGrpSpPr/>
          <p:nvPr/>
        </p:nvGrpSpPr>
        <p:grpSpPr>
          <a:xfrm>
            <a:off x="7141841" y="2550562"/>
            <a:ext cx="166473" cy="141497"/>
            <a:chOff x="4660325" y="1866850"/>
            <a:chExt cx="68350" cy="58100"/>
          </a:xfrm>
        </p:grpSpPr>
        <p:sp>
          <p:nvSpPr>
            <p:cNvPr id="2275" name="Google Shape;2275;p84"/>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4"/>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84"/>
          <p:cNvGrpSpPr/>
          <p:nvPr/>
        </p:nvGrpSpPr>
        <p:grpSpPr>
          <a:xfrm>
            <a:off x="7451186" y="2576286"/>
            <a:ext cx="162515" cy="90049"/>
            <a:chOff x="4791775" y="1877500"/>
            <a:chExt cx="66725" cy="36975"/>
          </a:xfrm>
        </p:grpSpPr>
        <p:sp>
          <p:nvSpPr>
            <p:cNvPr id="2278" name="Google Shape;2278;p84"/>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4"/>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84"/>
          <p:cNvGrpSpPr/>
          <p:nvPr/>
        </p:nvGrpSpPr>
        <p:grpSpPr>
          <a:xfrm>
            <a:off x="7772899" y="2576286"/>
            <a:ext cx="144979" cy="90049"/>
            <a:chOff x="4923925" y="1877500"/>
            <a:chExt cx="59525" cy="36975"/>
          </a:xfrm>
        </p:grpSpPr>
        <p:sp>
          <p:nvSpPr>
            <p:cNvPr id="2281" name="Google Shape;2281;p84"/>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4"/>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3" name="Google Shape;2283;p84"/>
          <p:cNvGrpSpPr/>
          <p:nvPr/>
        </p:nvGrpSpPr>
        <p:grpSpPr>
          <a:xfrm>
            <a:off x="8067390" y="2558477"/>
            <a:ext cx="141447" cy="125667"/>
            <a:chOff x="5058450" y="1870100"/>
            <a:chExt cx="58075" cy="51600"/>
          </a:xfrm>
        </p:grpSpPr>
        <p:sp>
          <p:nvSpPr>
            <p:cNvPr id="2284" name="Google Shape;2284;p84"/>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4"/>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6" name="Google Shape;2286;p84"/>
          <p:cNvGrpSpPr/>
          <p:nvPr/>
        </p:nvGrpSpPr>
        <p:grpSpPr>
          <a:xfrm>
            <a:off x="7481905" y="2980885"/>
            <a:ext cx="101077" cy="107645"/>
            <a:chOff x="4811425" y="2065025"/>
            <a:chExt cx="41500" cy="44200"/>
          </a:xfrm>
        </p:grpSpPr>
        <p:sp>
          <p:nvSpPr>
            <p:cNvPr id="2287" name="Google Shape;2287;p84"/>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4"/>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84"/>
          <p:cNvGrpSpPr/>
          <p:nvPr/>
        </p:nvGrpSpPr>
        <p:grpSpPr>
          <a:xfrm>
            <a:off x="7774342" y="2981098"/>
            <a:ext cx="120867" cy="107218"/>
            <a:chOff x="4929875" y="2065025"/>
            <a:chExt cx="49625" cy="44025"/>
          </a:xfrm>
        </p:grpSpPr>
        <p:sp>
          <p:nvSpPr>
            <p:cNvPr id="2290" name="Google Shape;2290;p84"/>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4"/>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2" name="Google Shape;2292;p84"/>
          <p:cNvGrpSpPr/>
          <p:nvPr/>
        </p:nvGrpSpPr>
        <p:grpSpPr>
          <a:xfrm>
            <a:off x="8103011" y="2984112"/>
            <a:ext cx="70206" cy="101191"/>
            <a:chOff x="5083925" y="2066350"/>
            <a:chExt cx="28825" cy="41550"/>
          </a:xfrm>
        </p:grpSpPr>
        <p:sp>
          <p:nvSpPr>
            <p:cNvPr id="2293" name="Google Shape;2293;p84"/>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4"/>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4"/>
          <p:cNvGrpSpPr/>
          <p:nvPr/>
        </p:nvGrpSpPr>
        <p:grpSpPr>
          <a:xfrm>
            <a:off x="7134565" y="2999759"/>
            <a:ext cx="181026" cy="69896"/>
            <a:chOff x="4659775" y="2072775"/>
            <a:chExt cx="74325" cy="28700"/>
          </a:xfrm>
        </p:grpSpPr>
        <p:sp>
          <p:nvSpPr>
            <p:cNvPr id="2296" name="Google Shape;2296;p84"/>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4"/>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4"/>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84"/>
          <p:cNvGrpSpPr/>
          <p:nvPr/>
        </p:nvGrpSpPr>
        <p:grpSpPr>
          <a:xfrm>
            <a:off x="8054421" y="2790324"/>
            <a:ext cx="167387" cy="89197"/>
            <a:chOff x="4662475" y="1976500"/>
            <a:chExt cx="68725" cy="36625"/>
          </a:xfrm>
        </p:grpSpPr>
        <p:sp>
          <p:nvSpPr>
            <p:cNvPr id="2300" name="Google Shape;2300;p84"/>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4"/>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4"/>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3" name="Google Shape;2303;p84"/>
          <p:cNvGrpSpPr/>
          <p:nvPr/>
        </p:nvGrpSpPr>
        <p:grpSpPr>
          <a:xfrm>
            <a:off x="7751326" y="2793764"/>
            <a:ext cx="166899" cy="82317"/>
            <a:chOff x="4920150" y="1977875"/>
            <a:chExt cx="68525" cy="33800"/>
          </a:xfrm>
        </p:grpSpPr>
        <p:sp>
          <p:nvSpPr>
            <p:cNvPr id="2304" name="Google Shape;2304;p84"/>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4"/>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4"/>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7" name="Google Shape;2307;p84"/>
          <p:cNvGrpSpPr/>
          <p:nvPr/>
        </p:nvGrpSpPr>
        <p:grpSpPr>
          <a:xfrm>
            <a:off x="7162483" y="3197682"/>
            <a:ext cx="125190" cy="127859"/>
            <a:chOff x="4676550" y="2160575"/>
            <a:chExt cx="51400" cy="52500"/>
          </a:xfrm>
        </p:grpSpPr>
        <p:sp>
          <p:nvSpPr>
            <p:cNvPr id="2308" name="Google Shape;2308;p84"/>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4"/>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4"/>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1" name="Google Shape;2311;p84"/>
          <p:cNvGrpSpPr/>
          <p:nvPr/>
        </p:nvGrpSpPr>
        <p:grpSpPr>
          <a:xfrm>
            <a:off x="7459741" y="3204714"/>
            <a:ext cx="145405" cy="113794"/>
            <a:chOff x="4768325" y="2163475"/>
            <a:chExt cx="59700" cy="46725"/>
          </a:xfrm>
        </p:grpSpPr>
        <p:sp>
          <p:nvSpPr>
            <p:cNvPr id="2312" name="Google Shape;2312;p84"/>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4"/>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4" name="Google Shape;2314;p84"/>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4"/>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4"/>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4"/>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4"/>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4"/>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84"/>
          <p:cNvGrpSpPr/>
          <p:nvPr/>
        </p:nvGrpSpPr>
        <p:grpSpPr>
          <a:xfrm>
            <a:off x="7476059" y="3459808"/>
            <a:ext cx="112768" cy="106853"/>
            <a:chOff x="4768575" y="2253950"/>
            <a:chExt cx="46300" cy="43875"/>
          </a:xfrm>
        </p:grpSpPr>
        <p:sp>
          <p:nvSpPr>
            <p:cNvPr id="2321" name="Google Shape;2321;p84"/>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4"/>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84"/>
          <p:cNvGrpSpPr/>
          <p:nvPr/>
        </p:nvGrpSpPr>
        <p:grpSpPr>
          <a:xfrm>
            <a:off x="7775682" y="3948834"/>
            <a:ext cx="118187" cy="146246"/>
            <a:chOff x="4960900" y="2433225"/>
            <a:chExt cx="48525" cy="60050"/>
          </a:xfrm>
        </p:grpSpPr>
        <p:sp>
          <p:nvSpPr>
            <p:cNvPr id="2324" name="Google Shape;2324;p84"/>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4"/>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84"/>
          <p:cNvGrpSpPr/>
          <p:nvPr/>
        </p:nvGrpSpPr>
        <p:grpSpPr>
          <a:xfrm>
            <a:off x="7464247" y="4212895"/>
            <a:ext cx="136394" cy="143810"/>
            <a:chOff x="4854075" y="2527625"/>
            <a:chExt cx="56000" cy="59050"/>
          </a:xfrm>
        </p:grpSpPr>
        <p:sp>
          <p:nvSpPr>
            <p:cNvPr id="2327" name="Google Shape;2327;p84"/>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4"/>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84"/>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4"/>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4"/>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2" name="Google Shape;2332;p84"/>
          <p:cNvGrpSpPr/>
          <p:nvPr/>
        </p:nvGrpSpPr>
        <p:grpSpPr>
          <a:xfrm>
            <a:off x="8088458" y="3676639"/>
            <a:ext cx="99312" cy="160797"/>
            <a:chOff x="5059700" y="2334775"/>
            <a:chExt cx="40775" cy="66025"/>
          </a:xfrm>
        </p:grpSpPr>
        <p:sp>
          <p:nvSpPr>
            <p:cNvPr id="2333" name="Google Shape;2333;p84"/>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4"/>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4"/>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4"/>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4"/>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4"/>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4"/>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4"/>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4"/>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2" name="Google Shape;2342;p84"/>
          <p:cNvGrpSpPr/>
          <p:nvPr/>
        </p:nvGrpSpPr>
        <p:grpSpPr>
          <a:xfrm>
            <a:off x="8045622" y="3941771"/>
            <a:ext cx="184984" cy="160371"/>
            <a:chOff x="5037700" y="2430325"/>
            <a:chExt cx="75950" cy="65850"/>
          </a:xfrm>
        </p:grpSpPr>
        <p:sp>
          <p:nvSpPr>
            <p:cNvPr id="2343" name="Google Shape;2343;p84"/>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4"/>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5" name="Google Shape;2345;p84"/>
          <p:cNvGrpSpPr/>
          <p:nvPr/>
        </p:nvGrpSpPr>
        <p:grpSpPr>
          <a:xfrm>
            <a:off x="7465128" y="3708223"/>
            <a:ext cx="173014" cy="97629"/>
            <a:chOff x="4756975" y="2341800"/>
            <a:chExt cx="91975" cy="51925"/>
          </a:xfrm>
        </p:grpSpPr>
        <p:sp>
          <p:nvSpPr>
            <p:cNvPr id="2346" name="Google Shape;2346;p84"/>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4"/>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4"/>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4"/>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4"/>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4"/>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4"/>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4"/>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4"/>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4"/>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4"/>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4"/>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4"/>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4"/>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4"/>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4"/>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4"/>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4"/>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4"/>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4"/>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84"/>
          <p:cNvGrpSpPr/>
          <p:nvPr/>
        </p:nvGrpSpPr>
        <p:grpSpPr>
          <a:xfrm>
            <a:off x="7732065" y="4196920"/>
            <a:ext cx="212497" cy="175761"/>
            <a:chOff x="4943575" y="2516350"/>
            <a:chExt cx="98675" cy="81700"/>
          </a:xfrm>
        </p:grpSpPr>
        <p:sp>
          <p:nvSpPr>
            <p:cNvPr id="2367" name="Google Shape;2367;p84"/>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4"/>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4"/>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4"/>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4"/>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4"/>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4"/>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4"/>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4"/>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4"/>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4"/>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4"/>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4"/>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4"/>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4"/>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4"/>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4"/>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4"/>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4"/>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4"/>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4"/>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4"/>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4"/>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4"/>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4"/>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4"/>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4"/>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4"/>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4"/>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4"/>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4"/>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4"/>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4"/>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4"/>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4"/>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4"/>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4"/>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4"/>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4"/>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4"/>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4"/>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4"/>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4"/>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4"/>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4"/>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4"/>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4"/>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4"/>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4"/>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4"/>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4"/>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4"/>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4"/>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4"/>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4"/>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4"/>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4"/>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4"/>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4"/>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4"/>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4"/>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4"/>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4"/>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4"/>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4"/>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4"/>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4"/>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4"/>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4"/>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4"/>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4"/>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4"/>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4"/>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4"/>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4"/>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4"/>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4"/>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4"/>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5" name="Google Shape;2445;p84"/>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4"/>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4"/>
          <p:cNvSpPr/>
          <p:nvPr/>
        </p:nvSpPr>
        <p:spPr>
          <a:xfrm>
            <a:off x="7165978"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4"/>
          <p:cNvSpPr/>
          <p:nvPr/>
        </p:nvSpPr>
        <p:spPr>
          <a:xfrm flipH="1">
            <a:off x="7473344" y="2775822"/>
            <a:ext cx="118200" cy="118200"/>
          </a:xfrm>
          <a:prstGeom prst="curvedRightArrow">
            <a:avLst>
              <a:gd fmla="val 25000" name="adj1"/>
              <a:gd fmla="val 50000" name="adj2"/>
              <a:gd fmla="val 25000" name="adj3"/>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
        <p:nvSpPr>
          <p:cNvPr id="2450" name="Google Shape;245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4" name="Shape 2454"/>
        <p:cNvGrpSpPr/>
        <p:nvPr/>
      </p:nvGrpSpPr>
      <p:grpSpPr>
        <a:xfrm>
          <a:off x="0" y="0"/>
          <a:ext cx="0" cy="0"/>
          <a:chOff x="0" y="0"/>
          <a:chExt cx="0" cy="0"/>
        </a:xfrm>
      </p:grpSpPr>
      <p:grpSp>
        <p:nvGrpSpPr>
          <p:cNvPr id="2455" name="Google Shape;2455;p85"/>
          <p:cNvGrpSpPr/>
          <p:nvPr/>
        </p:nvGrpSpPr>
        <p:grpSpPr>
          <a:xfrm>
            <a:off x="745571" y="1168666"/>
            <a:ext cx="2492868" cy="1379876"/>
            <a:chOff x="2654821" y="2311071"/>
            <a:chExt cx="2279715" cy="1262120"/>
          </a:xfrm>
        </p:grpSpPr>
        <p:grpSp>
          <p:nvGrpSpPr>
            <p:cNvPr id="2456" name="Google Shape;2456;p85"/>
            <p:cNvGrpSpPr/>
            <p:nvPr/>
          </p:nvGrpSpPr>
          <p:grpSpPr>
            <a:xfrm>
              <a:off x="4034269" y="2840745"/>
              <a:ext cx="40212" cy="36437"/>
              <a:chOff x="4293400" y="2574725"/>
              <a:chExt cx="84425" cy="80100"/>
            </a:xfrm>
          </p:grpSpPr>
          <p:sp>
            <p:nvSpPr>
              <p:cNvPr id="2457" name="Google Shape;2457;p85"/>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58" name="Google Shape;2458;p85"/>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85"/>
            <p:cNvGrpSpPr/>
            <p:nvPr/>
          </p:nvGrpSpPr>
          <p:grpSpPr>
            <a:xfrm>
              <a:off x="3894606" y="2334874"/>
              <a:ext cx="913198" cy="518984"/>
              <a:chOff x="4000175" y="1462675"/>
              <a:chExt cx="1917275" cy="1140875"/>
            </a:xfrm>
          </p:grpSpPr>
          <p:sp>
            <p:nvSpPr>
              <p:cNvPr id="2460" name="Google Shape;2460;p85"/>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61" name="Google Shape;2461;p85"/>
              <p:cNvGrpSpPr/>
              <p:nvPr/>
            </p:nvGrpSpPr>
            <p:grpSpPr>
              <a:xfrm>
                <a:off x="4000175" y="1462675"/>
                <a:ext cx="1917275" cy="1140875"/>
                <a:chOff x="4000175" y="1462675"/>
                <a:chExt cx="1917275" cy="1140875"/>
              </a:xfrm>
            </p:grpSpPr>
            <p:sp>
              <p:nvSpPr>
                <p:cNvPr id="2462" name="Google Shape;2462;p85"/>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63" name="Google Shape;2463;p85"/>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5"/>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5"/>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5"/>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67" name="Google Shape;2467;p85"/>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8" name="Google Shape;2468;p85"/>
            <p:cNvGrpSpPr/>
            <p:nvPr/>
          </p:nvGrpSpPr>
          <p:grpSpPr>
            <a:xfrm>
              <a:off x="3875768" y="2846704"/>
              <a:ext cx="44796" cy="47366"/>
              <a:chOff x="3960625" y="2587825"/>
              <a:chExt cx="94050" cy="104125"/>
            </a:xfrm>
          </p:grpSpPr>
          <p:sp>
            <p:nvSpPr>
              <p:cNvPr id="2469" name="Google Shape;2469;p85"/>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70" name="Google Shape;2470;p85"/>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85"/>
            <p:cNvGrpSpPr/>
            <p:nvPr/>
          </p:nvGrpSpPr>
          <p:grpSpPr>
            <a:xfrm>
              <a:off x="3782759" y="2807162"/>
              <a:ext cx="82686" cy="85487"/>
              <a:chOff x="3765350" y="2500900"/>
              <a:chExt cx="173600" cy="187925"/>
            </a:xfrm>
          </p:grpSpPr>
          <p:sp>
            <p:nvSpPr>
              <p:cNvPr id="2472" name="Google Shape;2472;p85"/>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73" name="Google Shape;2473;p85"/>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5"/>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5"/>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5"/>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5"/>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8" name="Google Shape;2478;p85"/>
            <p:cNvGrpSpPr/>
            <p:nvPr/>
          </p:nvGrpSpPr>
          <p:grpSpPr>
            <a:xfrm>
              <a:off x="3775674" y="2798496"/>
              <a:ext cx="40545" cy="23564"/>
              <a:chOff x="3750475" y="2481850"/>
              <a:chExt cx="85125" cy="51800"/>
            </a:xfrm>
          </p:grpSpPr>
          <p:sp>
            <p:nvSpPr>
              <p:cNvPr id="2479" name="Google Shape;2479;p85"/>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5"/>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81" name="Google Shape;2481;p85"/>
            <p:cNvGrpSpPr/>
            <p:nvPr/>
          </p:nvGrpSpPr>
          <p:grpSpPr>
            <a:xfrm>
              <a:off x="3716946" y="2776024"/>
              <a:ext cx="81971" cy="76912"/>
              <a:chOff x="3627175" y="2432450"/>
              <a:chExt cx="172100" cy="169075"/>
            </a:xfrm>
          </p:grpSpPr>
          <p:sp>
            <p:nvSpPr>
              <p:cNvPr id="2482" name="Google Shape;2482;p85"/>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5"/>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84" name="Google Shape;2484;p85"/>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85" name="Google Shape;2485;p85"/>
            <p:cNvGrpSpPr/>
            <p:nvPr/>
          </p:nvGrpSpPr>
          <p:grpSpPr>
            <a:xfrm>
              <a:off x="3685682" y="2845624"/>
              <a:ext cx="29311" cy="45055"/>
              <a:chOff x="3561536" y="2585450"/>
              <a:chExt cx="61539" cy="99045"/>
            </a:xfrm>
          </p:grpSpPr>
          <p:sp>
            <p:nvSpPr>
              <p:cNvPr id="2486" name="Google Shape;2486;p85"/>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5"/>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88" name="Google Shape;2488;p85"/>
            <p:cNvGrpSpPr/>
            <p:nvPr/>
          </p:nvGrpSpPr>
          <p:grpSpPr>
            <a:xfrm>
              <a:off x="3849905" y="2572252"/>
              <a:ext cx="74339" cy="119559"/>
              <a:chOff x="3906325" y="1984500"/>
              <a:chExt cx="156075" cy="262825"/>
            </a:xfrm>
          </p:grpSpPr>
          <p:sp>
            <p:nvSpPr>
              <p:cNvPr id="2489" name="Google Shape;2489;p85"/>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90" name="Google Shape;2490;p85"/>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85"/>
            <p:cNvGrpSpPr/>
            <p:nvPr/>
          </p:nvGrpSpPr>
          <p:grpSpPr>
            <a:xfrm>
              <a:off x="2654821" y="2414345"/>
              <a:ext cx="667570" cy="558731"/>
              <a:chOff x="1397225" y="1637375"/>
              <a:chExt cx="1401575" cy="1228250"/>
            </a:xfrm>
          </p:grpSpPr>
          <p:sp>
            <p:nvSpPr>
              <p:cNvPr id="2492" name="Google Shape;2492;p85"/>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93" name="Google Shape;2493;p85"/>
              <p:cNvGrpSpPr/>
              <p:nvPr/>
            </p:nvGrpSpPr>
            <p:grpSpPr>
              <a:xfrm>
                <a:off x="1397225" y="1637375"/>
                <a:ext cx="1398775" cy="1228250"/>
                <a:chOff x="1397225" y="1637375"/>
                <a:chExt cx="1398775" cy="1228250"/>
              </a:xfrm>
            </p:grpSpPr>
            <p:sp>
              <p:nvSpPr>
                <p:cNvPr id="2494" name="Google Shape;2494;p85"/>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5"/>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6" name="Google Shape;2496;p85"/>
            <p:cNvGrpSpPr/>
            <p:nvPr/>
          </p:nvGrpSpPr>
          <p:grpSpPr>
            <a:xfrm>
              <a:off x="3230417" y="3103734"/>
              <a:ext cx="282982" cy="280332"/>
              <a:chOff x="2605700" y="3152850"/>
              <a:chExt cx="594125" cy="616250"/>
            </a:xfrm>
          </p:grpSpPr>
          <p:sp>
            <p:nvSpPr>
              <p:cNvPr id="2497" name="Google Shape;2497;p85"/>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98" name="Google Shape;2498;p85"/>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99" name="Google Shape;2499;p85"/>
            <p:cNvGrpSpPr/>
            <p:nvPr/>
          </p:nvGrpSpPr>
          <p:grpSpPr>
            <a:xfrm>
              <a:off x="3265985" y="3226989"/>
              <a:ext cx="87151" cy="346202"/>
              <a:chOff x="2680375" y="3423800"/>
              <a:chExt cx="182975" cy="761050"/>
            </a:xfrm>
          </p:grpSpPr>
          <p:sp>
            <p:nvSpPr>
              <p:cNvPr id="2500" name="Google Shape;2500;p85"/>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501" name="Google Shape;2501;p85"/>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2" name="Google Shape;2502;p85"/>
            <p:cNvGrpSpPr/>
            <p:nvPr/>
          </p:nvGrpSpPr>
          <p:grpSpPr>
            <a:xfrm>
              <a:off x="3855466" y="3289811"/>
              <a:ext cx="112514" cy="94210"/>
              <a:chOff x="3918000" y="3561900"/>
              <a:chExt cx="236225" cy="207100"/>
            </a:xfrm>
          </p:grpSpPr>
          <p:sp>
            <p:nvSpPr>
              <p:cNvPr id="2503" name="Google Shape;2503;p85"/>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504" name="Google Shape;2504;p85"/>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5" name="Google Shape;2505;p85"/>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5"/>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5"/>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508" name="Google Shape;2508;p85"/>
            <p:cNvGrpSpPr/>
            <p:nvPr/>
          </p:nvGrpSpPr>
          <p:grpSpPr>
            <a:xfrm>
              <a:off x="2905224" y="2311071"/>
              <a:ext cx="596721" cy="528992"/>
              <a:chOff x="1922950" y="1410350"/>
              <a:chExt cx="1252825" cy="1162875"/>
            </a:xfrm>
          </p:grpSpPr>
          <p:sp>
            <p:nvSpPr>
              <p:cNvPr id="2509" name="Google Shape;2509;p85"/>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5"/>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5"/>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5"/>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5"/>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5"/>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5"/>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5"/>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5"/>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5"/>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5"/>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5"/>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5"/>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5"/>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5"/>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5"/>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25" name="Google Shape;2525;p85"/>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5"/>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5"/>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5"/>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5"/>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5"/>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5"/>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5"/>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5"/>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5"/>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5"/>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5"/>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5"/>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5"/>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5"/>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5"/>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5"/>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5"/>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5"/>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5"/>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45" name="Google Shape;2545;p85"/>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46" name="Google Shape;2546;p85"/>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7" name="Google Shape;2547;p85"/>
            <p:cNvGrpSpPr/>
            <p:nvPr/>
          </p:nvGrpSpPr>
          <p:grpSpPr>
            <a:xfrm>
              <a:off x="3280929" y="3294542"/>
              <a:ext cx="109894" cy="272224"/>
              <a:chOff x="2711750" y="3572300"/>
              <a:chExt cx="230725" cy="598425"/>
            </a:xfrm>
          </p:grpSpPr>
          <p:sp>
            <p:nvSpPr>
              <p:cNvPr id="2548" name="Google Shape;2548;p85"/>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5"/>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0" name="Google Shape;2550;p85"/>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1" name="Google Shape;2551;p85"/>
            <p:cNvGrpSpPr/>
            <p:nvPr/>
          </p:nvGrpSpPr>
          <p:grpSpPr>
            <a:xfrm>
              <a:off x="3790439" y="2408636"/>
              <a:ext cx="73017" cy="75684"/>
              <a:chOff x="3781475" y="1624825"/>
              <a:chExt cx="153300" cy="166375"/>
            </a:xfrm>
          </p:grpSpPr>
          <p:sp>
            <p:nvSpPr>
              <p:cNvPr id="2552" name="Google Shape;2552;p85"/>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5"/>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5"/>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5"/>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85"/>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5"/>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5"/>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5"/>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5"/>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5"/>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5"/>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3" name="Google Shape;2563;p85"/>
            <p:cNvGrpSpPr/>
            <p:nvPr/>
          </p:nvGrpSpPr>
          <p:grpSpPr>
            <a:xfrm>
              <a:off x="4403342" y="3107749"/>
              <a:ext cx="316680" cy="101374"/>
              <a:chOff x="5068275" y="3161675"/>
              <a:chExt cx="664875" cy="222850"/>
            </a:xfrm>
          </p:grpSpPr>
          <p:sp>
            <p:nvSpPr>
              <p:cNvPr id="2564" name="Google Shape;2564;p85"/>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5"/>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5"/>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5"/>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85"/>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5"/>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5"/>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5"/>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5"/>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5"/>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5"/>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5"/>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5"/>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5"/>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5"/>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5"/>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5"/>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5"/>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5"/>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5"/>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5"/>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5"/>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5"/>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5"/>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5"/>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5"/>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5"/>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5"/>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5"/>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5"/>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5"/>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5"/>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5"/>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7" name="Google Shape;2597;p85"/>
            <p:cNvGrpSpPr/>
            <p:nvPr/>
          </p:nvGrpSpPr>
          <p:grpSpPr>
            <a:xfrm>
              <a:off x="3697513" y="2707266"/>
              <a:ext cx="59549" cy="79733"/>
              <a:chOff x="3586375" y="2281300"/>
              <a:chExt cx="125025" cy="175275"/>
            </a:xfrm>
          </p:grpSpPr>
          <p:sp>
            <p:nvSpPr>
              <p:cNvPr id="2598" name="Google Shape;2598;p85"/>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5"/>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0" name="Google Shape;2600;p85"/>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1" name="Google Shape;2601;p85"/>
            <p:cNvGrpSpPr/>
            <p:nvPr/>
          </p:nvGrpSpPr>
          <p:grpSpPr>
            <a:xfrm>
              <a:off x="4513224" y="3221724"/>
              <a:ext cx="274563" cy="280321"/>
              <a:chOff x="5298975" y="3412225"/>
              <a:chExt cx="576450" cy="616225"/>
            </a:xfrm>
          </p:grpSpPr>
          <p:sp>
            <p:nvSpPr>
              <p:cNvPr id="2602" name="Google Shape;2602;p85"/>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03" name="Google Shape;2603;p85"/>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85"/>
            <p:cNvGrpSpPr/>
            <p:nvPr/>
          </p:nvGrpSpPr>
          <p:grpSpPr>
            <a:xfrm>
              <a:off x="4824403" y="3421846"/>
              <a:ext cx="110132" cy="130647"/>
              <a:chOff x="5952300" y="3852150"/>
              <a:chExt cx="231225" cy="287200"/>
            </a:xfrm>
          </p:grpSpPr>
          <p:sp>
            <p:nvSpPr>
              <p:cNvPr id="2605" name="Google Shape;2605;p85"/>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5"/>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7" name="Google Shape;2607;p85"/>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5"/>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5"/>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5"/>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5"/>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5"/>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5"/>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5"/>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5" name="Google Shape;2615;p85"/>
            <p:cNvGrpSpPr/>
            <p:nvPr/>
          </p:nvGrpSpPr>
          <p:grpSpPr>
            <a:xfrm>
              <a:off x="4295710" y="3079670"/>
              <a:ext cx="14968" cy="27135"/>
              <a:chOff x="4842300" y="3099950"/>
              <a:chExt cx="31425" cy="59650"/>
            </a:xfrm>
          </p:grpSpPr>
          <p:sp>
            <p:nvSpPr>
              <p:cNvPr id="2616" name="Google Shape;2616;p85"/>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5"/>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5"/>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5"/>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0" name="Google Shape;2620;p85"/>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5"/>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5"/>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5"/>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5"/>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5"/>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5"/>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5"/>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8" name="Google Shape;2628;p85"/>
            <p:cNvGrpSpPr/>
            <p:nvPr/>
          </p:nvGrpSpPr>
          <p:grpSpPr>
            <a:xfrm>
              <a:off x="3831056" y="2816010"/>
              <a:ext cx="37378" cy="27612"/>
              <a:chOff x="3866750" y="2520350"/>
              <a:chExt cx="78475" cy="60700"/>
            </a:xfrm>
          </p:grpSpPr>
          <p:sp>
            <p:nvSpPr>
              <p:cNvPr id="2629" name="Google Shape;2629;p85"/>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5"/>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5"/>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5"/>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3" name="Google Shape;2633;p85"/>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5"/>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5"/>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5"/>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5"/>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5"/>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5"/>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5"/>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5"/>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5"/>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5"/>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5"/>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5"/>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5"/>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5"/>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5"/>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5"/>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50" name="Google Shape;2650;p85"/>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5"/>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5"/>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5"/>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5"/>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5"/>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5"/>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5"/>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5"/>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5"/>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5"/>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5"/>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62" name="Google Shape;2662;p85"/>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5"/>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5"/>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5"/>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5"/>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5"/>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5"/>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5"/>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5"/>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5"/>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5"/>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5"/>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5"/>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5" name="Google Shape;2675;p85"/>
            <p:cNvGrpSpPr/>
            <p:nvPr/>
          </p:nvGrpSpPr>
          <p:grpSpPr>
            <a:xfrm>
              <a:off x="3632736" y="3051591"/>
              <a:ext cx="63288" cy="45217"/>
              <a:chOff x="3450375" y="3038225"/>
              <a:chExt cx="132875" cy="99400"/>
            </a:xfrm>
          </p:grpSpPr>
          <p:sp>
            <p:nvSpPr>
              <p:cNvPr id="2676" name="Google Shape;2676;p85"/>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5"/>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8" name="Google Shape;2678;p85"/>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5"/>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5"/>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5"/>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5"/>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5"/>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5"/>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5"/>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5"/>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87" name="Google Shape;2687;p85"/>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5"/>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5"/>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5"/>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5"/>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5"/>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5"/>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5"/>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5"/>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5"/>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97" name="Google Shape;2697;p85"/>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5"/>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5"/>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5"/>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5"/>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5"/>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703" name="Google Shape;2703;p85"/>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5"/>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5"/>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5"/>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5"/>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5"/>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5"/>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5"/>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5"/>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3" name="Google Shape;2713;p85"/>
          <p:cNvGrpSpPr/>
          <p:nvPr/>
        </p:nvGrpSpPr>
        <p:grpSpPr>
          <a:xfrm>
            <a:off x="3554131" y="1233340"/>
            <a:ext cx="2078182" cy="1366558"/>
            <a:chOff x="235800" y="830650"/>
            <a:chExt cx="6978450" cy="4588844"/>
          </a:xfrm>
        </p:grpSpPr>
        <p:sp>
          <p:nvSpPr>
            <p:cNvPr id="2714" name="Google Shape;2714;p85"/>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5"/>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5"/>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5"/>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5"/>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5"/>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0" name="Google Shape;2720;p85"/>
          <p:cNvGrpSpPr/>
          <p:nvPr/>
        </p:nvGrpSpPr>
        <p:grpSpPr>
          <a:xfrm>
            <a:off x="742628" y="3064442"/>
            <a:ext cx="2622876" cy="1333540"/>
            <a:chOff x="238125" y="1038125"/>
            <a:chExt cx="7146800" cy="3633625"/>
          </a:xfrm>
        </p:grpSpPr>
        <p:sp>
          <p:nvSpPr>
            <p:cNvPr id="2721" name="Google Shape;2721;p85"/>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5"/>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5"/>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5"/>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5"/>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5"/>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5"/>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5"/>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5"/>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5"/>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5"/>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5"/>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5"/>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5"/>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5"/>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5"/>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5"/>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5"/>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5"/>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5"/>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5"/>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5"/>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5"/>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5"/>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5"/>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5"/>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5"/>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5"/>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5"/>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5"/>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5"/>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5"/>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5"/>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5"/>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5"/>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5"/>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5"/>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5"/>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5"/>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5"/>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5"/>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5"/>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5"/>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5"/>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5"/>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5"/>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5"/>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5"/>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5"/>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5"/>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5"/>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5"/>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5"/>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5"/>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5"/>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5"/>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5"/>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5"/>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5"/>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5"/>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5"/>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5"/>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5"/>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5"/>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5"/>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5"/>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5"/>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5"/>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5"/>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5"/>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5"/>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5"/>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5"/>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5"/>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5"/>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5"/>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5"/>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5"/>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5"/>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5"/>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5"/>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5"/>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5"/>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5"/>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5"/>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5"/>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5"/>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5"/>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5"/>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5"/>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5"/>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5"/>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5"/>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5"/>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5"/>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5"/>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5"/>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5"/>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5"/>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5"/>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5"/>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5"/>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5"/>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5"/>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5"/>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5"/>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5"/>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5"/>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5"/>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5"/>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5"/>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5"/>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5"/>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5"/>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5"/>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5"/>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5"/>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5"/>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5"/>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5"/>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5"/>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5"/>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5"/>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5"/>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5"/>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5"/>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5"/>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5"/>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5"/>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5"/>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5"/>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5"/>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5"/>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5"/>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5"/>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5"/>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5"/>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5"/>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5"/>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5"/>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5"/>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5"/>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5"/>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5"/>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5"/>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5"/>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5"/>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5"/>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5"/>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5"/>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5"/>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5"/>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5"/>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5"/>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5"/>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5"/>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5"/>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5"/>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5"/>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5"/>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5"/>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5"/>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5"/>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5"/>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5"/>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5"/>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5"/>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5"/>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5"/>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5"/>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5"/>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5"/>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5"/>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5"/>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5"/>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5"/>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5"/>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5"/>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5"/>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5"/>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5"/>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5"/>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5"/>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5"/>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5"/>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5"/>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5"/>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5"/>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5"/>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5"/>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5"/>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5"/>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5"/>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5"/>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5"/>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5"/>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5"/>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5"/>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5"/>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5"/>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5"/>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5"/>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5"/>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5"/>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5"/>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5"/>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5"/>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5"/>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5"/>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5"/>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5"/>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5"/>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5"/>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5"/>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5"/>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5"/>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5"/>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5"/>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5"/>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5"/>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5"/>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5"/>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5"/>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5"/>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5"/>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5"/>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5"/>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5"/>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5"/>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5"/>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5"/>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5"/>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5"/>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5"/>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5"/>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5"/>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5"/>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5"/>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5"/>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5"/>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5"/>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5"/>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5"/>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5"/>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5"/>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5"/>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5"/>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5"/>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5"/>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5"/>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5"/>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5"/>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5"/>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5"/>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5"/>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5"/>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5"/>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5"/>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5"/>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5"/>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5"/>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5"/>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5"/>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5"/>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5"/>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5"/>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5"/>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5"/>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5"/>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5"/>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5"/>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5"/>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5"/>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5"/>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5"/>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5"/>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5"/>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5"/>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5"/>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5"/>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5"/>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5"/>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5"/>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5"/>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5"/>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5"/>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5"/>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5"/>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5"/>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5"/>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5"/>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5"/>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5"/>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5"/>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5"/>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5"/>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5"/>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5"/>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5"/>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5"/>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5"/>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5"/>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5"/>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5"/>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5"/>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5"/>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5"/>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5"/>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5"/>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5"/>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5"/>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5"/>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5"/>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5"/>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5"/>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5"/>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5"/>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5"/>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5"/>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5"/>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5"/>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5"/>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5"/>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5"/>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5"/>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5"/>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5"/>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5"/>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5"/>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5"/>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5"/>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5"/>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5"/>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5"/>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5"/>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5"/>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5"/>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5"/>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5"/>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5"/>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5"/>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5"/>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5"/>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5"/>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5"/>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5"/>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5"/>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5"/>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5"/>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5"/>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5"/>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5"/>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5"/>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5"/>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5"/>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5"/>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5"/>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5"/>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5"/>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5"/>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5"/>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5"/>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5"/>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5"/>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5"/>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5"/>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5"/>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5"/>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5"/>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5"/>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5"/>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5"/>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5"/>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5"/>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5"/>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5"/>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5"/>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5"/>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5"/>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5"/>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5"/>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5"/>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5"/>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5"/>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5"/>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5"/>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5"/>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5"/>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5"/>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5"/>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5"/>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5"/>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5"/>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5"/>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5"/>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5"/>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5"/>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5"/>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5"/>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5"/>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5"/>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5"/>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5"/>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5"/>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5"/>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5"/>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5"/>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5"/>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5"/>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5"/>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5"/>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5"/>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5"/>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5"/>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5"/>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5"/>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5"/>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5"/>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5"/>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5"/>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5"/>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5"/>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5"/>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5"/>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5"/>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5"/>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5"/>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5"/>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5"/>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5"/>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5"/>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5"/>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5"/>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5"/>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5"/>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5"/>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5"/>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5"/>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5"/>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5"/>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5"/>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5"/>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5"/>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5"/>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5"/>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5"/>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5"/>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5"/>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5"/>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5"/>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5"/>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5"/>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5"/>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5"/>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5"/>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5"/>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5"/>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5"/>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5"/>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5"/>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5"/>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5"/>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5"/>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5"/>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5"/>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5"/>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5"/>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5"/>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5"/>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5"/>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5"/>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5"/>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5"/>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5"/>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5"/>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5"/>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5"/>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5"/>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5"/>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5"/>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5"/>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5"/>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5"/>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5"/>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5"/>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5"/>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5"/>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5"/>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5"/>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5"/>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5"/>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5"/>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5"/>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5"/>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5"/>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5"/>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5"/>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5"/>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5"/>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5"/>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5"/>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5"/>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5"/>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5"/>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5"/>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5"/>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5"/>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5"/>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5"/>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5"/>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5"/>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5"/>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5"/>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5"/>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5"/>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5"/>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5"/>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5"/>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5"/>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5"/>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5"/>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5"/>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5"/>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5"/>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5"/>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5"/>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5"/>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5"/>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5"/>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5"/>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5"/>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5"/>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5"/>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5"/>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5"/>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5"/>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5"/>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5"/>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5"/>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5"/>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5"/>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5"/>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5"/>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5"/>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5"/>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5"/>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5"/>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5"/>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5"/>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5"/>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5"/>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5"/>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5"/>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5"/>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5"/>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5"/>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5"/>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5"/>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5"/>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5"/>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5"/>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5"/>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5"/>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5"/>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5"/>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5"/>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5"/>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5"/>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5"/>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5"/>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5"/>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5"/>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5"/>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5"/>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5"/>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5"/>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5"/>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5"/>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5"/>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5"/>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5"/>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5"/>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5"/>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5"/>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5"/>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5"/>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5"/>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5"/>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5"/>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5"/>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5"/>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5"/>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5"/>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5"/>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5"/>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5"/>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5"/>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5"/>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5"/>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5"/>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5"/>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5"/>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5"/>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5"/>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5"/>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5"/>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5"/>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5"/>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5"/>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5"/>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5"/>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5"/>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5"/>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5"/>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5"/>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5"/>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5"/>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5"/>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5"/>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5"/>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5"/>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5"/>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5"/>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5"/>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5"/>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5"/>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5"/>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5"/>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5"/>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5"/>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5"/>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5"/>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5"/>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5"/>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5"/>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5"/>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5"/>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5"/>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5"/>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5"/>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5"/>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5"/>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5"/>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5"/>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5"/>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5"/>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5"/>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5"/>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5"/>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5"/>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5"/>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5"/>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5"/>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5"/>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5"/>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5"/>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5"/>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5"/>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5"/>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5"/>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5"/>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5"/>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5"/>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5"/>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5"/>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5"/>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5"/>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5"/>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5"/>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5"/>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5"/>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5"/>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5"/>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5"/>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5"/>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5"/>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5"/>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5"/>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5"/>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5"/>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5"/>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5"/>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5"/>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5"/>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5"/>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5"/>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5"/>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5"/>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5"/>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5"/>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5"/>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5"/>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5"/>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5"/>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5"/>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5"/>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5"/>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5"/>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5"/>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5"/>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5"/>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5"/>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5"/>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5"/>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5"/>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5"/>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5"/>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5"/>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5"/>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5"/>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5"/>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5"/>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5"/>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5"/>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5"/>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5"/>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5"/>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5"/>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5"/>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5"/>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5"/>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5"/>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5"/>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5"/>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5"/>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5"/>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5"/>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5"/>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5"/>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5"/>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5"/>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5"/>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5"/>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5"/>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5"/>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5"/>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5"/>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5"/>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5"/>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5"/>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5"/>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5"/>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5"/>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5"/>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5"/>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5"/>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5"/>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5"/>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5"/>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5"/>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5"/>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5"/>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5"/>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5"/>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5"/>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5"/>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5"/>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5"/>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5"/>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5"/>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5"/>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5"/>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5"/>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5"/>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5"/>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5"/>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5"/>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5"/>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5"/>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5"/>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5"/>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5"/>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5"/>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5"/>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5"/>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5"/>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5"/>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5"/>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5"/>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5"/>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5"/>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5"/>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5"/>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5"/>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5"/>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5"/>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5"/>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5"/>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5"/>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5"/>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5"/>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5"/>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5"/>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5"/>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5"/>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5"/>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5"/>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5"/>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5"/>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5"/>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5"/>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5"/>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5"/>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5"/>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5"/>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5"/>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5"/>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5"/>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5"/>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5"/>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5"/>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5"/>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5"/>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5"/>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5"/>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5"/>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5"/>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5"/>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5"/>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5"/>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5"/>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5"/>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5"/>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5"/>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5"/>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5"/>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5"/>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5"/>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5"/>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5"/>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5"/>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5"/>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5"/>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5"/>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5"/>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5"/>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5"/>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5"/>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5"/>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5"/>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5"/>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5"/>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5"/>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5"/>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5"/>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5"/>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5"/>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5"/>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5"/>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5"/>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5"/>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5"/>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5"/>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5"/>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5"/>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5"/>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5"/>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5"/>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5"/>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5"/>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5"/>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5"/>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5"/>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5"/>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5"/>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5"/>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5"/>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5"/>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5"/>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5"/>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5"/>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5"/>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5"/>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5"/>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5"/>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5"/>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5"/>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5"/>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5"/>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5"/>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5"/>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5"/>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5"/>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5"/>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5"/>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5"/>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5"/>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5"/>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5"/>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5"/>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5"/>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5"/>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5"/>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5"/>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5"/>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5"/>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5"/>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5"/>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5"/>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5"/>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5"/>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5"/>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5"/>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5"/>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5"/>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5"/>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5"/>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5"/>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5"/>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5"/>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5"/>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5"/>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5"/>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5"/>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5"/>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5"/>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5"/>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5"/>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5"/>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5"/>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5"/>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5"/>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5"/>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5"/>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5"/>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5"/>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5"/>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5"/>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5"/>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5"/>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5"/>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5"/>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5"/>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5"/>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5"/>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5"/>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5"/>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5"/>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5"/>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5"/>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5"/>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5"/>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5"/>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5"/>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5"/>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5"/>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5"/>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5"/>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5"/>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5"/>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5"/>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5"/>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5"/>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5"/>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5"/>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5"/>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5"/>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5"/>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5"/>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5"/>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5"/>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5"/>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5"/>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5"/>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5"/>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5"/>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5"/>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5"/>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5"/>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5"/>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5"/>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5"/>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5"/>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5"/>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5"/>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5"/>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5"/>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5"/>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5"/>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5"/>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5"/>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5"/>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5"/>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5"/>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5"/>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5"/>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5"/>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5"/>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5"/>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5"/>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5"/>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5"/>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5"/>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5"/>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5"/>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5"/>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5"/>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5"/>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5"/>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5"/>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5"/>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5"/>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5"/>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5"/>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5"/>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5"/>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5"/>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5"/>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5"/>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5"/>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5"/>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5"/>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5"/>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5"/>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5"/>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5"/>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5"/>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5"/>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5"/>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5"/>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5"/>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5"/>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5"/>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5"/>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5"/>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5"/>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5"/>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5"/>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5"/>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5"/>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5"/>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5"/>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5"/>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5"/>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5"/>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5"/>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5"/>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5"/>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5"/>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5"/>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5"/>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5"/>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5"/>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5"/>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5"/>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5"/>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5"/>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5"/>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5"/>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5"/>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5"/>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5"/>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5"/>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5"/>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5"/>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5"/>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5"/>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5"/>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5"/>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5"/>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5"/>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5"/>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5"/>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5"/>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5"/>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5"/>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5"/>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5"/>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5"/>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5"/>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5"/>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5"/>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5"/>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5"/>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5"/>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5"/>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5"/>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5"/>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5"/>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5"/>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5"/>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5"/>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5"/>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5"/>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5"/>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5"/>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5"/>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5"/>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5"/>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5"/>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5"/>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5"/>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5"/>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5"/>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5"/>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5"/>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5"/>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5"/>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5"/>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5"/>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5"/>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5"/>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5"/>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5"/>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5"/>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5"/>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5"/>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5"/>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5"/>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5"/>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5"/>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5"/>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5"/>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5"/>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5"/>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5"/>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5"/>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5"/>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5"/>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5"/>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5"/>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5"/>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5"/>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5"/>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5"/>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5"/>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5"/>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5"/>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5"/>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5"/>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5"/>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5"/>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5"/>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5"/>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5"/>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5"/>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5"/>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5"/>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5"/>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5"/>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5"/>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5"/>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5"/>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5"/>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5"/>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5"/>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5"/>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5"/>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5"/>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5"/>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5"/>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5"/>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5"/>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5"/>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5"/>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5"/>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5"/>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5"/>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5"/>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5"/>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5"/>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5"/>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5"/>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5"/>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5"/>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5"/>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5"/>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5"/>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5"/>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5"/>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5"/>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5"/>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5"/>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5"/>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5"/>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5"/>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5"/>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5"/>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5"/>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5"/>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5"/>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5"/>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5"/>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5"/>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5"/>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5"/>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5"/>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5"/>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5"/>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5"/>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5"/>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5"/>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5"/>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5"/>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5"/>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5"/>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5"/>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5"/>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5"/>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5"/>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5"/>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5"/>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5"/>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5"/>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5"/>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5"/>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5"/>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5"/>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5"/>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5"/>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5"/>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5"/>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5"/>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5"/>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5"/>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5"/>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5"/>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5"/>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5"/>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5"/>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5"/>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5"/>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5"/>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5"/>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5"/>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5"/>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5"/>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5"/>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5"/>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5"/>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5"/>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5"/>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5"/>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5"/>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5"/>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5"/>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5"/>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5"/>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5"/>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5"/>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5"/>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5"/>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5"/>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5"/>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5"/>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5"/>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5"/>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5"/>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5"/>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5"/>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5"/>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5"/>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5"/>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5"/>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5"/>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5"/>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5"/>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5"/>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5"/>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5"/>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5"/>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5"/>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5"/>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5"/>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5"/>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5"/>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5"/>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5"/>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5"/>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5"/>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5"/>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5"/>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5"/>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5"/>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5"/>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5"/>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5"/>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5"/>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5"/>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5"/>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5"/>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5"/>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5"/>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5"/>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5"/>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5"/>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5"/>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5"/>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5"/>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5"/>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5"/>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5"/>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5"/>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5"/>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5"/>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5"/>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5"/>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5"/>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5"/>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5"/>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5"/>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5"/>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5"/>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5"/>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5"/>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5"/>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5"/>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5"/>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5"/>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5"/>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5"/>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5"/>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5"/>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5"/>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5"/>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5"/>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5"/>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5"/>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5"/>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5"/>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5"/>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5"/>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5"/>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5"/>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5"/>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5"/>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5"/>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5"/>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5"/>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5"/>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5"/>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5"/>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5"/>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5"/>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5"/>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5"/>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5"/>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5"/>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5"/>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5"/>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5"/>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5"/>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5"/>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5"/>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5"/>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5"/>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5"/>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5"/>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5"/>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5"/>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5"/>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5"/>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5"/>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5"/>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5"/>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5"/>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5"/>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5"/>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5"/>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5"/>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5"/>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5"/>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5"/>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5"/>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5"/>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5"/>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5"/>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5"/>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5"/>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5"/>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5"/>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5"/>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5"/>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5"/>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5"/>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5"/>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5"/>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5"/>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5"/>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5"/>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5"/>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5"/>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5"/>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5"/>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5"/>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5"/>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5"/>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5"/>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5"/>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5"/>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5"/>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5"/>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5"/>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5"/>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5"/>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5"/>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5"/>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5"/>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5"/>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5"/>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5"/>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5"/>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5"/>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5"/>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5"/>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5"/>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5"/>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5"/>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5"/>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5"/>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5"/>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5"/>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5"/>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5"/>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5"/>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5"/>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5"/>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5"/>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5"/>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5"/>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5"/>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5"/>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5"/>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5"/>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5"/>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5"/>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5"/>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5"/>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5"/>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5"/>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5"/>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5"/>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5"/>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5"/>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5"/>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5"/>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5"/>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5"/>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5"/>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5"/>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5"/>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5"/>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5"/>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5"/>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5"/>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5"/>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5"/>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5"/>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5"/>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5"/>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5"/>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5"/>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5"/>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5"/>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5"/>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5"/>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5"/>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5"/>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5"/>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5"/>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5"/>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5"/>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5"/>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5"/>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5"/>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5"/>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5"/>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5"/>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5"/>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5"/>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5"/>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5"/>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5"/>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5"/>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5"/>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5"/>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5"/>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5"/>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5"/>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5"/>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5"/>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5"/>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5"/>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5"/>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5"/>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5"/>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5"/>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5"/>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5"/>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5"/>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5"/>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5"/>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5"/>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5"/>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5"/>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5"/>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5"/>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5"/>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5"/>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5"/>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5"/>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5"/>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5"/>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5"/>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5"/>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5"/>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5"/>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5"/>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5"/>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5"/>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5"/>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5"/>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5"/>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5"/>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5"/>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5"/>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5"/>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5"/>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5"/>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5"/>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5"/>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5"/>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5"/>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5"/>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5"/>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5"/>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5"/>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5"/>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5"/>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5"/>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5"/>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5"/>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5"/>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5"/>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5"/>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5"/>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5"/>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5"/>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5"/>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5"/>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5"/>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5"/>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5"/>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5"/>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5"/>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5"/>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5"/>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5"/>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5"/>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5"/>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5"/>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5"/>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5"/>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5"/>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5"/>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5"/>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5"/>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5"/>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5"/>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5"/>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5"/>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5"/>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5"/>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5"/>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5"/>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5"/>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5"/>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5"/>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5"/>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5"/>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5"/>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5"/>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85"/>
          <p:cNvGrpSpPr/>
          <p:nvPr/>
        </p:nvGrpSpPr>
        <p:grpSpPr>
          <a:xfrm>
            <a:off x="5857556" y="1206552"/>
            <a:ext cx="2590840" cy="1380235"/>
            <a:chOff x="233350" y="949250"/>
            <a:chExt cx="7137300" cy="3802300"/>
          </a:xfrm>
        </p:grpSpPr>
        <p:sp>
          <p:nvSpPr>
            <p:cNvPr id="4294" name="Google Shape;4294;p85"/>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5"/>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5"/>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5"/>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5"/>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5"/>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5"/>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5"/>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5"/>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5"/>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5"/>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5"/>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5"/>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5"/>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5"/>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5"/>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5"/>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5"/>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5"/>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5"/>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5"/>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5"/>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5"/>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5"/>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5"/>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5"/>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5"/>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5"/>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5"/>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5"/>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5"/>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5"/>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5"/>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5"/>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5"/>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5"/>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5"/>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5"/>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5"/>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5"/>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5"/>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5"/>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5"/>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5"/>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5"/>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5"/>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5"/>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5"/>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5"/>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85"/>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5"/>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85"/>
          <p:cNvGrpSpPr/>
          <p:nvPr/>
        </p:nvGrpSpPr>
        <p:grpSpPr>
          <a:xfrm>
            <a:off x="7671985" y="3251325"/>
            <a:ext cx="104231" cy="320340"/>
            <a:chOff x="7564426" y="3224343"/>
            <a:chExt cx="119985" cy="368801"/>
          </a:xfrm>
        </p:grpSpPr>
        <p:sp>
          <p:nvSpPr>
            <p:cNvPr id="4346" name="Google Shape;4346;p85"/>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5"/>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85"/>
          <p:cNvGrpSpPr/>
          <p:nvPr/>
        </p:nvGrpSpPr>
        <p:grpSpPr>
          <a:xfrm>
            <a:off x="7371473" y="3245427"/>
            <a:ext cx="189489" cy="332132"/>
            <a:chOff x="8370831" y="3202002"/>
            <a:chExt cx="218129" cy="382376"/>
          </a:xfrm>
        </p:grpSpPr>
        <p:sp>
          <p:nvSpPr>
            <p:cNvPr id="4349" name="Google Shape;4349;p85"/>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5"/>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85"/>
          <p:cNvGrpSpPr/>
          <p:nvPr/>
        </p:nvGrpSpPr>
        <p:grpSpPr>
          <a:xfrm>
            <a:off x="8094863" y="3656559"/>
            <a:ext cx="309429" cy="267000"/>
            <a:chOff x="6742064" y="3750480"/>
            <a:chExt cx="399315" cy="344560"/>
          </a:xfrm>
        </p:grpSpPr>
        <p:sp>
          <p:nvSpPr>
            <p:cNvPr id="4352" name="Google Shape;4352;p85"/>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5"/>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85"/>
          <p:cNvGrpSpPr/>
          <p:nvPr/>
        </p:nvGrpSpPr>
        <p:grpSpPr>
          <a:xfrm>
            <a:off x="7633882" y="4007606"/>
            <a:ext cx="180437" cy="281608"/>
            <a:chOff x="7248525" y="3739696"/>
            <a:chExt cx="230531" cy="359790"/>
          </a:xfrm>
        </p:grpSpPr>
        <p:sp>
          <p:nvSpPr>
            <p:cNvPr id="4355" name="Google Shape;4355;p85"/>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85"/>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85"/>
          <p:cNvGrpSpPr/>
          <p:nvPr/>
        </p:nvGrpSpPr>
        <p:grpSpPr>
          <a:xfrm>
            <a:off x="7879801" y="3650830"/>
            <a:ext cx="162896" cy="278710"/>
            <a:chOff x="7601242" y="3729267"/>
            <a:chExt cx="222566" cy="380803"/>
          </a:xfrm>
        </p:grpSpPr>
        <p:sp>
          <p:nvSpPr>
            <p:cNvPr id="4358" name="Google Shape;4358;p85"/>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5"/>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0" name="Google Shape;4360;p85"/>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85"/>
          <p:cNvGrpSpPr/>
          <p:nvPr/>
        </p:nvGrpSpPr>
        <p:grpSpPr>
          <a:xfrm>
            <a:off x="7369446" y="3651971"/>
            <a:ext cx="193543" cy="275990"/>
            <a:chOff x="8304647" y="3738687"/>
            <a:chExt cx="225076" cy="320956"/>
          </a:xfrm>
        </p:grpSpPr>
        <p:sp>
          <p:nvSpPr>
            <p:cNvPr id="4362" name="Google Shape;4362;p85"/>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5"/>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5"/>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85"/>
          <p:cNvGrpSpPr/>
          <p:nvPr/>
        </p:nvGrpSpPr>
        <p:grpSpPr>
          <a:xfrm>
            <a:off x="7641939" y="3651971"/>
            <a:ext cx="178492" cy="275990"/>
            <a:chOff x="8615101" y="3738687"/>
            <a:chExt cx="207573" cy="320956"/>
          </a:xfrm>
        </p:grpSpPr>
        <p:sp>
          <p:nvSpPr>
            <p:cNvPr id="4366" name="Google Shape;4366;p85"/>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5"/>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5"/>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9" name="Google Shape;4369;p85"/>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0" name="Google Shape;4370;p85"/>
          <p:cNvGrpSpPr/>
          <p:nvPr/>
        </p:nvGrpSpPr>
        <p:grpSpPr>
          <a:xfrm>
            <a:off x="6036644" y="3773459"/>
            <a:ext cx="557670" cy="511283"/>
            <a:chOff x="6015419" y="3716859"/>
            <a:chExt cx="557671" cy="511283"/>
          </a:xfrm>
        </p:grpSpPr>
        <p:sp>
          <p:nvSpPr>
            <p:cNvPr id="4371" name="Google Shape;4371;p8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2" name="Google Shape;4372;p85"/>
            <p:cNvGrpSpPr/>
            <p:nvPr/>
          </p:nvGrpSpPr>
          <p:grpSpPr>
            <a:xfrm>
              <a:off x="6036094" y="3716980"/>
              <a:ext cx="529860" cy="510468"/>
              <a:chOff x="6036094" y="3716980"/>
              <a:chExt cx="529860" cy="510468"/>
            </a:xfrm>
          </p:grpSpPr>
          <p:sp>
            <p:nvSpPr>
              <p:cNvPr id="4373" name="Google Shape;4373;p8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8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3" name="Google Shape;4383;p85"/>
          <p:cNvGrpSpPr/>
          <p:nvPr/>
        </p:nvGrpSpPr>
        <p:grpSpPr>
          <a:xfrm>
            <a:off x="6665529" y="3130228"/>
            <a:ext cx="576302" cy="511871"/>
            <a:chOff x="6644304" y="3073628"/>
            <a:chExt cx="576302" cy="511871"/>
          </a:xfrm>
        </p:grpSpPr>
        <p:sp>
          <p:nvSpPr>
            <p:cNvPr id="4384" name="Google Shape;4384;p85"/>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5" name="Google Shape;4385;p85"/>
            <p:cNvGrpSpPr/>
            <p:nvPr/>
          </p:nvGrpSpPr>
          <p:grpSpPr>
            <a:xfrm>
              <a:off x="6712169" y="3085440"/>
              <a:ext cx="481622" cy="494913"/>
              <a:chOff x="6712169" y="3085440"/>
              <a:chExt cx="481622" cy="494913"/>
            </a:xfrm>
          </p:grpSpPr>
          <p:sp>
            <p:nvSpPr>
              <p:cNvPr id="4386" name="Google Shape;4386;p85"/>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5"/>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5"/>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5"/>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5"/>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1" name="Google Shape;4391;p85"/>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5"/>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5"/>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4" name="Google Shape;4394;p85"/>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5" name="Google Shape;4395;p85"/>
          <p:cNvGrpSpPr/>
          <p:nvPr/>
        </p:nvGrpSpPr>
        <p:grpSpPr>
          <a:xfrm>
            <a:off x="6673379" y="3773223"/>
            <a:ext cx="560631" cy="511352"/>
            <a:chOff x="6652154" y="3716623"/>
            <a:chExt cx="560631" cy="511352"/>
          </a:xfrm>
        </p:grpSpPr>
        <p:sp>
          <p:nvSpPr>
            <p:cNvPr id="4396" name="Google Shape;4396;p85"/>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85"/>
            <p:cNvGrpSpPr/>
            <p:nvPr/>
          </p:nvGrpSpPr>
          <p:grpSpPr>
            <a:xfrm>
              <a:off x="6669657" y="3716715"/>
              <a:ext cx="466779" cy="464290"/>
              <a:chOff x="6669657" y="3716715"/>
              <a:chExt cx="466779" cy="464290"/>
            </a:xfrm>
          </p:grpSpPr>
          <p:sp>
            <p:nvSpPr>
              <p:cNvPr id="4398" name="Google Shape;4398;p85"/>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5"/>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5"/>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5"/>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5"/>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5"/>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5"/>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5"/>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5"/>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5"/>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5"/>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85"/>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85"/>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1" name="Google Shape;4411;p85"/>
          <p:cNvGrpSpPr/>
          <p:nvPr/>
        </p:nvGrpSpPr>
        <p:grpSpPr>
          <a:xfrm>
            <a:off x="7867470" y="4054631"/>
            <a:ext cx="187557" cy="187557"/>
            <a:chOff x="8565775" y="671075"/>
            <a:chExt cx="441000" cy="441000"/>
          </a:xfrm>
        </p:grpSpPr>
        <p:sp>
          <p:nvSpPr>
            <p:cNvPr id="4412" name="Google Shape;44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85"/>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85"/>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5"/>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6" name="Google Shape;4416;p85"/>
          <p:cNvGrpSpPr/>
          <p:nvPr/>
        </p:nvGrpSpPr>
        <p:grpSpPr>
          <a:xfrm>
            <a:off x="6021325" y="3132850"/>
            <a:ext cx="587871" cy="512373"/>
            <a:chOff x="6000100" y="3076250"/>
            <a:chExt cx="587871" cy="512373"/>
          </a:xfrm>
        </p:grpSpPr>
        <p:sp>
          <p:nvSpPr>
            <p:cNvPr id="4417" name="Google Shape;4417;p85"/>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85"/>
            <p:cNvGrpSpPr/>
            <p:nvPr/>
          </p:nvGrpSpPr>
          <p:grpSpPr>
            <a:xfrm>
              <a:off x="6031360" y="3076713"/>
              <a:ext cx="539107" cy="480965"/>
              <a:chOff x="6031360" y="3076713"/>
              <a:chExt cx="539107" cy="480965"/>
            </a:xfrm>
          </p:grpSpPr>
          <p:sp>
            <p:nvSpPr>
              <p:cNvPr id="4419" name="Google Shape;4419;p85"/>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5"/>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5"/>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5"/>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5"/>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5"/>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5"/>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6" name="Google Shape;4426;p85"/>
          <p:cNvGrpSpPr/>
          <p:nvPr/>
        </p:nvGrpSpPr>
        <p:grpSpPr>
          <a:xfrm>
            <a:off x="3597785" y="3065882"/>
            <a:ext cx="2241344" cy="1330656"/>
            <a:chOff x="3597785" y="3065882"/>
            <a:chExt cx="2241344" cy="1330656"/>
          </a:xfrm>
        </p:grpSpPr>
        <p:grpSp>
          <p:nvGrpSpPr>
            <p:cNvPr id="4427" name="Google Shape;4427;p85"/>
            <p:cNvGrpSpPr/>
            <p:nvPr/>
          </p:nvGrpSpPr>
          <p:grpSpPr>
            <a:xfrm>
              <a:off x="5296908" y="3937355"/>
              <a:ext cx="143198" cy="32380"/>
              <a:chOff x="5296908" y="3937355"/>
              <a:chExt cx="143198" cy="32380"/>
            </a:xfrm>
          </p:grpSpPr>
          <p:sp>
            <p:nvSpPr>
              <p:cNvPr id="4428" name="Google Shape;4428;p85"/>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9" name="Google Shape;4429;p85"/>
              <p:cNvGrpSpPr/>
              <p:nvPr/>
            </p:nvGrpSpPr>
            <p:grpSpPr>
              <a:xfrm>
                <a:off x="5402331" y="3937355"/>
                <a:ext cx="37776" cy="32380"/>
                <a:chOff x="5402331" y="3937355"/>
                <a:chExt cx="37776" cy="32380"/>
              </a:xfrm>
            </p:grpSpPr>
            <p:sp>
              <p:nvSpPr>
                <p:cNvPr id="4430" name="Google Shape;4430;p85"/>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85"/>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2" name="Google Shape;4432;p85"/>
              <p:cNvGrpSpPr/>
              <p:nvPr/>
            </p:nvGrpSpPr>
            <p:grpSpPr>
              <a:xfrm>
                <a:off x="5296908" y="3937355"/>
                <a:ext cx="37783" cy="32380"/>
                <a:chOff x="5296908" y="3937355"/>
                <a:chExt cx="37783" cy="32380"/>
              </a:xfrm>
            </p:grpSpPr>
            <p:sp>
              <p:nvSpPr>
                <p:cNvPr id="4433" name="Google Shape;4433;p85"/>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5"/>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5" name="Google Shape;4435;p85"/>
            <p:cNvGrpSpPr/>
            <p:nvPr/>
          </p:nvGrpSpPr>
          <p:grpSpPr>
            <a:xfrm>
              <a:off x="4724163" y="3119631"/>
              <a:ext cx="120838" cy="84218"/>
              <a:chOff x="4724163" y="3119631"/>
              <a:chExt cx="120838" cy="84218"/>
            </a:xfrm>
          </p:grpSpPr>
          <p:grpSp>
            <p:nvGrpSpPr>
              <p:cNvPr id="4436" name="Google Shape;4436;p85"/>
              <p:cNvGrpSpPr/>
              <p:nvPr/>
            </p:nvGrpSpPr>
            <p:grpSpPr>
              <a:xfrm>
                <a:off x="4746712" y="3132773"/>
                <a:ext cx="86869" cy="56424"/>
                <a:chOff x="4746712" y="3132773"/>
                <a:chExt cx="86869" cy="56424"/>
              </a:xfrm>
            </p:grpSpPr>
            <p:sp>
              <p:nvSpPr>
                <p:cNvPr id="4437" name="Google Shape;4437;p85"/>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85"/>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85"/>
              <p:cNvGrpSpPr/>
              <p:nvPr/>
            </p:nvGrpSpPr>
            <p:grpSpPr>
              <a:xfrm>
                <a:off x="4773634" y="3143336"/>
                <a:ext cx="37776" cy="32451"/>
                <a:chOff x="4773634" y="3143336"/>
                <a:chExt cx="37776" cy="32451"/>
              </a:xfrm>
            </p:grpSpPr>
            <p:sp>
              <p:nvSpPr>
                <p:cNvPr id="4440" name="Google Shape;4440;p85"/>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5"/>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85"/>
              <p:cNvGrpSpPr/>
              <p:nvPr/>
            </p:nvGrpSpPr>
            <p:grpSpPr>
              <a:xfrm>
                <a:off x="4724163" y="3131248"/>
                <a:ext cx="37776" cy="32459"/>
                <a:chOff x="4724163" y="3131248"/>
                <a:chExt cx="37776" cy="32459"/>
              </a:xfrm>
            </p:grpSpPr>
            <p:sp>
              <p:nvSpPr>
                <p:cNvPr id="4443" name="Google Shape;4443;p85"/>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5"/>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5"/>
              <p:cNvGrpSpPr/>
              <p:nvPr/>
            </p:nvGrpSpPr>
            <p:grpSpPr>
              <a:xfrm>
                <a:off x="4755081" y="3176054"/>
                <a:ext cx="32357" cy="27795"/>
                <a:chOff x="4755081" y="3176054"/>
                <a:chExt cx="32357" cy="27795"/>
              </a:xfrm>
            </p:grpSpPr>
            <p:sp>
              <p:nvSpPr>
                <p:cNvPr id="4446" name="Google Shape;4446;p85"/>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5"/>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85"/>
              <p:cNvGrpSpPr/>
              <p:nvPr/>
            </p:nvGrpSpPr>
            <p:grpSpPr>
              <a:xfrm>
                <a:off x="4812550" y="3119631"/>
                <a:ext cx="32451" cy="27803"/>
                <a:chOff x="4812550" y="3119631"/>
                <a:chExt cx="32451" cy="27803"/>
              </a:xfrm>
            </p:grpSpPr>
            <p:sp>
              <p:nvSpPr>
                <p:cNvPr id="4449" name="Google Shape;4449;p85"/>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5"/>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1" name="Google Shape;4451;p85"/>
            <p:cNvGrpSpPr/>
            <p:nvPr/>
          </p:nvGrpSpPr>
          <p:grpSpPr>
            <a:xfrm>
              <a:off x="5382826" y="4027197"/>
              <a:ext cx="268967" cy="250422"/>
              <a:chOff x="5382826" y="4027197"/>
              <a:chExt cx="268967" cy="250422"/>
            </a:xfrm>
          </p:grpSpPr>
          <p:grpSp>
            <p:nvGrpSpPr>
              <p:cNvPr id="4452" name="Google Shape;4452;p85"/>
              <p:cNvGrpSpPr/>
              <p:nvPr/>
            </p:nvGrpSpPr>
            <p:grpSpPr>
              <a:xfrm>
                <a:off x="5405280" y="4042510"/>
                <a:ext cx="237570" cy="218647"/>
                <a:chOff x="5405280" y="4042510"/>
                <a:chExt cx="237570" cy="218647"/>
              </a:xfrm>
            </p:grpSpPr>
            <p:sp>
              <p:nvSpPr>
                <p:cNvPr id="4453" name="Google Shape;4453;p85"/>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5"/>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5"/>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5"/>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5"/>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5"/>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85"/>
              <p:cNvGrpSpPr/>
              <p:nvPr/>
            </p:nvGrpSpPr>
            <p:grpSpPr>
              <a:xfrm>
                <a:off x="5382826" y="4125549"/>
                <a:ext cx="37776" cy="32380"/>
                <a:chOff x="5382826" y="4125549"/>
                <a:chExt cx="37776" cy="32380"/>
              </a:xfrm>
            </p:grpSpPr>
            <p:sp>
              <p:nvSpPr>
                <p:cNvPr id="4460" name="Google Shape;4460;p85"/>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5"/>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85"/>
              <p:cNvGrpSpPr/>
              <p:nvPr/>
            </p:nvGrpSpPr>
            <p:grpSpPr>
              <a:xfrm>
                <a:off x="5475680" y="4195587"/>
                <a:ext cx="37783" cy="32364"/>
                <a:chOff x="5475680" y="4195587"/>
                <a:chExt cx="37783" cy="32364"/>
              </a:xfrm>
            </p:grpSpPr>
            <p:sp>
              <p:nvSpPr>
                <p:cNvPr id="4463" name="Google Shape;4463;p85"/>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85"/>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5" name="Google Shape;4465;p85"/>
              <p:cNvGrpSpPr/>
              <p:nvPr/>
            </p:nvGrpSpPr>
            <p:grpSpPr>
              <a:xfrm>
                <a:off x="5532575" y="4027197"/>
                <a:ext cx="33308" cy="32262"/>
                <a:chOff x="5532575" y="4027197"/>
                <a:chExt cx="33308" cy="32262"/>
              </a:xfrm>
            </p:grpSpPr>
            <p:sp>
              <p:nvSpPr>
                <p:cNvPr id="4466" name="Google Shape;4466;p85"/>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5"/>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85"/>
              <p:cNvGrpSpPr/>
              <p:nvPr/>
            </p:nvGrpSpPr>
            <p:grpSpPr>
              <a:xfrm>
                <a:off x="5590706" y="4245348"/>
                <a:ext cx="33497" cy="32270"/>
                <a:chOff x="5590706" y="4245348"/>
                <a:chExt cx="33497" cy="32270"/>
              </a:xfrm>
            </p:grpSpPr>
            <p:sp>
              <p:nvSpPr>
                <p:cNvPr id="4469" name="Google Shape;4469;p85"/>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5"/>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1" name="Google Shape;4471;p85"/>
              <p:cNvGrpSpPr/>
              <p:nvPr/>
            </p:nvGrpSpPr>
            <p:grpSpPr>
              <a:xfrm>
                <a:off x="5618681" y="4109677"/>
                <a:ext cx="33112" cy="32357"/>
                <a:chOff x="5618681" y="4109677"/>
                <a:chExt cx="33112" cy="32357"/>
              </a:xfrm>
            </p:grpSpPr>
            <p:sp>
              <p:nvSpPr>
                <p:cNvPr id="4472" name="Google Shape;4472;p85"/>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5"/>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85"/>
              <p:cNvGrpSpPr/>
              <p:nvPr/>
            </p:nvGrpSpPr>
            <p:grpSpPr>
              <a:xfrm>
                <a:off x="5479298" y="4128262"/>
                <a:ext cx="31405" cy="26906"/>
                <a:chOff x="5479298" y="4128262"/>
                <a:chExt cx="31405" cy="26906"/>
              </a:xfrm>
            </p:grpSpPr>
            <p:sp>
              <p:nvSpPr>
                <p:cNvPr id="4475" name="Google Shape;4475;p85"/>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5"/>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85"/>
              <p:cNvGrpSpPr/>
              <p:nvPr/>
            </p:nvGrpSpPr>
            <p:grpSpPr>
              <a:xfrm>
                <a:off x="5582903" y="4180116"/>
                <a:ext cx="31499" cy="26898"/>
                <a:chOff x="5582903" y="4180116"/>
                <a:chExt cx="31499" cy="26898"/>
              </a:xfrm>
            </p:grpSpPr>
            <p:sp>
              <p:nvSpPr>
                <p:cNvPr id="4478" name="Google Shape;4478;p85"/>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5"/>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0" name="Google Shape;4480;p85"/>
            <p:cNvGrpSpPr/>
            <p:nvPr/>
          </p:nvGrpSpPr>
          <p:grpSpPr>
            <a:xfrm>
              <a:off x="3977681" y="3230323"/>
              <a:ext cx="94584" cy="84085"/>
              <a:chOff x="3977681" y="3230323"/>
              <a:chExt cx="94584" cy="84085"/>
            </a:xfrm>
          </p:grpSpPr>
          <p:grpSp>
            <p:nvGrpSpPr>
              <p:cNvPr id="4481" name="Google Shape;4481;p85"/>
              <p:cNvGrpSpPr/>
              <p:nvPr/>
            </p:nvGrpSpPr>
            <p:grpSpPr>
              <a:xfrm>
                <a:off x="4000135" y="3243041"/>
                <a:ext cx="59570" cy="57186"/>
                <a:chOff x="4000135" y="3243041"/>
                <a:chExt cx="59570" cy="57186"/>
              </a:xfrm>
            </p:grpSpPr>
            <p:sp>
              <p:nvSpPr>
                <p:cNvPr id="4482" name="Google Shape;4482;p85"/>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5"/>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5"/>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5"/>
              <p:cNvGrpSpPr/>
              <p:nvPr/>
            </p:nvGrpSpPr>
            <p:grpSpPr>
              <a:xfrm>
                <a:off x="3977681" y="3245872"/>
                <a:ext cx="37783" cy="32380"/>
                <a:chOff x="3977681" y="3245872"/>
                <a:chExt cx="37783" cy="32380"/>
              </a:xfrm>
            </p:grpSpPr>
            <p:sp>
              <p:nvSpPr>
                <p:cNvPr id="4486" name="Google Shape;4486;p85"/>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5"/>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5"/>
              <p:cNvGrpSpPr/>
              <p:nvPr/>
            </p:nvGrpSpPr>
            <p:grpSpPr>
              <a:xfrm>
                <a:off x="4040860" y="3262672"/>
                <a:ext cx="31405" cy="27001"/>
                <a:chOff x="4040860" y="3262672"/>
                <a:chExt cx="31405" cy="27001"/>
              </a:xfrm>
            </p:grpSpPr>
            <p:sp>
              <p:nvSpPr>
                <p:cNvPr id="4489" name="Google Shape;4489;p85"/>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5"/>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5"/>
              <p:cNvGrpSpPr/>
              <p:nvPr/>
            </p:nvGrpSpPr>
            <p:grpSpPr>
              <a:xfrm>
                <a:off x="4021072" y="3230323"/>
                <a:ext cx="31397" cy="26906"/>
                <a:chOff x="4021072" y="3230323"/>
                <a:chExt cx="31397" cy="26906"/>
              </a:xfrm>
            </p:grpSpPr>
            <p:sp>
              <p:nvSpPr>
                <p:cNvPr id="4492" name="Google Shape;4492;p85"/>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5"/>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85"/>
              <p:cNvGrpSpPr/>
              <p:nvPr/>
            </p:nvGrpSpPr>
            <p:grpSpPr>
              <a:xfrm>
                <a:off x="4001472" y="3287462"/>
                <a:ext cx="31499" cy="26945"/>
                <a:chOff x="4001472" y="3287462"/>
                <a:chExt cx="31499" cy="26945"/>
              </a:xfrm>
            </p:grpSpPr>
            <p:sp>
              <p:nvSpPr>
                <p:cNvPr id="4495" name="Google Shape;4495;p85"/>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5"/>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7" name="Google Shape;4497;p85"/>
            <p:cNvGrpSpPr/>
            <p:nvPr/>
          </p:nvGrpSpPr>
          <p:grpSpPr>
            <a:xfrm>
              <a:off x="4084715" y="3258865"/>
              <a:ext cx="184961" cy="137268"/>
              <a:chOff x="4084715" y="3258865"/>
              <a:chExt cx="184961" cy="137268"/>
            </a:xfrm>
          </p:grpSpPr>
          <p:grpSp>
            <p:nvGrpSpPr>
              <p:cNvPr id="4498" name="Google Shape;4498;p85"/>
              <p:cNvGrpSpPr/>
              <p:nvPr/>
            </p:nvGrpSpPr>
            <p:grpSpPr>
              <a:xfrm>
                <a:off x="4107453" y="3271583"/>
                <a:ext cx="153470" cy="110275"/>
                <a:chOff x="4107453" y="3271583"/>
                <a:chExt cx="153470" cy="110275"/>
              </a:xfrm>
            </p:grpSpPr>
            <p:sp>
              <p:nvSpPr>
                <p:cNvPr id="4499" name="Google Shape;4499;p85"/>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5"/>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5"/>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5"/>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5"/>
              <p:cNvGrpSpPr/>
              <p:nvPr/>
            </p:nvGrpSpPr>
            <p:grpSpPr>
              <a:xfrm>
                <a:off x="4136947" y="3258865"/>
                <a:ext cx="31499" cy="27001"/>
                <a:chOff x="4136947" y="3258865"/>
                <a:chExt cx="31499" cy="27001"/>
              </a:xfrm>
            </p:grpSpPr>
            <p:sp>
              <p:nvSpPr>
                <p:cNvPr id="4504" name="Google Shape;4504;p85"/>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5"/>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85"/>
              <p:cNvGrpSpPr/>
              <p:nvPr/>
            </p:nvGrpSpPr>
            <p:grpSpPr>
              <a:xfrm>
                <a:off x="4084715" y="3266478"/>
                <a:ext cx="31468" cy="26898"/>
                <a:chOff x="4084715" y="3266478"/>
                <a:chExt cx="31468" cy="26898"/>
              </a:xfrm>
            </p:grpSpPr>
            <p:sp>
              <p:nvSpPr>
                <p:cNvPr id="4507" name="Google Shape;4507;p85"/>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5"/>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5"/>
              <p:cNvGrpSpPr/>
              <p:nvPr/>
            </p:nvGrpSpPr>
            <p:grpSpPr>
              <a:xfrm>
                <a:off x="4159213" y="3279849"/>
                <a:ext cx="31405" cy="26945"/>
                <a:chOff x="4159213" y="3279849"/>
                <a:chExt cx="31405" cy="26945"/>
              </a:xfrm>
            </p:grpSpPr>
            <p:sp>
              <p:nvSpPr>
                <p:cNvPr id="4510" name="Google Shape;4510;p85"/>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5"/>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85"/>
              <p:cNvGrpSpPr/>
              <p:nvPr/>
            </p:nvGrpSpPr>
            <p:grpSpPr>
              <a:xfrm>
                <a:off x="4201550" y="3266502"/>
                <a:ext cx="31405" cy="26883"/>
                <a:chOff x="4201550" y="3266502"/>
                <a:chExt cx="31405" cy="26883"/>
              </a:xfrm>
            </p:grpSpPr>
            <p:sp>
              <p:nvSpPr>
                <p:cNvPr id="4513" name="Google Shape;4513;p85"/>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5"/>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85"/>
              <p:cNvGrpSpPr/>
              <p:nvPr/>
            </p:nvGrpSpPr>
            <p:grpSpPr>
              <a:xfrm>
                <a:off x="4201550" y="3338278"/>
                <a:ext cx="31405" cy="26930"/>
                <a:chOff x="4201550" y="3338278"/>
                <a:chExt cx="31405" cy="26930"/>
              </a:xfrm>
            </p:grpSpPr>
            <p:sp>
              <p:nvSpPr>
                <p:cNvPr id="4516" name="Google Shape;4516;p85"/>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5"/>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85"/>
              <p:cNvGrpSpPr/>
              <p:nvPr/>
            </p:nvGrpSpPr>
            <p:grpSpPr>
              <a:xfrm>
                <a:off x="4238272" y="3369132"/>
                <a:ext cx="31405" cy="27001"/>
                <a:chOff x="4238272" y="3369132"/>
                <a:chExt cx="31405" cy="27001"/>
              </a:xfrm>
            </p:grpSpPr>
            <p:sp>
              <p:nvSpPr>
                <p:cNvPr id="4519" name="Google Shape;4519;p85"/>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5"/>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1" name="Google Shape;4521;p85"/>
            <p:cNvGrpSpPr/>
            <p:nvPr/>
          </p:nvGrpSpPr>
          <p:grpSpPr>
            <a:xfrm>
              <a:off x="4068639" y="3200169"/>
              <a:ext cx="77643" cy="37272"/>
              <a:chOff x="4068639" y="3200169"/>
              <a:chExt cx="77643" cy="37272"/>
            </a:xfrm>
          </p:grpSpPr>
          <p:sp>
            <p:nvSpPr>
              <p:cNvPr id="4522" name="Google Shape;4522;p85"/>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3" name="Google Shape;4523;p85"/>
              <p:cNvGrpSpPr/>
              <p:nvPr/>
            </p:nvGrpSpPr>
            <p:grpSpPr>
              <a:xfrm>
                <a:off x="4114878" y="3200169"/>
                <a:ext cx="31405" cy="26993"/>
                <a:chOff x="4114878" y="3200169"/>
                <a:chExt cx="31405" cy="26993"/>
              </a:xfrm>
            </p:grpSpPr>
            <p:sp>
              <p:nvSpPr>
                <p:cNvPr id="4524" name="Google Shape;4524;p85"/>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5"/>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85"/>
              <p:cNvGrpSpPr/>
              <p:nvPr/>
            </p:nvGrpSpPr>
            <p:grpSpPr>
              <a:xfrm>
                <a:off x="4068639" y="3210535"/>
                <a:ext cx="31499" cy="26906"/>
                <a:chOff x="4068639" y="3210535"/>
                <a:chExt cx="31499" cy="26906"/>
              </a:xfrm>
            </p:grpSpPr>
            <p:sp>
              <p:nvSpPr>
                <p:cNvPr id="4527" name="Google Shape;4527;p85"/>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5"/>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9" name="Google Shape;4529;p85"/>
            <p:cNvGrpSpPr/>
            <p:nvPr/>
          </p:nvGrpSpPr>
          <p:grpSpPr>
            <a:xfrm>
              <a:off x="3869702" y="3066935"/>
              <a:ext cx="382664" cy="190294"/>
              <a:chOff x="3869702" y="3066935"/>
              <a:chExt cx="382664" cy="190294"/>
            </a:xfrm>
          </p:grpSpPr>
          <p:grpSp>
            <p:nvGrpSpPr>
              <p:cNvPr id="4530" name="Google Shape;4530;p85"/>
              <p:cNvGrpSpPr/>
              <p:nvPr/>
            </p:nvGrpSpPr>
            <p:grpSpPr>
              <a:xfrm>
                <a:off x="3888633" y="3082351"/>
                <a:ext cx="351172" cy="160698"/>
                <a:chOff x="3888633" y="3082351"/>
                <a:chExt cx="351172" cy="160698"/>
              </a:xfrm>
            </p:grpSpPr>
            <p:sp>
              <p:nvSpPr>
                <p:cNvPr id="4531" name="Google Shape;4531;p85"/>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5"/>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5"/>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5"/>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5"/>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5"/>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7" name="Google Shape;4537;p85"/>
              <p:cNvGrpSpPr/>
              <p:nvPr/>
            </p:nvGrpSpPr>
            <p:grpSpPr>
              <a:xfrm>
                <a:off x="4143703" y="3066935"/>
                <a:ext cx="37783" cy="32357"/>
                <a:chOff x="4143703" y="3066935"/>
                <a:chExt cx="37783" cy="32357"/>
              </a:xfrm>
            </p:grpSpPr>
            <p:sp>
              <p:nvSpPr>
                <p:cNvPr id="4538" name="Google Shape;4538;p85"/>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5"/>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85"/>
              <p:cNvGrpSpPr/>
              <p:nvPr/>
            </p:nvGrpSpPr>
            <p:grpSpPr>
              <a:xfrm>
                <a:off x="4044565" y="3103563"/>
                <a:ext cx="37783" cy="32451"/>
                <a:chOff x="4044565" y="3103563"/>
                <a:chExt cx="37783" cy="32451"/>
              </a:xfrm>
            </p:grpSpPr>
            <p:sp>
              <p:nvSpPr>
                <p:cNvPr id="4541" name="Google Shape;4541;p85"/>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5"/>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85"/>
              <p:cNvGrpSpPr/>
              <p:nvPr/>
            </p:nvGrpSpPr>
            <p:grpSpPr>
              <a:xfrm>
                <a:off x="4017454" y="3188237"/>
                <a:ext cx="37776" cy="32357"/>
                <a:chOff x="4017454" y="3188237"/>
                <a:chExt cx="37776" cy="32357"/>
              </a:xfrm>
            </p:grpSpPr>
            <p:sp>
              <p:nvSpPr>
                <p:cNvPr id="4544" name="Google Shape;4544;p85"/>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5"/>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85"/>
              <p:cNvGrpSpPr/>
              <p:nvPr/>
            </p:nvGrpSpPr>
            <p:grpSpPr>
              <a:xfrm>
                <a:off x="3921548" y="3157509"/>
                <a:ext cx="37783" cy="32357"/>
                <a:chOff x="3921548" y="3157509"/>
                <a:chExt cx="37783" cy="32357"/>
              </a:xfrm>
            </p:grpSpPr>
            <p:sp>
              <p:nvSpPr>
                <p:cNvPr id="4547" name="Google Shape;4547;p85"/>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5"/>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85"/>
              <p:cNvGrpSpPr/>
              <p:nvPr/>
            </p:nvGrpSpPr>
            <p:grpSpPr>
              <a:xfrm>
                <a:off x="3939056" y="3211620"/>
                <a:ext cx="37783" cy="32380"/>
                <a:chOff x="3939056" y="3211620"/>
                <a:chExt cx="37783" cy="32380"/>
              </a:xfrm>
            </p:grpSpPr>
            <p:sp>
              <p:nvSpPr>
                <p:cNvPr id="4550" name="Google Shape;4550;p85"/>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5"/>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85"/>
              <p:cNvGrpSpPr/>
              <p:nvPr/>
            </p:nvGrpSpPr>
            <p:grpSpPr>
              <a:xfrm>
                <a:off x="4176240" y="3136965"/>
                <a:ext cx="31405" cy="26930"/>
                <a:chOff x="4176240" y="3136965"/>
                <a:chExt cx="31405" cy="26930"/>
              </a:xfrm>
            </p:grpSpPr>
            <p:sp>
              <p:nvSpPr>
                <p:cNvPr id="4553" name="Google Shape;4553;p85"/>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85"/>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5"/>
              <p:cNvGrpSpPr/>
              <p:nvPr/>
            </p:nvGrpSpPr>
            <p:grpSpPr>
              <a:xfrm>
                <a:off x="4133148" y="3152593"/>
                <a:ext cx="31499" cy="27001"/>
                <a:chOff x="4133148" y="3152593"/>
                <a:chExt cx="31499" cy="27001"/>
              </a:xfrm>
            </p:grpSpPr>
            <p:sp>
              <p:nvSpPr>
                <p:cNvPr id="4556" name="Google Shape;4556;p85"/>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5"/>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5"/>
              <p:cNvGrpSpPr/>
              <p:nvPr/>
            </p:nvGrpSpPr>
            <p:grpSpPr>
              <a:xfrm>
                <a:off x="4220866" y="3073534"/>
                <a:ext cx="31499" cy="26898"/>
                <a:chOff x="4220866" y="3073534"/>
                <a:chExt cx="31499" cy="26898"/>
              </a:xfrm>
            </p:grpSpPr>
            <p:sp>
              <p:nvSpPr>
                <p:cNvPr id="4559" name="Google Shape;4559;p85"/>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5"/>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5"/>
              <p:cNvGrpSpPr/>
              <p:nvPr/>
            </p:nvGrpSpPr>
            <p:grpSpPr>
              <a:xfrm>
                <a:off x="3869702" y="3230323"/>
                <a:ext cx="31499" cy="26906"/>
                <a:chOff x="3869702" y="3230323"/>
                <a:chExt cx="31499" cy="26906"/>
              </a:xfrm>
            </p:grpSpPr>
            <p:sp>
              <p:nvSpPr>
                <p:cNvPr id="4562" name="Google Shape;4562;p85"/>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5"/>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4" name="Google Shape;4564;p85"/>
            <p:cNvGrpSpPr/>
            <p:nvPr/>
          </p:nvGrpSpPr>
          <p:grpSpPr>
            <a:xfrm>
              <a:off x="4271383" y="3065882"/>
              <a:ext cx="304556" cy="341663"/>
              <a:chOff x="4271383" y="3065882"/>
              <a:chExt cx="304556" cy="341663"/>
            </a:xfrm>
          </p:grpSpPr>
          <p:grpSp>
            <p:nvGrpSpPr>
              <p:cNvPr id="4565" name="Google Shape;4565;p85"/>
              <p:cNvGrpSpPr/>
              <p:nvPr/>
            </p:nvGrpSpPr>
            <p:grpSpPr>
              <a:xfrm>
                <a:off x="4293838" y="3078639"/>
                <a:ext cx="269353" cy="311973"/>
                <a:chOff x="4293838" y="3078639"/>
                <a:chExt cx="269353" cy="311973"/>
              </a:xfrm>
            </p:grpSpPr>
            <p:sp>
              <p:nvSpPr>
                <p:cNvPr id="4566" name="Google Shape;4566;p85"/>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5"/>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5"/>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5"/>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5"/>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5"/>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5"/>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5"/>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5"/>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5"/>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5"/>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5"/>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5"/>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5"/>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5"/>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5"/>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5"/>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85"/>
              <p:cNvGrpSpPr/>
              <p:nvPr/>
            </p:nvGrpSpPr>
            <p:grpSpPr>
              <a:xfrm>
                <a:off x="4538164" y="3342061"/>
                <a:ext cx="37776" cy="32380"/>
                <a:chOff x="4538164" y="3342061"/>
                <a:chExt cx="37776" cy="32380"/>
              </a:xfrm>
            </p:grpSpPr>
            <p:sp>
              <p:nvSpPr>
                <p:cNvPr id="4584" name="Google Shape;4584;p85"/>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5"/>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85"/>
              <p:cNvGrpSpPr/>
              <p:nvPr/>
            </p:nvGrpSpPr>
            <p:grpSpPr>
              <a:xfrm>
                <a:off x="4271383" y="3194742"/>
                <a:ext cx="37783" cy="32420"/>
                <a:chOff x="4271383" y="3194742"/>
                <a:chExt cx="37783" cy="32420"/>
              </a:xfrm>
            </p:grpSpPr>
            <p:sp>
              <p:nvSpPr>
                <p:cNvPr id="4587" name="Google Shape;4587;p85"/>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5"/>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85"/>
              <p:cNvGrpSpPr/>
              <p:nvPr/>
            </p:nvGrpSpPr>
            <p:grpSpPr>
              <a:xfrm>
                <a:off x="4284416" y="3084058"/>
                <a:ext cx="37783" cy="32357"/>
                <a:chOff x="4284416" y="3084058"/>
                <a:chExt cx="37783" cy="32357"/>
              </a:xfrm>
            </p:grpSpPr>
            <p:sp>
              <p:nvSpPr>
                <p:cNvPr id="4590" name="Google Shape;4590;p85"/>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5"/>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85"/>
              <p:cNvGrpSpPr/>
              <p:nvPr/>
            </p:nvGrpSpPr>
            <p:grpSpPr>
              <a:xfrm>
                <a:off x="4478697" y="3297561"/>
                <a:ext cx="37776" cy="32451"/>
                <a:chOff x="4478697" y="3297561"/>
                <a:chExt cx="37776" cy="32451"/>
              </a:xfrm>
            </p:grpSpPr>
            <p:sp>
              <p:nvSpPr>
                <p:cNvPr id="4593" name="Google Shape;4593;p85"/>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5"/>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85"/>
              <p:cNvGrpSpPr/>
              <p:nvPr/>
            </p:nvGrpSpPr>
            <p:grpSpPr>
              <a:xfrm>
                <a:off x="4411813" y="3331711"/>
                <a:ext cx="37776" cy="32451"/>
                <a:chOff x="4411813" y="3331711"/>
                <a:chExt cx="37776" cy="32451"/>
              </a:xfrm>
            </p:grpSpPr>
            <p:sp>
              <p:nvSpPr>
                <p:cNvPr id="4596" name="Google Shape;4596;p85"/>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5"/>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85"/>
              <p:cNvGrpSpPr/>
              <p:nvPr/>
            </p:nvGrpSpPr>
            <p:grpSpPr>
              <a:xfrm>
                <a:off x="4337984" y="3375188"/>
                <a:ext cx="37776" cy="32357"/>
                <a:chOff x="4337984" y="3375188"/>
                <a:chExt cx="37776" cy="32357"/>
              </a:xfrm>
            </p:grpSpPr>
            <p:sp>
              <p:nvSpPr>
                <p:cNvPr id="4599" name="Google Shape;4599;p85"/>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5"/>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5"/>
              <p:cNvGrpSpPr/>
              <p:nvPr/>
            </p:nvGrpSpPr>
            <p:grpSpPr>
              <a:xfrm>
                <a:off x="4494867" y="3090530"/>
                <a:ext cx="37878" cy="32451"/>
                <a:chOff x="4494867" y="3090530"/>
                <a:chExt cx="37878" cy="32451"/>
              </a:xfrm>
            </p:grpSpPr>
            <p:sp>
              <p:nvSpPr>
                <p:cNvPr id="4602" name="Google Shape;4602;p85"/>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5"/>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85"/>
              <p:cNvGrpSpPr/>
              <p:nvPr/>
            </p:nvGrpSpPr>
            <p:grpSpPr>
              <a:xfrm>
                <a:off x="4525124" y="3207774"/>
                <a:ext cx="37783" cy="32420"/>
                <a:chOff x="4525124" y="3207774"/>
                <a:chExt cx="37783" cy="32420"/>
              </a:xfrm>
            </p:grpSpPr>
            <p:sp>
              <p:nvSpPr>
                <p:cNvPr id="4605" name="Google Shape;4605;p85"/>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5"/>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85"/>
              <p:cNvGrpSpPr/>
              <p:nvPr/>
            </p:nvGrpSpPr>
            <p:grpSpPr>
              <a:xfrm>
                <a:off x="4440544" y="3176479"/>
                <a:ext cx="31499" cy="26898"/>
                <a:chOff x="4440544" y="3176479"/>
                <a:chExt cx="31499" cy="26898"/>
              </a:xfrm>
            </p:grpSpPr>
            <p:sp>
              <p:nvSpPr>
                <p:cNvPr id="4608" name="Google Shape;4608;p85"/>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5"/>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85"/>
              <p:cNvGrpSpPr/>
              <p:nvPr/>
            </p:nvGrpSpPr>
            <p:grpSpPr>
              <a:xfrm>
                <a:off x="4350545" y="3156400"/>
                <a:ext cx="31405" cy="27001"/>
                <a:chOff x="4350545" y="3156400"/>
                <a:chExt cx="31405" cy="27001"/>
              </a:xfrm>
            </p:grpSpPr>
            <p:sp>
              <p:nvSpPr>
                <p:cNvPr id="4611" name="Google Shape;4611;p85"/>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5"/>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85"/>
              <p:cNvGrpSpPr/>
              <p:nvPr/>
            </p:nvGrpSpPr>
            <p:grpSpPr>
              <a:xfrm>
                <a:off x="4376703" y="3255058"/>
                <a:ext cx="31405" cy="27001"/>
                <a:chOff x="4376703" y="3255058"/>
                <a:chExt cx="31405" cy="27001"/>
              </a:xfrm>
            </p:grpSpPr>
            <p:sp>
              <p:nvSpPr>
                <p:cNvPr id="4614" name="Google Shape;4614;p85"/>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5"/>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85"/>
              <p:cNvGrpSpPr/>
              <p:nvPr/>
            </p:nvGrpSpPr>
            <p:grpSpPr>
              <a:xfrm>
                <a:off x="4331322" y="3283656"/>
                <a:ext cx="31405" cy="26945"/>
                <a:chOff x="4331322" y="3283656"/>
                <a:chExt cx="31405" cy="26945"/>
              </a:xfrm>
            </p:grpSpPr>
            <p:sp>
              <p:nvSpPr>
                <p:cNvPr id="4617" name="Google Shape;4617;p85"/>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5"/>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5"/>
              <p:cNvGrpSpPr/>
              <p:nvPr/>
            </p:nvGrpSpPr>
            <p:grpSpPr>
              <a:xfrm>
                <a:off x="4380510" y="3065882"/>
                <a:ext cx="31405" cy="26938"/>
                <a:chOff x="4380510" y="3065882"/>
                <a:chExt cx="31405" cy="26938"/>
              </a:xfrm>
            </p:grpSpPr>
            <p:sp>
              <p:nvSpPr>
                <p:cNvPr id="4620" name="Google Shape;4620;p85"/>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5"/>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2" name="Google Shape;4622;p85"/>
            <p:cNvGrpSpPr/>
            <p:nvPr/>
          </p:nvGrpSpPr>
          <p:grpSpPr>
            <a:xfrm>
              <a:off x="4558998" y="3188237"/>
              <a:ext cx="1280131" cy="1052746"/>
              <a:chOff x="4558998" y="3188237"/>
              <a:chExt cx="1280131" cy="1052746"/>
            </a:xfrm>
          </p:grpSpPr>
          <p:sp>
            <p:nvSpPr>
              <p:cNvPr id="4623" name="Google Shape;4623;p85"/>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4" name="Google Shape;4624;p85"/>
              <p:cNvGrpSpPr/>
              <p:nvPr/>
            </p:nvGrpSpPr>
            <p:grpSpPr>
              <a:xfrm>
                <a:off x="4579164" y="3203653"/>
                <a:ext cx="1244833" cy="1020397"/>
                <a:chOff x="4579164" y="3203653"/>
                <a:chExt cx="1244833" cy="1020397"/>
              </a:xfrm>
            </p:grpSpPr>
            <p:sp>
              <p:nvSpPr>
                <p:cNvPr id="4625" name="Google Shape;4625;p85"/>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5"/>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7" name="Google Shape;4627;p85"/>
                <p:cNvGrpSpPr/>
                <p:nvPr/>
              </p:nvGrpSpPr>
              <p:grpSpPr>
                <a:xfrm>
                  <a:off x="4579164" y="3203653"/>
                  <a:ext cx="1244833" cy="1020397"/>
                  <a:chOff x="4579164" y="3203653"/>
                  <a:chExt cx="1244833" cy="1020397"/>
                </a:xfrm>
              </p:grpSpPr>
              <p:sp>
                <p:nvSpPr>
                  <p:cNvPr id="4628" name="Google Shape;4628;p85"/>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5"/>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0" name="Google Shape;4630;p85"/>
                  <p:cNvGrpSpPr/>
                  <p:nvPr/>
                </p:nvGrpSpPr>
                <p:grpSpPr>
                  <a:xfrm>
                    <a:off x="4579164" y="3203653"/>
                    <a:ext cx="1244833" cy="1020397"/>
                    <a:chOff x="4579164" y="3203653"/>
                    <a:chExt cx="1244833" cy="1020397"/>
                  </a:xfrm>
                </p:grpSpPr>
                <p:sp>
                  <p:nvSpPr>
                    <p:cNvPr id="4631" name="Google Shape;4631;p85"/>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5"/>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5"/>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5"/>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5"/>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5"/>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5"/>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5"/>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85"/>
                    <p:cNvGrpSpPr/>
                    <p:nvPr/>
                  </p:nvGrpSpPr>
                  <p:grpSpPr>
                    <a:xfrm>
                      <a:off x="4579164" y="3203653"/>
                      <a:ext cx="1244833" cy="1020397"/>
                      <a:chOff x="4579164" y="3203653"/>
                      <a:chExt cx="1244833" cy="1020397"/>
                    </a:xfrm>
                  </p:grpSpPr>
                  <p:sp>
                    <p:nvSpPr>
                      <p:cNvPr id="4640" name="Google Shape;4640;p85"/>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5"/>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5"/>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5"/>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5"/>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5"/>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5"/>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5"/>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5"/>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5"/>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5"/>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5"/>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5"/>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5"/>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85"/>
                      <p:cNvGrpSpPr/>
                      <p:nvPr/>
                    </p:nvGrpSpPr>
                    <p:grpSpPr>
                      <a:xfrm>
                        <a:off x="4579164" y="3203653"/>
                        <a:ext cx="1244833" cy="1020397"/>
                        <a:chOff x="4579164" y="3203653"/>
                        <a:chExt cx="1244833" cy="1020397"/>
                      </a:xfrm>
                    </p:grpSpPr>
                    <p:sp>
                      <p:nvSpPr>
                        <p:cNvPr id="4655" name="Google Shape;4655;p85"/>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5"/>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5"/>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5"/>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5"/>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5"/>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5"/>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5"/>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5"/>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5"/>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5"/>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5"/>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5"/>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5"/>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5"/>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5"/>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5"/>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5"/>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5"/>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5"/>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5"/>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5"/>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5"/>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5"/>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9" name="Google Shape;4679;p85"/>
                        <p:cNvGrpSpPr/>
                        <p:nvPr/>
                      </p:nvGrpSpPr>
                      <p:grpSpPr>
                        <a:xfrm>
                          <a:off x="4579164" y="3203653"/>
                          <a:ext cx="1244833" cy="1020397"/>
                          <a:chOff x="4579164" y="3203653"/>
                          <a:chExt cx="1244833" cy="1020397"/>
                        </a:xfrm>
                      </p:grpSpPr>
                      <p:sp>
                        <p:nvSpPr>
                          <p:cNvPr id="4680" name="Google Shape;4680;p85"/>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1" name="Google Shape;4681;p85"/>
                          <p:cNvGrpSpPr/>
                          <p:nvPr/>
                        </p:nvGrpSpPr>
                        <p:grpSpPr>
                          <a:xfrm>
                            <a:off x="4579164" y="3203653"/>
                            <a:ext cx="1244833" cy="1020397"/>
                            <a:chOff x="4579164" y="3203653"/>
                            <a:chExt cx="1244833" cy="1020397"/>
                          </a:xfrm>
                        </p:grpSpPr>
                        <p:sp>
                          <p:nvSpPr>
                            <p:cNvPr id="4682" name="Google Shape;4682;p85"/>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5"/>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5"/>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5"/>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5"/>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5"/>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5"/>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9" name="Google Shape;4689;p85"/>
                            <p:cNvGrpSpPr/>
                            <p:nvPr/>
                          </p:nvGrpSpPr>
                          <p:grpSpPr>
                            <a:xfrm>
                              <a:off x="4579164" y="3203653"/>
                              <a:ext cx="1244833" cy="1020397"/>
                              <a:chOff x="4579164" y="3203653"/>
                              <a:chExt cx="1244833" cy="1020397"/>
                            </a:xfrm>
                          </p:grpSpPr>
                          <p:sp>
                            <p:nvSpPr>
                              <p:cNvPr id="4690" name="Google Shape;4690;p85"/>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85"/>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5"/>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85"/>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85"/>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85"/>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5"/>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5"/>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5"/>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5"/>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5"/>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5"/>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5"/>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3" name="Google Shape;4703;p85"/>
                              <p:cNvGrpSpPr/>
                              <p:nvPr/>
                            </p:nvGrpSpPr>
                            <p:grpSpPr>
                              <a:xfrm>
                                <a:off x="4579164" y="3203653"/>
                                <a:ext cx="1244833" cy="1020397"/>
                                <a:chOff x="4579164" y="3203653"/>
                                <a:chExt cx="1244833" cy="1020397"/>
                              </a:xfrm>
                            </p:grpSpPr>
                            <p:sp>
                              <p:nvSpPr>
                                <p:cNvPr id="4704" name="Google Shape;4704;p85"/>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5"/>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5"/>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5"/>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5"/>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85"/>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5"/>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1" name="Google Shape;4711;p85"/>
                                <p:cNvGrpSpPr/>
                                <p:nvPr/>
                              </p:nvGrpSpPr>
                              <p:grpSpPr>
                                <a:xfrm>
                                  <a:off x="4579164" y="3203653"/>
                                  <a:ext cx="1244833" cy="1020397"/>
                                  <a:chOff x="4579164" y="3203653"/>
                                  <a:chExt cx="1244833" cy="1020397"/>
                                </a:xfrm>
                              </p:grpSpPr>
                              <p:sp>
                                <p:nvSpPr>
                                  <p:cNvPr id="4712" name="Google Shape;4712;p85"/>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5"/>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5"/>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5"/>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5"/>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7" name="Google Shape;4717;p85"/>
                                  <p:cNvGrpSpPr/>
                                  <p:nvPr/>
                                </p:nvGrpSpPr>
                                <p:grpSpPr>
                                  <a:xfrm>
                                    <a:off x="4579164" y="3203653"/>
                                    <a:ext cx="1244833" cy="1020397"/>
                                    <a:chOff x="4579164" y="3203653"/>
                                    <a:chExt cx="1244833" cy="1020397"/>
                                  </a:xfrm>
                                </p:grpSpPr>
                                <p:sp>
                                  <p:nvSpPr>
                                    <p:cNvPr id="4718" name="Google Shape;4718;p85"/>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5"/>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5"/>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5"/>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22" name="Google Shape;4722;p85"/>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5"/>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5"/>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25" name="Google Shape;4725;p85"/>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26" name="Google Shape;4726;p85"/>
              <p:cNvGrpSpPr/>
              <p:nvPr/>
            </p:nvGrpSpPr>
            <p:grpSpPr>
              <a:xfrm>
                <a:off x="4595437" y="3598775"/>
                <a:ext cx="37776" cy="32451"/>
                <a:chOff x="4595437" y="3598775"/>
                <a:chExt cx="37776" cy="32451"/>
              </a:xfrm>
            </p:grpSpPr>
            <p:sp>
              <p:nvSpPr>
                <p:cNvPr id="4727" name="Google Shape;4727;p85"/>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5"/>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5"/>
              <p:cNvGrpSpPr/>
              <p:nvPr/>
            </p:nvGrpSpPr>
            <p:grpSpPr>
              <a:xfrm>
                <a:off x="4641864" y="3524443"/>
                <a:ext cx="37776" cy="32380"/>
                <a:chOff x="4641864" y="3524443"/>
                <a:chExt cx="37776" cy="32380"/>
              </a:xfrm>
            </p:grpSpPr>
            <p:sp>
              <p:nvSpPr>
                <p:cNvPr id="4730" name="Google Shape;4730;p85"/>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5"/>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2" name="Google Shape;4732;p85"/>
              <p:cNvGrpSpPr/>
              <p:nvPr/>
            </p:nvGrpSpPr>
            <p:grpSpPr>
              <a:xfrm>
                <a:off x="4648431" y="3893901"/>
                <a:ext cx="37776" cy="32357"/>
                <a:chOff x="4648431" y="3893901"/>
                <a:chExt cx="37776" cy="32357"/>
              </a:xfrm>
            </p:grpSpPr>
            <p:sp>
              <p:nvSpPr>
                <p:cNvPr id="4733" name="Google Shape;4733;p85"/>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5"/>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85"/>
              <p:cNvGrpSpPr/>
              <p:nvPr/>
            </p:nvGrpSpPr>
            <p:grpSpPr>
              <a:xfrm>
                <a:off x="4567752" y="3722908"/>
                <a:ext cx="37870" cy="32380"/>
                <a:chOff x="4567752" y="3722908"/>
                <a:chExt cx="37870" cy="32380"/>
              </a:xfrm>
            </p:grpSpPr>
            <p:sp>
              <p:nvSpPr>
                <p:cNvPr id="4736" name="Google Shape;4736;p85"/>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5"/>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85"/>
              <p:cNvGrpSpPr/>
              <p:nvPr/>
            </p:nvGrpSpPr>
            <p:grpSpPr>
              <a:xfrm>
                <a:off x="4617506" y="3652052"/>
                <a:ext cx="37783" cy="32357"/>
                <a:chOff x="4617506" y="3652052"/>
                <a:chExt cx="37783" cy="32357"/>
              </a:xfrm>
            </p:grpSpPr>
            <p:sp>
              <p:nvSpPr>
                <p:cNvPr id="4739" name="Google Shape;4739;p85"/>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5"/>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85"/>
              <p:cNvGrpSpPr/>
              <p:nvPr/>
            </p:nvGrpSpPr>
            <p:grpSpPr>
              <a:xfrm>
                <a:off x="4739005" y="3554149"/>
                <a:ext cx="37870" cy="32357"/>
                <a:chOff x="4739005" y="3554149"/>
                <a:chExt cx="37870" cy="32357"/>
              </a:xfrm>
            </p:grpSpPr>
            <p:sp>
              <p:nvSpPr>
                <p:cNvPr id="4742" name="Google Shape;4742;p85"/>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5"/>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5"/>
              <p:cNvGrpSpPr/>
              <p:nvPr/>
            </p:nvGrpSpPr>
            <p:grpSpPr>
              <a:xfrm>
                <a:off x="4806557" y="3630258"/>
                <a:ext cx="37776" cy="32364"/>
                <a:chOff x="4806557" y="3630258"/>
                <a:chExt cx="37776" cy="32364"/>
              </a:xfrm>
            </p:grpSpPr>
            <p:sp>
              <p:nvSpPr>
                <p:cNvPr id="4745" name="Google Shape;4745;p85"/>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5"/>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5"/>
              <p:cNvGrpSpPr/>
              <p:nvPr/>
            </p:nvGrpSpPr>
            <p:grpSpPr>
              <a:xfrm>
                <a:off x="4737007" y="4004357"/>
                <a:ext cx="37870" cy="32357"/>
                <a:chOff x="4737007" y="4004357"/>
                <a:chExt cx="37870" cy="32357"/>
              </a:xfrm>
            </p:grpSpPr>
            <p:sp>
              <p:nvSpPr>
                <p:cNvPr id="4748" name="Google Shape;4748;p85"/>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5"/>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5"/>
              <p:cNvGrpSpPr/>
              <p:nvPr/>
            </p:nvGrpSpPr>
            <p:grpSpPr>
              <a:xfrm>
                <a:off x="4773634" y="4208627"/>
                <a:ext cx="37776" cy="32357"/>
                <a:chOff x="4773634" y="4208627"/>
                <a:chExt cx="37776" cy="32357"/>
              </a:xfrm>
            </p:grpSpPr>
            <p:sp>
              <p:nvSpPr>
                <p:cNvPr id="4751" name="Google Shape;4751;p85"/>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5"/>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5"/>
              <p:cNvGrpSpPr/>
              <p:nvPr/>
            </p:nvGrpSpPr>
            <p:grpSpPr>
              <a:xfrm>
                <a:off x="4888282" y="4074764"/>
                <a:ext cx="37776" cy="32451"/>
                <a:chOff x="4888282" y="4074764"/>
                <a:chExt cx="37776" cy="32451"/>
              </a:xfrm>
            </p:grpSpPr>
            <p:sp>
              <p:nvSpPr>
                <p:cNvPr id="4754" name="Google Shape;4754;p85"/>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5"/>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5"/>
              <p:cNvGrpSpPr/>
              <p:nvPr/>
            </p:nvGrpSpPr>
            <p:grpSpPr>
              <a:xfrm>
                <a:off x="4901315" y="3804271"/>
                <a:ext cx="37776" cy="32364"/>
                <a:chOff x="4901315" y="3804271"/>
                <a:chExt cx="37776" cy="32364"/>
              </a:xfrm>
            </p:grpSpPr>
            <p:sp>
              <p:nvSpPr>
                <p:cNvPr id="4757" name="Google Shape;4757;p85"/>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5"/>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5"/>
              <p:cNvGrpSpPr/>
              <p:nvPr/>
            </p:nvGrpSpPr>
            <p:grpSpPr>
              <a:xfrm>
                <a:off x="4866394" y="3715035"/>
                <a:ext cx="37846" cy="32357"/>
                <a:chOff x="4866394" y="3715035"/>
                <a:chExt cx="37846" cy="32357"/>
              </a:xfrm>
            </p:grpSpPr>
            <p:sp>
              <p:nvSpPr>
                <p:cNvPr id="4760" name="Google Shape;4760;p85"/>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5"/>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5"/>
              <p:cNvGrpSpPr/>
              <p:nvPr/>
            </p:nvGrpSpPr>
            <p:grpSpPr>
              <a:xfrm>
                <a:off x="4979233" y="3839798"/>
                <a:ext cx="37878" cy="32420"/>
                <a:chOff x="4979233" y="3839798"/>
                <a:chExt cx="37878" cy="32420"/>
              </a:xfrm>
            </p:grpSpPr>
            <p:sp>
              <p:nvSpPr>
                <p:cNvPr id="4763" name="Google Shape;4763;p85"/>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5"/>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5"/>
              <p:cNvGrpSpPr/>
              <p:nvPr/>
            </p:nvGrpSpPr>
            <p:grpSpPr>
              <a:xfrm>
                <a:off x="4790662" y="3679147"/>
                <a:ext cx="37783" cy="32380"/>
                <a:chOff x="4790662" y="3679147"/>
                <a:chExt cx="37783" cy="32380"/>
              </a:xfrm>
            </p:grpSpPr>
            <p:sp>
              <p:nvSpPr>
                <p:cNvPr id="4766" name="Google Shape;4766;p85"/>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5"/>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5"/>
              <p:cNvGrpSpPr/>
              <p:nvPr/>
            </p:nvGrpSpPr>
            <p:grpSpPr>
              <a:xfrm>
                <a:off x="4857263" y="3557861"/>
                <a:ext cx="37776" cy="32357"/>
                <a:chOff x="4857263" y="3557861"/>
                <a:chExt cx="37776" cy="32357"/>
              </a:xfrm>
            </p:grpSpPr>
            <p:sp>
              <p:nvSpPr>
                <p:cNvPr id="4769" name="Google Shape;4769;p85"/>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5"/>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85"/>
              <p:cNvGrpSpPr/>
              <p:nvPr/>
            </p:nvGrpSpPr>
            <p:grpSpPr>
              <a:xfrm>
                <a:off x="4883902" y="3648033"/>
                <a:ext cx="37783" cy="32380"/>
                <a:chOff x="4883902" y="3648033"/>
                <a:chExt cx="37783" cy="32380"/>
              </a:xfrm>
            </p:grpSpPr>
            <p:sp>
              <p:nvSpPr>
                <p:cNvPr id="4772" name="Google Shape;4772;p85"/>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5"/>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85"/>
              <p:cNvGrpSpPr/>
              <p:nvPr/>
            </p:nvGrpSpPr>
            <p:grpSpPr>
              <a:xfrm>
                <a:off x="4907780" y="3347220"/>
                <a:ext cx="37878" cy="32357"/>
                <a:chOff x="4907780" y="3347220"/>
                <a:chExt cx="37878" cy="32357"/>
              </a:xfrm>
            </p:grpSpPr>
            <p:sp>
              <p:nvSpPr>
                <p:cNvPr id="4775" name="Google Shape;4775;p85"/>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5"/>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7" name="Google Shape;4777;p85"/>
              <p:cNvGrpSpPr/>
              <p:nvPr/>
            </p:nvGrpSpPr>
            <p:grpSpPr>
              <a:xfrm>
                <a:off x="5065048" y="3738150"/>
                <a:ext cx="37783" cy="32364"/>
                <a:chOff x="5065048" y="3738150"/>
                <a:chExt cx="37783" cy="32364"/>
              </a:xfrm>
            </p:grpSpPr>
            <p:sp>
              <p:nvSpPr>
                <p:cNvPr id="4778" name="Google Shape;4778;p85"/>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5"/>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5"/>
              <p:cNvGrpSpPr/>
              <p:nvPr/>
            </p:nvGrpSpPr>
            <p:grpSpPr>
              <a:xfrm>
                <a:off x="5071616" y="3284615"/>
                <a:ext cx="37783" cy="32357"/>
                <a:chOff x="5071616" y="3284615"/>
                <a:chExt cx="37783" cy="32357"/>
              </a:xfrm>
            </p:grpSpPr>
            <p:sp>
              <p:nvSpPr>
                <p:cNvPr id="4781" name="Google Shape;4781;p85"/>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5"/>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85"/>
              <p:cNvGrpSpPr/>
              <p:nvPr/>
            </p:nvGrpSpPr>
            <p:grpSpPr>
              <a:xfrm>
                <a:off x="5389291" y="3759921"/>
                <a:ext cx="37783" cy="32380"/>
                <a:chOff x="5389291" y="3759921"/>
                <a:chExt cx="37783" cy="32380"/>
              </a:xfrm>
            </p:grpSpPr>
            <p:sp>
              <p:nvSpPr>
                <p:cNvPr id="4784" name="Google Shape;4784;p85"/>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5"/>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85"/>
              <p:cNvGrpSpPr/>
              <p:nvPr/>
            </p:nvGrpSpPr>
            <p:grpSpPr>
              <a:xfrm>
                <a:off x="5431534" y="3632932"/>
                <a:ext cx="37878" cy="32451"/>
                <a:chOff x="5431534" y="3632932"/>
                <a:chExt cx="37878" cy="32451"/>
              </a:xfrm>
            </p:grpSpPr>
            <p:sp>
              <p:nvSpPr>
                <p:cNvPr id="4787" name="Google Shape;4787;p85"/>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5"/>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85"/>
              <p:cNvGrpSpPr/>
              <p:nvPr/>
            </p:nvGrpSpPr>
            <p:grpSpPr>
              <a:xfrm>
                <a:off x="5540755" y="3544829"/>
                <a:ext cx="37783" cy="32357"/>
                <a:chOff x="5540755" y="3544829"/>
                <a:chExt cx="37783" cy="32357"/>
              </a:xfrm>
            </p:grpSpPr>
            <p:sp>
              <p:nvSpPr>
                <p:cNvPr id="4790" name="Google Shape;4790;p85"/>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5"/>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85"/>
              <p:cNvGrpSpPr/>
              <p:nvPr/>
            </p:nvGrpSpPr>
            <p:grpSpPr>
              <a:xfrm>
                <a:off x="5579293" y="3412107"/>
                <a:ext cx="37776" cy="32357"/>
                <a:chOff x="5579293" y="3412107"/>
                <a:chExt cx="37776" cy="32357"/>
              </a:xfrm>
            </p:grpSpPr>
            <p:sp>
              <p:nvSpPr>
                <p:cNvPr id="4793" name="Google Shape;4793;p85"/>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85"/>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85"/>
              <p:cNvGrpSpPr/>
              <p:nvPr/>
            </p:nvGrpSpPr>
            <p:grpSpPr>
              <a:xfrm>
                <a:off x="5801346" y="3284615"/>
                <a:ext cx="37783" cy="32357"/>
                <a:chOff x="5801346" y="3284615"/>
                <a:chExt cx="37783" cy="32357"/>
              </a:xfrm>
            </p:grpSpPr>
            <p:sp>
              <p:nvSpPr>
                <p:cNvPr id="4796" name="Google Shape;4796;p85"/>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5"/>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85"/>
              <p:cNvGrpSpPr/>
              <p:nvPr/>
            </p:nvGrpSpPr>
            <p:grpSpPr>
              <a:xfrm>
                <a:off x="5763578" y="3399067"/>
                <a:ext cx="37776" cy="32364"/>
                <a:chOff x="5763578" y="3399067"/>
                <a:chExt cx="37776" cy="32364"/>
              </a:xfrm>
            </p:grpSpPr>
            <p:sp>
              <p:nvSpPr>
                <p:cNvPr id="4799" name="Google Shape;4799;p85"/>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5"/>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85"/>
              <p:cNvGrpSpPr/>
              <p:nvPr/>
            </p:nvGrpSpPr>
            <p:grpSpPr>
              <a:xfrm>
                <a:off x="5395858" y="3230952"/>
                <a:ext cx="37776" cy="32364"/>
                <a:chOff x="5395858" y="3230952"/>
                <a:chExt cx="37776" cy="32364"/>
              </a:xfrm>
            </p:grpSpPr>
            <p:sp>
              <p:nvSpPr>
                <p:cNvPr id="4802" name="Google Shape;4802;p85"/>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5"/>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85"/>
              <p:cNvGrpSpPr/>
              <p:nvPr/>
            </p:nvGrpSpPr>
            <p:grpSpPr>
              <a:xfrm>
                <a:off x="5264088" y="3188237"/>
                <a:ext cx="37776" cy="32357"/>
                <a:chOff x="5264088" y="3188237"/>
                <a:chExt cx="37776" cy="32357"/>
              </a:xfrm>
            </p:grpSpPr>
            <p:sp>
              <p:nvSpPr>
                <p:cNvPr id="4805" name="Google Shape;4805;p85"/>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5"/>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85"/>
              <p:cNvGrpSpPr/>
              <p:nvPr/>
            </p:nvGrpSpPr>
            <p:grpSpPr>
              <a:xfrm>
                <a:off x="5585758" y="3237425"/>
                <a:ext cx="37878" cy="32357"/>
                <a:chOff x="5585758" y="3237425"/>
                <a:chExt cx="37878" cy="32357"/>
              </a:xfrm>
            </p:grpSpPr>
            <p:sp>
              <p:nvSpPr>
                <p:cNvPr id="4808" name="Google Shape;4808;p85"/>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5"/>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0" name="Google Shape;4810;p85"/>
              <p:cNvGrpSpPr/>
              <p:nvPr/>
            </p:nvGrpSpPr>
            <p:grpSpPr>
              <a:xfrm>
                <a:off x="4874196" y="3291088"/>
                <a:ext cx="37878" cy="32451"/>
                <a:chOff x="4874196" y="3291088"/>
                <a:chExt cx="37878" cy="32451"/>
              </a:xfrm>
            </p:grpSpPr>
            <p:sp>
              <p:nvSpPr>
                <p:cNvPr id="4811" name="Google Shape;4811;p85"/>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5"/>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3" name="Google Shape;4813;p85"/>
              <p:cNvGrpSpPr/>
              <p:nvPr/>
            </p:nvGrpSpPr>
            <p:grpSpPr>
              <a:xfrm>
                <a:off x="5197770" y="3785466"/>
                <a:ext cx="37783" cy="32427"/>
                <a:chOff x="5197770" y="3785466"/>
                <a:chExt cx="37783" cy="32427"/>
              </a:xfrm>
            </p:grpSpPr>
            <p:sp>
              <p:nvSpPr>
                <p:cNvPr id="4814" name="Google Shape;4814;p85"/>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5"/>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5"/>
              <p:cNvGrpSpPr/>
              <p:nvPr/>
            </p:nvGrpSpPr>
            <p:grpSpPr>
              <a:xfrm>
                <a:off x="5177699" y="3492117"/>
                <a:ext cx="37776" cy="32357"/>
                <a:chOff x="5177699" y="3492117"/>
                <a:chExt cx="37776" cy="32357"/>
              </a:xfrm>
            </p:grpSpPr>
            <p:sp>
              <p:nvSpPr>
                <p:cNvPr id="4817" name="Google Shape;4817;p85"/>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5"/>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9" name="Google Shape;4819;p85"/>
              <p:cNvGrpSpPr/>
              <p:nvPr/>
            </p:nvGrpSpPr>
            <p:grpSpPr>
              <a:xfrm>
                <a:off x="5349431" y="3622346"/>
                <a:ext cx="37870" cy="32380"/>
                <a:chOff x="5349431" y="3622346"/>
                <a:chExt cx="37870" cy="32380"/>
              </a:xfrm>
            </p:grpSpPr>
            <p:sp>
              <p:nvSpPr>
                <p:cNvPr id="4820" name="Google Shape;4820;p85"/>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5"/>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85"/>
              <p:cNvGrpSpPr/>
              <p:nvPr/>
            </p:nvGrpSpPr>
            <p:grpSpPr>
              <a:xfrm>
                <a:off x="5068855" y="3563980"/>
                <a:ext cx="53954" cy="46223"/>
                <a:chOff x="5068855" y="3563980"/>
                <a:chExt cx="53954" cy="46223"/>
              </a:xfrm>
            </p:grpSpPr>
            <p:sp>
              <p:nvSpPr>
                <p:cNvPr id="4823" name="Google Shape;4823;p85"/>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5"/>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5" name="Google Shape;4825;p85"/>
              <p:cNvGrpSpPr/>
              <p:nvPr/>
            </p:nvGrpSpPr>
            <p:grpSpPr>
              <a:xfrm>
                <a:off x="5037654" y="3392507"/>
                <a:ext cx="37870" cy="32451"/>
                <a:chOff x="5037654" y="3392507"/>
                <a:chExt cx="37870" cy="32451"/>
              </a:xfrm>
            </p:grpSpPr>
            <p:sp>
              <p:nvSpPr>
                <p:cNvPr id="4826" name="Google Shape;4826;p85"/>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85"/>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85"/>
              <p:cNvGrpSpPr/>
              <p:nvPr/>
            </p:nvGrpSpPr>
            <p:grpSpPr>
              <a:xfrm>
                <a:off x="5456560" y="3368629"/>
                <a:ext cx="37870" cy="32451"/>
                <a:chOff x="5456560" y="3368629"/>
                <a:chExt cx="37870" cy="32451"/>
              </a:xfrm>
            </p:grpSpPr>
            <p:sp>
              <p:nvSpPr>
                <p:cNvPr id="4829" name="Google Shape;4829;p85"/>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5"/>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85"/>
              <p:cNvGrpSpPr/>
              <p:nvPr/>
            </p:nvGrpSpPr>
            <p:grpSpPr>
              <a:xfrm>
                <a:off x="4755749" y="3501516"/>
                <a:ext cx="46246" cy="39608"/>
                <a:chOff x="4755749" y="3501516"/>
                <a:chExt cx="46246" cy="39608"/>
              </a:xfrm>
            </p:grpSpPr>
            <p:sp>
              <p:nvSpPr>
                <p:cNvPr id="4832" name="Google Shape;4832;p85"/>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5"/>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4" name="Google Shape;4834;p85"/>
              <p:cNvGrpSpPr/>
              <p:nvPr/>
            </p:nvGrpSpPr>
            <p:grpSpPr>
              <a:xfrm>
                <a:off x="4681346" y="3485582"/>
                <a:ext cx="37783" cy="32427"/>
                <a:chOff x="4681346" y="3485582"/>
                <a:chExt cx="37783" cy="32427"/>
              </a:xfrm>
            </p:grpSpPr>
            <p:sp>
              <p:nvSpPr>
                <p:cNvPr id="4835" name="Google Shape;4835;p85"/>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85"/>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7" name="Google Shape;4837;p85"/>
              <p:cNvGrpSpPr/>
              <p:nvPr/>
            </p:nvGrpSpPr>
            <p:grpSpPr>
              <a:xfrm>
                <a:off x="4767067" y="3291088"/>
                <a:ext cx="37878" cy="32451"/>
                <a:chOff x="4767067" y="3291088"/>
                <a:chExt cx="37878" cy="32451"/>
              </a:xfrm>
            </p:grpSpPr>
            <p:sp>
              <p:nvSpPr>
                <p:cNvPr id="4838" name="Google Shape;4838;p85"/>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5"/>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85"/>
              <p:cNvGrpSpPr/>
              <p:nvPr/>
            </p:nvGrpSpPr>
            <p:grpSpPr>
              <a:xfrm>
                <a:off x="4687819" y="3405539"/>
                <a:ext cx="37776" cy="32451"/>
                <a:chOff x="4687819" y="3405539"/>
                <a:chExt cx="37776" cy="32451"/>
              </a:xfrm>
            </p:grpSpPr>
            <p:sp>
              <p:nvSpPr>
                <p:cNvPr id="4841" name="Google Shape;4841;p85"/>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85"/>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85"/>
              <p:cNvGrpSpPr/>
              <p:nvPr/>
            </p:nvGrpSpPr>
            <p:grpSpPr>
              <a:xfrm>
                <a:off x="4923101" y="3444809"/>
                <a:ext cx="52813" cy="45318"/>
                <a:chOff x="4923101" y="3444809"/>
                <a:chExt cx="52813" cy="45318"/>
              </a:xfrm>
            </p:grpSpPr>
            <p:sp>
              <p:nvSpPr>
                <p:cNvPr id="4844" name="Google Shape;4844;p85"/>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85"/>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6" name="Google Shape;4846;p85"/>
              <p:cNvGrpSpPr/>
              <p:nvPr/>
            </p:nvGrpSpPr>
            <p:grpSpPr>
              <a:xfrm>
                <a:off x="4846040" y="3654750"/>
                <a:ext cx="31405" cy="26993"/>
                <a:chOff x="4846040" y="3654750"/>
                <a:chExt cx="31405" cy="26993"/>
              </a:xfrm>
            </p:grpSpPr>
            <p:sp>
              <p:nvSpPr>
                <p:cNvPr id="4847" name="Google Shape;4847;p85"/>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85"/>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85"/>
              <p:cNvGrpSpPr/>
              <p:nvPr/>
            </p:nvGrpSpPr>
            <p:grpSpPr>
              <a:xfrm>
                <a:off x="4925673" y="3691700"/>
                <a:ext cx="40253" cy="34472"/>
                <a:chOff x="4925673" y="3691700"/>
                <a:chExt cx="40253" cy="34472"/>
              </a:xfrm>
            </p:grpSpPr>
            <p:sp>
              <p:nvSpPr>
                <p:cNvPr id="4850" name="Google Shape;4850;p85"/>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85"/>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2" name="Google Shape;4852;p85"/>
              <p:cNvGrpSpPr/>
              <p:nvPr/>
            </p:nvGrpSpPr>
            <p:grpSpPr>
              <a:xfrm>
                <a:off x="4894653" y="3740848"/>
                <a:ext cx="31405" cy="26906"/>
                <a:chOff x="4894653" y="3740848"/>
                <a:chExt cx="31405" cy="26906"/>
              </a:xfrm>
            </p:grpSpPr>
            <p:sp>
              <p:nvSpPr>
                <p:cNvPr id="4853" name="Google Shape;4853;p85"/>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85"/>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5" name="Google Shape;4855;p85"/>
              <p:cNvGrpSpPr/>
              <p:nvPr/>
            </p:nvGrpSpPr>
            <p:grpSpPr>
              <a:xfrm>
                <a:off x="4962300" y="3696348"/>
                <a:ext cx="38255" cy="32773"/>
                <a:chOff x="4962300" y="3696348"/>
                <a:chExt cx="38255" cy="32773"/>
              </a:xfrm>
            </p:grpSpPr>
            <p:sp>
              <p:nvSpPr>
                <p:cNvPr id="4856" name="Google Shape;4856;p85"/>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85"/>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85"/>
              <p:cNvGrpSpPr/>
              <p:nvPr/>
            </p:nvGrpSpPr>
            <p:grpSpPr>
              <a:xfrm>
                <a:off x="4980185" y="3743349"/>
                <a:ext cx="31499" cy="26969"/>
                <a:chOff x="4980185" y="3743349"/>
                <a:chExt cx="31499" cy="26969"/>
              </a:xfrm>
            </p:grpSpPr>
            <p:sp>
              <p:nvSpPr>
                <p:cNvPr id="4859" name="Google Shape;4859;p85"/>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85"/>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85"/>
              <p:cNvGrpSpPr/>
              <p:nvPr/>
            </p:nvGrpSpPr>
            <p:grpSpPr>
              <a:xfrm>
                <a:off x="5013768" y="3734312"/>
                <a:ext cx="31499" cy="26969"/>
                <a:chOff x="5013768" y="3734312"/>
                <a:chExt cx="31499" cy="26969"/>
              </a:xfrm>
            </p:grpSpPr>
            <p:sp>
              <p:nvSpPr>
                <p:cNvPr id="4862" name="Google Shape;4862;p85"/>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5"/>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85"/>
              <p:cNvGrpSpPr/>
              <p:nvPr/>
            </p:nvGrpSpPr>
            <p:grpSpPr>
              <a:xfrm>
                <a:off x="5036703" y="3764545"/>
                <a:ext cx="31499" cy="26898"/>
                <a:chOff x="5036703" y="3764545"/>
                <a:chExt cx="31499" cy="26898"/>
              </a:xfrm>
            </p:grpSpPr>
            <p:sp>
              <p:nvSpPr>
                <p:cNvPr id="4865" name="Google Shape;4865;p85"/>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5"/>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85"/>
              <p:cNvGrpSpPr/>
              <p:nvPr/>
            </p:nvGrpSpPr>
            <p:grpSpPr>
              <a:xfrm>
                <a:off x="4953546" y="3768352"/>
                <a:ext cx="31405" cy="26898"/>
                <a:chOff x="4953546" y="3768352"/>
                <a:chExt cx="31405" cy="26898"/>
              </a:xfrm>
            </p:grpSpPr>
            <p:sp>
              <p:nvSpPr>
                <p:cNvPr id="4868" name="Google Shape;4868;p85"/>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5"/>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85"/>
              <p:cNvGrpSpPr/>
              <p:nvPr/>
            </p:nvGrpSpPr>
            <p:grpSpPr>
              <a:xfrm>
                <a:off x="4964770" y="3814016"/>
                <a:ext cx="31499" cy="26993"/>
                <a:chOff x="4964770" y="3814016"/>
                <a:chExt cx="31499" cy="26993"/>
              </a:xfrm>
            </p:grpSpPr>
            <p:sp>
              <p:nvSpPr>
                <p:cNvPr id="4871" name="Google Shape;4871;p85"/>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85"/>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85"/>
              <p:cNvGrpSpPr/>
              <p:nvPr/>
            </p:nvGrpSpPr>
            <p:grpSpPr>
              <a:xfrm>
                <a:off x="4923290" y="3800504"/>
                <a:ext cx="31468" cy="26898"/>
                <a:chOff x="4923290" y="3800504"/>
                <a:chExt cx="31468" cy="26898"/>
              </a:xfrm>
            </p:grpSpPr>
            <p:sp>
              <p:nvSpPr>
                <p:cNvPr id="4874" name="Google Shape;4874;p85"/>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5"/>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85"/>
              <p:cNvGrpSpPr/>
              <p:nvPr/>
            </p:nvGrpSpPr>
            <p:grpSpPr>
              <a:xfrm>
                <a:off x="5108534" y="3650943"/>
                <a:ext cx="31405" cy="26993"/>
                <a:chOff x="5108534" y="3650943"/>
                <a:chExt cx="31405" cy="26993"/>
              </a:xfrm>
            </p:grpSpPr>
            <p:sp>
              <p:nvSpPr>
                <p:cNvPr id="4877" name="Google Shape;4877;p85"/>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85"/>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85"/>
              <p:cNvGrpSpPr/>
              <p:nvPr/>
            </p:nvGrpSpPr>
            <p:grpSpPr>
              <a:xfrm>
                <a:off x="5119380" y="3760739"/>
                <a:ext cx="31499" cy="26993"/>
                <a:chOff x="5119380" y="3760739"/>
                <a:chExt cx="31499" cy="26993"/>
              </a:xfrm>
            </p:grpSpPr>
            <p:sp>
              <p:nvSpPr>
                <p:cNvPr id="4880" name="Google Shape;4880;p85"/>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5"/>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85"/>
              <p:cNvGrpSpPr/>
              <p:nvPr/>
            </p:nvGrpSpPr>
            <p:grpSpPr>
              <a:xfrm>
                <a:off x="5119380" y="3788235"/>
                <a:ext cx="31499" cy="26993"/>
                <a:chOff x="5119380" y="3788235"/>
                <a:chExt cx="31499" cy="26993"/>
              </a:xfrm>
            </p:grpSpPr>
            <p:sp>
              <p:nvSpPr>
                <p:cNvPr id="4883" name="Google Shape;4883;p85"/>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5"/>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5"/>
              <p:cNvGrpSpPr/>
              <p:nvPr/>
            </p:nvGrpSpPr>
            <p:grpSpPr>
              <a:xfrm>
                <a:off x="5158005" y="3875284"/>
                <a:ext cx="31405" cy="27001"/>
                <a:chOff x="5158005" y="3875284"/>
                <a:chExt cx="31405" cy="27001"/>
              </a:xfrm>
            </p:grpSpPr>
            <p:sp>
              <p:nvSpPr>
                <p:cNvPr id="4886" name="Google Shape;4886;p85"/>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5"/>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5"/>
              <p:cNvGrpSpPr/>
              <p:nvPr/>
            </p:nvGrpSpPr>
            <p:grpSpPr>
              <a:xfrm>
                <a:off x="5233163" y="3764545"/>
                <a:ext cx="31499" cy="26898"/>
                <a:chOff x="5233163" y="3764545"/>
                <a:chExt cx="31499" cy="26898"/>
              </a:xfrm>
            </p:grpSpPr>
            <p:sp>
              <p:nvSpPr>
                <p:cNvPr id="4889" name="Google Shape;4889;p85"/>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5"/>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85"/>
              <p:cNvGrpSpPr/>
              <p:nvPr/>
            </p:nvGrpSpPr>
            <p:grpSpPr>
              <a:xfrm>
                <a:off x="5276168" y="3805545"/>
                <a:ext cx="31499" cy="26906"/>
                <a:chOff x="5276168" y="3805545"/>
                <a:chExt cx="31499" cy="26906"/>
              </a:xfrm>
            </p:grpSpPr>
            <p:sp>
              <p:nvSpPr>
                <p:cNvPr id="4892" name="Google Shape;4892;p85"/>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5"/>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85"/>
              <p:cNvGrpSpPr/>
              <p:nvPr/>
            </p:nvGrpSpPr>
            <p:grpSpPr>
              <a:xfrm>
                <a:off x="5294053" y="3851933"/>
                <a:ext cx="31405" cy="26945"/>
                <a:chOff x="5294053" y="3851933"/>
                <a:chExt cx="31405" cy="26945"/>
              </a:xfrm>
            </p:grpSpPr>
            <p:sp>
              <p:nvSpPr>
                <p:cNvPr id="4895" name="Google Shape;4895;p85"/>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5"/>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85"/>
              <p:cNvGrpSpPr/>
              <p:nvPr/>
            </p:nvGrpSpPr>
            <p:grpSpPr>
              <a:xfrm>
                <a:off x="5341723" y="3851902"/>
                <a:ext cx="31405" cy="26977"/>
                <a:chOff x="5341723" y="3851902"/>
                <a:chExt cx="31405" cy="26977"/>
              </a:xfrm>
            </p:grpSpPr>
            <p:sp>
              <p:nvSpPr>
                <p:cNvPr id="4898" name="Google Shape;4898;p85"/>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85"/>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0" name="Google Shape;4900;p85"/>
              <p:cNvGrpSpPr/>
              <p:nvPr/>
            </p:nvGrpSpPr>
            <p:grpSpPr>
              <a:xfrm>
                <a:off x="5054871" y="3507855"/>
                <a:ext cx="31405" cy="26993"/>
                <a:chOff x="5054871" y="3507855"/>
                <a:chExt cx="31405" cy="26993"/>
              </a:xfrm>
            </p:grpSpPr>
            <p:sp>
              <p:nvSpPr>
                <p:cNvPr id="4901" name="Google Shape;4901;p85"/>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85"/>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85"/>
              <p:cNvGrpSpPr/>
              <p:nvPr/>
            </p:nvGrpSpPr>
            <p:grpSpPr>
              <a:xfrm>
                <a:off x="4876579" y="3675325"/>
                <a:ext cx="31405" cy="26969"/>
                <a:chOff x="4876579" y="3675325"/>
                <a:chExt cx="31405" cy="26969"/>
              </a:xfrm>
            </p:grpSpPr>
            <p:sp>
              <p:nvSpPr>
                <p:cNvPr id="4904" name="Google Shape;4904;p85"/>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85"/>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85"/>
              <p:cNvGrpSpPr/>
              <p:nvPr/>
            </p:nvGrpSpPr>
            <p:grpSpPr>
              <a:xfrm>
                <a:off x="4842233" y="3688333"/>
                <a:ext cx="31405" cy="26993"/>
                <a:chOff x="4842233" y="3688333"/>
                <a:chExt cx="31405" cy="26993"/>
              </a:xfrm>
            </p:grpSpPr>
            <p:sp>
              <p:nvSpPr>
                <p:cNvPr id="4907" name="Google Shape;4907;p85"/>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5"/>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85"/>
              <p:cNvGrpSpPr/>
              <p:nvPr/>
            </p:nvGrpSpPr>
            <p:grpSpPr>
              <a:xfrm>
                <a:off x="5187876" y="3608032"/>
                <a:ext cx="31405" cy="27001"/>
                <a:chOff x="5187876" y="3608032"/>
                <a:chExt cx="31405" cy="27001"/>
              </a:xfrm>
            </p:grpSpPr>
            <p:sp>
              <p:nvSpPr>
                <p:cNvPr id="4910" name="Google Shape;4910;p85"/>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5"/>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2" name="Google Shape;4912;p85"/>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5"/>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85"/>
              <p:cNvGrpSpPr/>
              <p:nvPr/>
            </p:nvGrpSpPr>
            <p:grpSpPr>
              <a:xfrm>
                <a:off x="5269224" y="3304167"/>
                <a:ext cx="40253" cy="34402"/>
                <a:chOff x="5269224" y="3304167"/>
                <a:chExt cx="40253" cy="34402"/>
              </a:xfrm>
            </p:grpSpPr>
            <p:sp>
              <p:nvSpPr>
                <p:cNvPr id="4915" name="Google Shape;4915;p85"/>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85"/>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85"/>
              <p:cNvGrpSpPr/>
              <p:nvPr/>
            </p:nvGrpSpPr>
            <p:grpSpPr>
              <a:xfrm>
                <a:off x="5327354" y="3476615"/>
                <a:ext cx="49864" cy="42723"/>
                <a:chOff x="5327354" y="3476615"/>
                <a:chExt cx="49864" cy="42723"/>
              </a:xfrm>
            </p:grpSpPr>
            <p:sp>
              <p:nvSpPr>
                <p:cNvPr id="4918" name="Google Shape;4918;p85"/>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5"/>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0" name="Google Shape;4920;p85"/>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5"/>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2" name="Google Shape;4922;p85"/>
              <p:cNvGrpSpPr/>
              <p:nvPr/>
            </p:nvGrpSpPr>
            <p:grpSpPr>
              <a:xfrm>
                <a:off x="5341723" y="3775957"/>
                <a:ext cx="31405" cy="26898"/>
                <a:chOff x="5341723" y="3775957"/>
                <a:chExt cx="31405" cy="26898"/>
              </a:xfrm>
            </p:grpSpPr>
            <p:sp>
              <p:nvSpPr>
                <p:cNvPr id="4923" name="Google Shape;4923;p85"/>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5"/>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85"/>
              <p:cNvGrpSpPr/>
              <p:nvPr/>
            </p:nvGrpSpPr>
            <p:grpSpPr>
              <a:xfrm>
                <a:off x="5439053" y="3699274"/>
                <a:ext cx="31405" cy="26898"/>
                <a:chOff x="5439053" y="3699274"/>
                <a:chExt cx="31405" cy="26898"/>
              </a:xfrm>
            </p:grpSpPr>
            <p:sp>
              <p:nvSpPr>
                <p:cNvPr id="4926" name="Google Shape;4926;p85"/>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5"/>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85"/>
              <p:cNvGrpSpPr/>
              <p:nvPr/>
            </p:nvGrpSpPr>
            <p:grpSpPr>
              <a:xfrm>
                <a:off x="5412414" y="3622307"/>
                <a:ext cx="31499" cy="26993"/>
                <a:chOff x="5412414" y="3622307"/>
                <a:chExt cx="31499" cy="26993"/>
              </a:xfrm>
            </p:grpSpPr>
            <p:sp>
              <p:nvSpPr>
                <p:cNvPr id="4929" name="Google Shape;4929;p85"/>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5"/>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85"/>
              <p:cNvGrpSpPr/>
              <p:nvPr/>
            </p:nvGrpSpPr>
            <p:grpSpPr>
              <a:xfrm>
                <a:off x="5476254" y="3473949"/>
                <a:ext cx="26835" cy="26930"/>
                <a:chOff x="5476254" y="3473949"/>
                <a:chExt cx="26835" cy="26930"/>
              </a:xfrm>
            </p:grpSpPr>
            <p:sp>
              <p:nvSpPr>
                <p:cNvPr id="4932" name="Google Shape;4932;p85"/>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5"/>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4" name="Google Shape;4934;p85"/>
              <p:cNvGrpSpPr/>
              <p:nvPr/>
            </p:nvGrpSpPr>
            <p:grpSpPr>
              <a:xfrm>
                <a:off x="5564547" y="3481594"/>
                <a:ext cx="31397" cy="26898"/>
                <a:chOff x="5564547" y="3481594"/>
                <a:chExt cx="31397" cy="26898"/>
              </a:xfrm>
            </p:grpSpPr>
            <p:sp>
              <p:nvSpPr>
                <p:cNvPr id="4935" name="Google Shape;4935;p85"/>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5"/>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5"/>
              <p:cNvGrpSpPr/>
              <p:nvPr/>
            </p:nvGrpSpPr>
            <p:grpSpPr>
              <a:xfrm>
                <a:off x="5534101" y="3470174"/>
                <a:ext cx="31397" cy="26906"/>
                <a:chOff x="5534101" y="3470174"/>
                <a:chExt cx="31397" cy="26906"/>
              </a:xfrm>
            </p:grpSpPr>
            <p:sp>
              <p:nvSpPr>
                <p:cNvPr id="4938" name="Google Shape;4938;p85"/>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5"/>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85"/>
              <p:cNvGrpSpPr/>
              <p:nvPr/>
            </p:nvGrpSpPr>
            <p:grpSpPr>
              <a:xfrm>
                <a:off x="5610879" y="3314486"/>
                <a:ext cx="31499" cy="26938"/>
                <a:chOff x="5610879" y="3314486"/>
                <a:chExt cx="31499" cy="26938"/>
              </a:xfrm>
            </p:grpSpPr>
            <p:sp>
              <p:nvSpPr>
                <p:cNvPr id="4941" name="Google Shape;4941;p85"/>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5"/>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85"/>
              <p:cNvGrpSpPr/>
              <p:nvPr/>
            </p:nvGrpSpPr>
            <p:grpSpPr>
              <a:xfrm>
                <a:off x="4834525" y="3501382"/>
                <a:ext cx="31499" cy="26898"/>
                <a:chOff x="4834525" y="3501382"/>
                <a:chExt cx="31499" cy="26898"/>
              </a:xfrm>
            </p:grpSpPr>
            <p:sp>
              <p:nvSpPr>
                <p:cNvPr id="4944" name="Google Shape;4944;p85"/>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5"/>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85"/>
              <p:cNvGrpSpPr/>
              <p:nvPr/>
            </p:nvGrpSpPr>
            <p:grpSpPr>
              <a:xfrm>
                <a:off x="4898460" y="3580158"/>
                <a:ext cx="31405" cy="26898"/>
                <a:chOff x="4898460" y="3580158"/>
                <a:chExt cx="31405" cy="26898"/>
              </a:xfrm>
            </p:grpSpPr>
            <p:sp>
              <p:nvSpPr>
                <p:cNvPr id="4947" name="Google Shape;4947;p85"/>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5"/>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85"/>
              <p:cNvGrpSpPr/>
              <p:nvPr/>
            </p:nvGrpSpPr>
            <p:grpSpPr>
              <a:xfrm>
                <a:off x="4882667" y="3608032"/>
                <a:ext cx="31499" cy="27001"/>
                <a:chOff x="4882667" y="3608032"/>
                <a:chExt cx="31499" cy="27001"/>
              </a:xfrm>
            </p:grpSpPr>
            <p:sp>
              <p:nvSpPr>
                <p:cNvPr id="4950" name="Google Shape;4950;p85"/>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5"/>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85"/>
              <p:cNvGrpSpPr/>
              <p:nvPr/>
            </p:nvGrpSpPr>
            <p:grpSpPr>
              <a:xfrm>
                <a:off x="4843373" y="3631407"/>
                <a:ext cx="16273" cy="16186"/>
                <a:chOff x="4843373" y="3631407"/>
                <a:chExt cx="16273" cy="16186"/>
              </a:xfrm>
            </p:grpSpPr>
            <p:sp>
              <p:nvSpPr>
                <p:cNvPr id="4953" name="Google Shape;4953;p85"/>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5"/>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85"/>
              <p:cNvGrpSpPr/>
              <p:nvPr/>
            </p:nvGrpSpPr>
            <p:grpSpPr>
              <a:xfrm>
                <a:off x="4727773" y="3591578"/>
                <a:ext cx="31499" cy="26898"/>
                <a:chOff x="4727773" y="3591578"/>
                <a:chExt cx="31499" cy="26898"/>
              </a:xfrm>
            </p:grpSpPr>
            <p:sp>
              <p:nvSpPr>
                <p:cNvPr id="4956" name="Google Shape;4956;p85"/>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5"/>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8" name="Google Shape;4958;p85"/>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5"/>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0" name="Google Shape;4960;p85"/>
              <p:cNvGrpSpPr/>
              <p:nvPr/>
            </p:nvGrpSpPr>
            <p:grpSpPr>
              <a:xfrm>
                <a:off x="4609421" y="3577398"/>
                <a:ext cx="31499" cy="27001"/>
                <a:chOff x="4609421" y="3577398"/>
                <a:chExt cx="31499" cy="27001"/>
              </a:xfrm>
            </p:grpSpPr>
            <p:sp>
              <p:nvSpPr>
                <p:cNvPr id="4961" name="Google Shape;4961;p85"/>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5"/>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5"/>
              <p:cNvGrpSpPr/>
              <p:nvPr/>
            </p:nvGrpSpPr>
            <p:grpSpPr>
              <a:xfrm>
                <a:off x="4649289" y="3577398"/>
                <a:ext cx="31499" cy="27001"/>
                <a:chOff x="4649289" y="3577398"/>
                <a:chExt cx="31499" cy="27001"/>
              </a:xfrm>
            </p:grpSpPr>
            <p:sp>
              <p:nvSpPr>
                <p:cNvPr id="4964" name="Google Shape;4964;p85"/>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5"/>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85"/>
              <p:cNvGrpSpPr/>
              <p:nvPr/>
            </p:nvGrpSpPr>
            <p:grpSpPr>
              <a:xfrm>
                <a:off x="4605614" y="3639523"/>
                <a:ext cx="31499" cy="26906"/>
                <a:chOff x="4605614" y="3639523"/>
                <a:chExt cx="31499" cy="26906"/>
              </a:xfrm>
            </p:grpSpPr>
            <p:sp>
              <p:nvSpPr>
                <p:cNvPr id="4967" name="Google Shape;4967;p85"/>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5"/>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85"/>
              <p:cNvGrpSpPr/>
              <p:nvPr/>
            </p:nvGrpSpPr>
            <p:grpSpPr>
              <a:xfrm>
                <a:off x="4785149" y="3618846"/>
                <a:ext cx="26930" cy="26843"/>
                <a:chOff x="4785149" y="3618846"/>
                <a:chExt cx="26930" cy="26843"/>
              </a:xfrm>
            </p:grpSpPr>
            <p:sp>
              <p:nvSpPr>
                <p:cNvPr id="4970" name="Google Shape;4970;p85"/>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85"/>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2" name="Google Shape;4972;p85"/>
              <p:cNvGrpSpPr/>
              <p:nvPr/>
            </p:nvGrpSpPr>
            <p:grpSpPr>
              <a:xfrm>
                <a:off x="4810167" y="3601567"/>
                <a:ext cx="31405" cy="26898"/>
                <a:chOff x="4810167" y="3601567"/>
                <a:chExt cx="31405" cy="26898"/>
              </a:xfrm>
            </p:grpSpPr>
            <p:sp>
              <p:nvSpPr>
                <p:cNvPr id="4973" name="Google Shape;4973;p85"/>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5"/>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85"/>
              <p:cNvGrpSpPr/>
              <p:nvPr/>
            </p:nvGrpSpPr>
            <p:grpSpPr>
              <a:xfrm>
                <a:off x="4831002" y="3373230"/>
                <a:ext cx="31405" cy="26898"/>
                <a:chOff x="4831002" y="3373230"/>
                <a:chExt cx="31405" cy="26898"/>
              </a:xfrm>
            </p:grpSpPr>
            <p:sp>
              <p:nvSpPr>
                <p:cNvPr id="4976" name="Google Shape;4976;p85"/>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5"/>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85"/>
              <p:cNvGrpSpPr/>
              <p:nvPr/>
            </p:nvGrpSpPr>
            <p:grpSpPr>
              <a:xfrm>
                <a:off x="4719311" y="3355054"/>
                <a:ext cx="31499" cy="27001"/>
                <a:chOff x="4719311" y="3355054"/>
                <a:chExt cx="31499" cy="27001"/>
              </a:xfrm>
            </p:grpSpPr>
            <p:sp>
              <p:nvSpPr>
                <p:cNvPr id="4979" name="Google Shape;4979;p85"/>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5"/>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5"/>
              <p:cNvGrpSpPr/>
              <p:nvPr/>
            </p:nvGrpSpPr>
            <p:grpSpPr>
              <a:xfrm>
                <a:off x="4798755" y="3450260"/>
                <a:ext cx="26930" cy="26930"/>
                <a:chOff x="4798755" y="3450260"/>
                <a:chExt cx="26930" cy="26930"/>
              </a:xfrm>
            </p:grpSpPr>
            <p:sp>
              <p:nvSpPr>
                <p:cNvPr id="4982" name="Google Shape;4982;p85"/>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5"/>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85"/>
              <p:cNvGrpSpPr/>
              <p:nvPr/>
            </p:nvGrpSpPr>
            <p:grpSpPr>
              <a:xfrm>
                <a:off x="4645576" y="3467555"/>
                <a:ext cx="31405" cy="26953"/>
                <a:chOff x="4645576" y="3467555"/>
                <a:chExt cx="31405" cy="26953"/>
              </a:xfrm>
            </p:grpSpPr>
            <p:sp>
              <p:nvSpPr>
                <p:cNvPr id="4985" name="Google Shape;4985;p85"/>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5"/>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85"/>
              <p:cNvGrpSpPr/>
              <p:nvPr/>
            </p:nvGrpSpPr>
            <p:grpSpPr>
              <a:xfrm>
                <a:off x="4687631" y="3583965"/>
                <a:ext cx="31499" cy="26898"/>
                <a:chOff x="4687631" y="3583965"/>
                <a:chExt cx="31499" cy="26898"/>
              </a:xfrm>
            </p:grpSpPr>
            <p:sp>
              <p:nvSpPr>
                <p:cNvPr id="4988" name="Google Shape;4988;p85"/>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5"/>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85"/>
              <p:cNvGrpSpPr/>
              <p:nvPr/>
            </p:nvGrpSpPr>
            <p:grpSpPr>
              <a:xfrm>
                <a:off x="4719311" y="3471314"/>
                <a:ext cx="31499" cy="27001"/>
                <a:chOff x="4719311" y="3471314"/>
                <a:chExt cx="31499" cy="27001"/>
              </a:xfrm>
            </p:grpSpPr>
            <p:sp>
              <p:nvSpPr>
                <p:cNvPr id="4991" name="Google Shape;4991;p85"/>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5"/>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5"/>
              <p:cNvGrpSpPr/>
              <p:nvPr/>
            </p:nvGrpSpPr>
            <p:grpSpPr>
              <a:xfrm>
                <a:off x="4719311" y="3434404"/>
                <a:ext cx="31499" cy="26898"/>
                <a:chOff x="4719311" y="3434404"/>
                <a:chExt cx="31499" cy="26898"/>
              </a:xfrm>
            </p:grpSpPr>
            <p:sp>
              <p:nvSpPr>
                <p:cNvPr id="4994" name="Google Shape;4994;p85"/>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5"/>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85"/>
              <p:cNvGrpSpPr/>
              <p:nvPr/>
            </p:nvGrpSpPr>
            <p:grpSpPr>
              <a:xfrm>
                <a:off x="4768876" y="3401772"/>
                <a:ext cx="31499" cy="26898"/>
                <a:chOff x="4768876" y="3401772"/>
                <a:chExt cx="31499" cy="26898"/>
              </a:xfrm>
            </p:grpSpPr>
            <p:sp>
              <p:nvSpPr>
                <p:cNvPr id="4997" name="Google Shape;4997;p85"/>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5"/>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85"/>
              <p:cNvGrpSpPr/>
              <p:nvPr/>
            </p:nvGrpSpPr>
            <p:grpSpPr>
              <a:xfrm>
                <a:off x="4762214" y="3471377"/>
                <a:ext cx="26938" cy="26938"/>
                <a:chOff x="4762214" y="3471377"/>
                <a:chExt cx="26938" cy="26938"/>
              </a:xfrm>
            </p:grpSpPr>
            <p:sp>
              <p:nvSpPr>
                <p:cNvPr id="5000" name="Google Shape;5000;p85"/>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5"/>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85"/>
              <p:cNvGrpSpPr/>
              <p:nvPr/>
            </p:nvGrpSpPr>
            <p:grpSpPr>
              <a:xfrm>
                <a:off x="4790473" y="3344782"/>
                <a:ext cx="31405" cy="26898"/>
                <a:chOff x="4790473" y="3344782"/>
                <a:chExt cx="31405" cy="26898"/>
              </a:xfrm>
            </p:grpSpPr>
            <p:sp>
              <p:nvSpPr>
                <p:cNvPr id="5003" name="Google Shape;5003;p85"/>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85"/>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85"/>
              <p:cNvGrpSpPr/>
              <p:nvPr/>
            </p:nvGrpSpPr>
            <p:grpSpPr>
              <a:xfrm>
                <a:off x="4823774" y="3950733"/>
                <a:ext cx="37398" cy="32034"/>
                <a:chOff x="4823774" y="3950733"/>
                <a:chExt cx="37398" cy="32034"/>
              </a:xfrm>
            </p:grpSpPr>
            <p:sp>
              <p:nvSpPr>
                <p:cNvPr id="5006" name="Google Shape;5006;p85"/>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5"/>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85"/>
              <p:cNvGrpSpPr/>
              <p:nvPr/>
            </p:nvGrpSpPr>
            <p:grpSpPr>
              <a:xfrm>
                <a:off x="4823396" y="4110566"/>
                <a:ext cx="31405" cy="26906"/>
                <a:chOff x="4823396" y="4110566"/>
                <a:chExt cx="31405" cy="26906"/>
              </a:xfrm>
            </p:grpSpPr>
            <p:sp>
              <p:nvSpPr>
                <p:cNvPr id="5009" name="Google Shape;5009;p85"/>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5"/>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85"/>
              <p:cNvGrpSpPr/>
              <p:nvPr/>
            </p:nvGrpSpPr>
            <p:grpSpPr>
              <a:xfrm>
                <a:off x="4838332" y="3821150"/>
                <a:ext cx="31499" cy="26898"/>
                <a:chOff x="4838332" y="3821150"/>
                <a:chExt cx="31499" cy="26898"/>
              </a:xfrm>
            </p:grpSpPr>
            <p:sp>
              <p:nvSpPr>
                <p:cNvPr id="5012" name="Google Shape;5012;p85"/>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5"/>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85"/>
              <p:cNvGrpSpPr/>
              <p:nvPr/>
            </p:nvGrpSpPr>
            <p:grpSpPr>
              <a:xfrm>
                <a:off x="4661275" y="3815007"/>
                <a:ext cx="36824" cy="31523"/>
                <a:chOff x="4661275" y="3815007"/>
                <a:chExt cx="36824" cy="31523"/>
              </a:xfrm>
            </p:grpSpPr>
            <p:sp>
              <p:nvSpPr>
                <p:cNvPr id="5015" name="Google Shape;5015;p85"/>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5"/>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85"/>
              <p:cNvGrpSpPr/>
              <p:nvPr/>
            </p:nvGrpSpPr>
            <p:grpSpPr>
              <a:xfrm>
                <a:off x="4558998" y="3851037"/>
                <a:ext cx="33591" cy="28699"/>
                <a:chOff x="4558998" y="3851037"/>
                <a:chExt cx="33591" cy="28699"/>
              </a:xfrm>
            </p:grpSpPr>
            <p:sp>
              <p:nvSpPr>
                <p:cNvPr id="5018" name="Google Shape;5018;p85"/>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5"/>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85"/>
              <p:cNvGrpSpPr/>
              <p:nvPr/>
            </p:nvGrpSpPr>
            <p:grpSpPr>
              <a:xfrm>
                <a:off x="4696762" y="3638587"/>
                <a:ext cx="33591" cy="28794"/>
                <a:chOff x="4696762" y="3638587"/>
                <a:chExt cx="33591" cy="28794"/>
              </a:xfrm>
            </p:grpSpPr>
            <p:sp>
              <p:nvSpPr>
                <p:cNvPr id="5021" name="Google Shape;5021;p85"/>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85"/>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85"/>
              <p:cNvGrpSpPr/>
              <p:nvPr/>
            </p:nvGrpSpPr>
            <p:grpSpPr>
              <a:xfrm>
                <a:off x="4929479" y="3939140"/>
                <a:ext cx="33497" cy="28692"/>
                <a:chOff x="4929479" y="3939140"/>
                <a:chExt cx="33497" cy="28692"/>
              </a:xfrm>
            </p:grpSpPr>
            <p:sp>
              <p:nvSpPr>
                <p:cNvPr id="5024" name="Google Shape;5024;p85"/>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5"/>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85"/>
              <p:cNvGrpSpPr/>
              <p:nvPr/>
            </p:nvGrpSpPr>
            <p:grpSpPr>
              <a:xfrm>
                <a:off x="4907119" y="3986039"/>
                <a:ext cx="33497" cy="28699"/>
                <a:chOff x="4907119" y="3986039"/>
                <a:chExt cx="33497" cy="28699"/>
              </a:xfrm>
            </p:grpSpPr>
            <p:sp>
              <p:nvSpPr>
                <p:cNvPr id="5027" name="Google Shape;5027;p85"/>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85"/>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85"/>
              <p:cNvGrpSpPr/>
              <p:nvPr/>
            </p:nvGrpSpPr>
            <p:grpSpPr>
              <a:xfrm>
                <a:off x="4911783" y="4048102"/>
                <a:ext cx="33591" cy="28762"/>
                <a:chOff x="4911783" y="4048102"/>
                <a:chExt cx="33591" cy="28762"/>
              </a:xfrm>
            </p:grpSpPr>
            <p:sp>
              <p:nvSpPr>
                <p:cNvPr id="5030" name="Google Shape;5030;p85"/>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5"/>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85"/>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85"/>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85"/>
              <p:cNvGrpSpPr/>
              <p:nvPr/>
            </p:nvGrpSpPr>
            <p:grpSpPr>
              <a:xfrm>
                <a:off x="4762623" y="3837847"/>
                <a:ext cx="42416" cy="36273"/>
                <a:chOff x="4762623" y="3837847"/>
                <a:chExt cx="42416" cy="36273"/>
              </a:xfrm>
            </p:grpSpPr>
            <p:sp>
              <p:nvSpPr>
                <p:cNvPr id="5035" name="Google Shape;5035;p85"/>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5"/>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85"/>
              <p:cNvGrpSpPr/>
              <p:nvPr/>
            </p:nvGrpSpPr>
            <p:grpSpPr>
              <a:xfrm>
                <a:off x="4746044" y="4104966"/>
                <a:ext cx="33497" cy="28699"/>
                <a:chOff x="4746044" y="4104966"/>
                <a:chExt cx="33497" cy="28699"/>
              </a:xfrm>
            </p:grpSpPr>
            <p:sp>
              <p:nvSpPr>
                <p:cNvPr id="5038" name="Google Shape;5038;p85"/>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85"/>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85"/>
              <p:cNvGrpSpPr/>
              <p:nvPr/>
            </p:nvGrpSpPr>
            <p:grpSpPr>
              <a:xfrm>
                <a:off x="4859646" y="4162554"/>
                <a:ext cx="33591" cy="28762"/>
                <a:chOff x="4859646" y="4162554"/>
                <a:chExt cx="33591" cy="28762"/>
              </a:xfrm>
            </p:grpSpPr>
            <p:sp>
              <p:nvSpPr>
                <p:cNvPr id="5041" name="Google Shape;5041;p85"/>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5"/>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3" name="Google Shape;5043;p85"/>
            <p:cNvGrpSpPr/>
            <p:nvPr/>
          </p:nvGrpSpPr>
          <p:grpSpPr>
            <a:xfrm>
              <a:off x="3597785" y="3274438"/>
              <a:ext cx="855610" cy="1122100"/>
              <a:chOff x="3597785" y="3274438"/>
              <a:chExt cx="855610" cy="1122100"/>
            </a:xfrm>
          </p:grpSpPr>
          <p:grpSp>
            <p:nvGrpSpPr>
              <p:cNvPr id="5044" name="Google Shape;5044;p85"/>
              <p:cNvGrpSpPr/>
              <p:nvPr/>
            </p:nvGrpSpPr>
            <p:grpSpPr>
              <a:xfrm>
                <a:off x="3617857" y="3284717"/>
                <a:ext cx="826785" cy="1099165"/>
                <a:chOff x="3617857" y="3284717"/>
                <a:chExt cx="826785" cy="1099165"/>
              </a:xfrm>
            </p:grpSpPr>
            <p:sp>
              <p:nvSpPr>
                <p:cNvPr id="5045" name="Google Shape;5045;p85"/>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5"/>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5"/>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5"/>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5"/>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5"/>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5"/>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5"/>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5"/>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5"/>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5"/>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5"/>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5"/>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5"/>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85"/>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5"/>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5"/>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5"/>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5"/>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5"/>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5"/>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5"/>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5"/>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5"/>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5"/>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5"/>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5"/>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5"/>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5"/>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5"/>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5"/>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5"/>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5"/>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5"/>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85"/>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85"/>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5"/>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5"/>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5"/>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5"/>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5"/>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5"/>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85"/>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85"/>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85"/>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5"/>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85"/>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85"/>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5"/>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85"/>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5"/>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5"/>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85"/>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5"/>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5"/>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85"/>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85"/>
              <p:cNvGrpSpPr/>
              <p:nvPr/>
            </p:nvGrpSpPr>
            <p:grpSpPr>
              <a:xfrm>
                <a:off x="4180904" y="4251758"/>
                <a:ext cx="37783" cy="32420"/>
                <a:chOff x="4180904" y="4251758"/>
                <a:chExt cx="37783" cy="32420"/>
              </a:xfrm>
            </p:grpSpPr>
            <p:sp>
              <p:nvSpPr>
                <p:cNvPr id="5102" name="Google Shape;5102;p85"/>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85"/>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4" name="Google Shape;5104;p85"/>
              <p:cNvGrpSpPr/>
              <p:nvPr/>
            </p:nvGrpSpPr>
            <p:grpSpPr>
              <a:xfrm>
                <a:off x="4201644" y="4081324"/>
                <a:ext cx="37783" cy="32364"/>
                <a:chOff x="4201644" y="4081324"/>
                <a:chExt cx="37783" cy="32364"/>
              </a:xfrm>
            </p:grpSpPr>
            <p:sp>
              <p:nvSpPr>
                <p:cNvPr id="5105" name="Google Shape;5105;p85"/>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5"/>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85"/>
              <p:cNvGrpSpPr/>
              <p:nvPr/>
            </p:nvGrpSpPr>
            <p:grpSpPr>
              <a:xfrm>
                <a:off x="4284416" y="3887428"/>
                <a:ext cx="37783" cy="32451"/>
                <a:chOff x="4284416" y="3887428"/>
                <a:chExt cx="37783" cy="32451"/>
              </a:xfrm>
            </p:grpSpPr>
            <p:sp>
              <p:nvSpPr>
                <p:cNvPr id="5108" name="Google Shape;5108;p85"/>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5"/>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0" name="Google Shape;5110;p85"/>
              <p:cNvGrpSpPr/>
              <p:nvPr/>
            </p:nvGrpSpPr>
            <p:grpSpPr>
              <a:xfrm>
                <a:off x="4223721" y="3860404"/>
                <a:ext cx="37870" cy="32364"/>
                <a:chOff x="4223721" y="3860404"/>
                <a:chExt cx="37870" cy="32364"/>
              </a:xfrm>
            </p:grpSpPr>
            <p:sp>
              <p:nvSpPr>
                <p:cNvPr id="5111" name="Google Shape;5111;p85"/>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5"/>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5"/>
              <p:cNvGrpSpPr/>
              <p:nvPr/>
            </p:nvGrpSpPr>
            <p:grpSpPr>
              <a:xfrm>
                <a:off x="4104889" y="3699242"/>
                <a:ext cx="37776" cy="32357"/>
                <a:chOff x="4104889" y="3699242"/>
                <a:chExt cx="37776" cy="32357"/>
              </a:xfrm>
            </p:grpSpPr>
            <p:sp>
              <p:nvSpPr>
                <p:cNvPr id="5114" name="Google Shape;5114;p85"/>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85"/>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85"/>
              <p:cNvGrpSpPr/>
              <p:nvPr/>
            </p:nvGrpSpPr>
            <p:grpSpPr>
              <a:xfrm>
                <a:off x="4143608" y="3475121"/>
                <a:ext cx="37878" cy="32420"/>
                <a:chOff x="4143608" y="3475121"/>
                <a:chExt cx="37878" cy="32420"/>
              </a:xfrm>
            </p:grpSpPr>
            <p:sp>
              <p:nvSpPr>
                <p:cNvPr id="5117" name="Google Shape;5117;p85"/>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5"/>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85"/>
              <p:cNvGrpSpPr/>
              <p:nvPr/>
            </p:nvGrpSpPr>
            <p:grpSpPr>
              <a:xfrm>
                <a:off x="4217248" y="3570893"/>
                <a:ext cx="37776" cy="32364"/>
                <a:chOff x="4217248" y="3570893"/>
                <a:chExt cx="37776" cy="32364"/>
              </a:xfrm>
            </p:grpSpPr>
            <p:sp>
              <p:nvSpPr>
                <p:cNvPr id="5120" name="Google Shape;5120;p85"/>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5"/>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5"/>
              <p:cNvGrpSpPr/>
              <p:nvPr/>
            </p:nvGrpSpPr>
            <p:grpSpPr>
              <a:xfrm>
                <a:off x="4255307" y="3431612"/>
                <a:ext cx="37776" cy="32451"/>
                <a:chOff x="4255307" y="3431612"/>
                <a:chExt cx="37776" cy="32451"/>
              </a:xfrm>
            </p:grpSpPr>
            <p:sp>
              <p:nvSpPr>
                <p:cNvPr id="5123" name="Google Shape;5123;p85"/>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5"/>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85"/>
              <p:cNvGrpSpPr/>
              <p:nvPr/>
            </p:nvGrpSpPr>
            <p:grpSpPr>
              <a:xfrm>
                <a:off x="3853052" y="3577398"/>
                <a:ext cx="37776" cy="32420"/>
                <a:chOff x="3853052" y="3577398"/>
                <a:chExt cx="37776" cy="32420"/>
              </a:xfrm>
            </p:grpSpPr>
            <p:sp>
              <p:nvSpPr>
                <p:cNvPr id="5126" name="Google Shape;5126;p85"/>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5"/>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85"/>
              <p:cNvGrpSpPr/>
              <p:nvPr/>
            </p:nvGrpSpPr>
            <p:grpSpPr>
              <a:xfrm>
                <a:off x="4039908" y="3412107"/>
                <a:ext cx="37776" cy="32357"/>
                <a:chOff x="4039908" y="3412107"/>
                <a:chExt cx="37776" cy="32357"/>
              </a:xfrm>
            </p:grpSpPr>
            <p:sp>
              <p:nvSpPr>
                <p:cNvPr id="5129" name="Google Shape;5129;p85"/>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5"/>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85"/>
              <p:cNvGrpSpPr/>
              <p:nvPr/>
            </p:nvGrpSpPr>
            <p:grpSpPr>
              <a:xfrm>
                <a:off x="4017360" y="3342061"/>
                <a:ext cx="37870" cy="32380"/>
                <a:chOff x="4017360" y="3342061"/>
                <a:chExt cx="37870" cy="32380"/>
              </a:xfrm>
            </p:grpSpPr>
            <p:sp>
              <p:nvSpPr>
                <p:cNvPr id="5132" name="Google Shape;5132;p85"/>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5"/>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4" name="Google Shape;5134;p85"/>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85"/>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6" name="Google Shape;5136;p85"/>
              <p:cNvGrpSpPr/>
              <p:nvPr/>
            </p:nvGrpSpPr>
            <p:grpSpPr>
              <a:xfrm>
                <a:off x="3750870" y="3418650"/>
                <a:ext cx="37776" cy="32380"/>
                <a:chOff x="3750870" y="3418650"/>
                <a:chExt cx="37776" cy="32380"/>
              </a:xfrm>
            </p:grpSpPr>
            <p:sp>
              <p:nvSpPr>
                <p:cNvPr id="5137" name="Google Shape;5137;p85"/>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5"/>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85"/>
              <p:cNvGrpSpPr/>
              <p:nvPr/>
            </p:nvGrpSpPr>
            <p:grpSpPr>
              <a:xfrm>
                <a:off x="3632509" y="3274438"/>
                <a:ext cx="37783" cy="32357"/>
                <a:chOff x="3632509" y="3274438"/>
                <a:chExt cx="37783" cy="32357"/>
              </a:xfrm>
            </p:grpSpPr>
            <p:sp>
              <p:nvSpPr>
                <p:cNvPr id="5140" name="Google Shape;5140;p85"/>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5"/>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85"/>
              <p:cNvGrpSpPr/>
              <p:nvPr/>
            </p:nvGrpSpPr>
            <p:grpSpPr>
              <a:xfrm>
                <a:off x="3906424" y="3297561"/>
                <a:ext cx="37776" cy="32451"/>
                <a:chOff x="3906424" y="3297561"/>
                <a:chExt cx="37776" cy="32451"/>
              </a:xfrm>
            </p:grpSpPr>
            <p:sp>
              <p:nvSpPr>
                <p:cNvPr id="5143" name="Google Shape;5143;p85"/>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5"/>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85"/>
              <p:cNvGrpSpPr/>
              <p:nvPr/>
            </p:nvGrpSpPr>
            <p:grpSpPr>
              <a:xfrm>
                <a:off x="3866084" y="3412107"/>
                <a:ext cx="37776" cy="32357"/>
                <a:chOff x="3866084" y="3412107"/>
                <a:chExt cx="37776" cy="32357"/>
              </a:xfrm>
            </p:grpSpPr>
            <p:sp>
              <p:nvSpPr>
                <p:cNvPr id="5146" name="Google Shape;5146;p85"/>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85"/>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85"/>
              <p:cNvGrpSpPr/>
              <p:nvPr/>
            </p:nvGrpSpPr>
            <p:grpSpPr>
              <a:xfrm>
                <a:off x="4023919" y="3766409"/>
                <a:ext cx="37783" cy="32357"/>
                <a:chOff x="4023919" y="3766409"/>
                <a:chExt cx="37783" cy="32357"/>
              </a:xfrm>
            </p:grpSpPr>
            <p:sp>
              <p:nvSpPr>
                <p:cNvPr id="5149" name="Google Shape;5149;p85"/>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5"/>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85"/>
              <p:cNvGrpSpPr/>
              <p:nvPr/>
            </p:nvGrpSpPr>
            <p:grpSpPr>
              <a:xfrm>
                <a:off x="3973882" y="3779449"/>
                <a:ext cx="37776" cy="32357"/>
                <a:chOff x="3973882" y="3779449"/>
                <a:chExt cx="37776" cy="32357"/>
              </a:xfrm>
            </p:grpSpPr>
            <p:sp>
              <p:nvSpPr>
                <p:cNvPr id="5152" name="Google Shape;5152;p85"/>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5"/>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5"/>
              <p:cNvGrpSpPr/>
              <p:nvPr/>
            </p:nvGrpSpPr>
            <p:grpSpPr>
              <a:xfrm>
                <a:off x="4073398" y="3838028"/>
                <a:ext cx="37776" cy="32380"/>
                <a:chOff x="4073398" y="3838028"/>
                <a:chExt cx="37776" cy="32380"/>
              </a:xfrm>
            </p:grpSpPr>
            <p:sp>
              <p:nvSpPr>
                <p:cNvPr id="5155" name="Google Shape;5155;p85"/>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5"/>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85"/>
              <p:cNvGrpSpPr/>
              <p:nvPr/>
            </p:nvGrpSpPr>
            <p:grpSpPr>
              <a:xfrm>
                <a:off x="4342672" y="4144496"/>
                <a:ext cx="37752" cy="32364"/>
                <a:chOff x="4342672" y="4144496"/>
                <a:chExt cx="37752" cy="32364"/>
              </a:xfrm>
            </p:grpSpPr>
            <p:sp>
              <p:nvSpPr>
                <p:cNvPr id="5158" name="Google Shape;5158;p85"/>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5"/>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5"/>
              <p:cNvGrpSpPr/>
              <p:nvPr/>
            </p:nvGrpSpPr>
            <p:grpSpPr>
              <a:xfrm>
                <a:off x="4406386" y="4056872"/>
                <a:ext cx="37783" cy="32364"/>
                <a:chOff x="4406386" y="4056872"/>
                <a:chExt cx="37783" cy="32364"/>
              </a:xfrm>
            </p:grpSpPr>
            <p:sp>
              <p:nvSpPr>
                <p:cNvPr id="5161" name="Google Shape;5161;p85"/>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5"/>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85"/>
              <p:cNvGrpSpPr/>
              <p:nvPr/>
            </p:nvGrpSpPr>
            <p:grpSpPr>
              <a:xfrm>
                <a:off x="4284416" y="4245254"/>
                <a:ext cx="37783" cy="32357"/>
                <a:chOff x="4284416" y="4245254"/>
                <a:chExt cx="37783" cy="32357"/>
              </a:xfrm>
            </p:grpSpPr>
            <p:sp>
              <p:nvSpPr>
                <p:cNvPr id="5164" name="Google Shape;5164;p85"/>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5"/>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6" name="Google Shape;5166;p85"/>
              <p:cNvGrpSpPr/>
              <p:nvPr/>
            </p:nvGrpSpPr>
            <p:grpSpPr>
              <a:xfrm>
                <a:off x="4219057" y="4331258"/>
                <a:ext cx="37776" cy="32364"/>
                <a:chOff x="4219057" y="4331258"/>
                <a:chExt cx="37776" cy="32364"/>
              </a:xfrm>
            </p:grpSpPr>
            <p:sp>
              <p:nvSpPr>
                <p:cNvPr id="5167" name="Google Shape;5167;p85"/>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5"/>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85"/>
              <p:cNvGrpSpPr/>
              <p:nvPr/>
            </p:nvGrpSpPr>
            <p:grpSpPr>
              <a:xfrm>
                <a:off x="4204122" y="4141688"/>
                <a:ext cx="33497" cy="28699"/>
                <a:chOff x="4204122" y="4141688"/>
                <a:chExt cx="33497" cy="28699"/>
              </a:xfrm>
            </p:grpSpPr>
            <p:sp>
              <p:nvSpPr>
                <p:cNvPr id="5170" name="Google Shape;5170;p85"/>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5"/>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85"/>
              <p:cNvGrpSpPr/>
              <p:nvPr/>
            </p:nvGrpSpPr>
            <p:grpSpPr>
              <a:xfrm>
                <a:off x="4301546" y="4003869"/>
                <a:ext cx="38916" cy="33324"/>
                <a:chOff x="4301546" y="4003869"/>
                <a:chExt cx="38916" cy="33324"/>
              </a:xfrm>
            </p:grpSpPr>
            <p:sp>
              <p:nvSpPr>
                <p:cNvPr id="5173" name="Google Shape;5173;p85"/>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5"/>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85"/>
              <p:cNvGrpSpPr/>
              <p:nvPr/>
            </p:nvGrpSpPr>
            <p:grpSpPr>
              <a:xfrm>
                <a:off x="4210681" y="3924669"/>
                <a:ext cx="36549" cy="31366"/>
                <a:chOff x="4210681" y="3924669"/>
                <a:chExt cx="36549" cy="31366"/>
              </a:xfrm>
            </p:grpSpPr>
            <p:sp>
              <p:nvSpPr>
                <p:cNvPr id="5176" name="Google Shape;5176;p85"/>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85"/>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85"/>
              <p:cNvGrpSpPr/>
              <p:nvPr/>
            </p:nvGrpSpPr>
            <p:grpSpPr>
              <a:xfrm>
                <a:off x="3987771" y="3628874"/>
                <a:ext cx="31499" cy="26993"/>
                <a:chOff x="3987771" y="3628874"/>
                <a:chExt cx="31499" cy="26993"/>
              </a:xfrm>
            </p:grpSpPr>
            <p:sp>
              <p:nvSpPr>
                <p:cNvPr id="5179" name="Google Shape;5179;p85"/>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5"/>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1" name="Google Shape;5181;p85"/>
              <p:cNvGrpSpPr/>
              <p:nvPr/>
            </p:nvGrpSpPr>
            <p:grpSpPr>
              <a:xfrm>
                <a:off x="4087382" y="3775674"/>
                <a:ext cx="31405" cy="26898"/>
                <a:chOff x="4087382" y="3775674"/>
                <a:chExt cx="31405" cy="26898"/>
              </a:xfrm>
            </p:grpSpPr>
            <p:sp>
              <p:nvSpPr>
                <p:cNvPr id="5182" name="Google Shape;5182;p85"/>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5"/>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5"/>
              <p:cNvGrpSpPr/>
              <p:nvPr/>
            </p:nvGrpSpPr>
            <p:grpSpPr>
              <a:xfrm>
                <a:off x="4118873" y="3856637"/>
                <a:ext cx="31405" cy="26906"/>
                <a:chOff x="4118873" y="3856637"/>
                <a:chExt cx="31405" cy="26906"/>
              </a:xfrm>
            </p:grpSpPr>
            <p:sp>
              <p:nvSpPr>
                <p:cNvPr id="5185" name="Google Shape;5185;p85"/>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5"/>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85"/>
              <p:cNvGrpSpPr/>
              <p:nvPr/>
            </p:nvGrpSpPr>
            <p:grpSpPr>
              <a:xfrm>
                <a:off x="4168541" y="3639523"/>
                <a:ext cx="31499" cy="26906"/>
                <a:chOff x="4168541" y="3639523"/>
                <a:chExt cx="31499" cy="26906"/>
              </a:xfrm>
            </p:grpSpPr>
            <p:sp>
              <p:nvSpPr>
                <p:cNvPr id="5188" name="Google Shape;5188;p85"/>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5"/>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85"/>
              <p:cNvGrpSpPr/>
              <p:nvPr/>
            </p:nvGrpSpPr>
            <p:grpSpPr>
              <a:xfrm>
                <a:off x="3965789" y="3393545"/>
                <a:ext cx="31405" cy="26945"/>
                <a:chOff x="3965789" y="3393545"/>
                <a:chExt cx="31405" cy="26945"/>
              </a:xfrm>
            </p:grpSpPr>
            <p:sp>
              <p:nvSpPr>
                <p:cNvPr id="5191" name="Google Shape;5191;p85"/>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85"/>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85"/>
              <p:cNvGrpSpPr/>
              <p:nvPr/>
            </p:nvGrpSpPr>
            <p:grpSpPr>
              <a:xfrm>
                <a:off x="3925166" y="3491008"/>
                <a:ext cx="31405" cy="27001"/>
                <a:chOff x="3925166" y="3491008"/>
                <a:chExt cx="31405" cy="27001"/>
              </a:xfrm>
            </p:grpSpPr>
            <p:sp>
              <p:nvSpPr>
                <p:cNvPr id="5194" name="Google Shape;5194;p85"/>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5"/>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85"/>
              <p:cNvGrpSpPr/>
              <p:nvPr/>
            </p:nvGrpSpPr>
            <p:grpSpPr>
              <a:xfrm>
                <a:off x="3682845" y="3340976"/>
                <a:ext cx="31397" cy="26898"/>
                <a:chOff x="3682845" y="3340976"/>
                <a:chExt cx="31397" cy="26898"/>
              </a:xfrm>
            </p:grpSpPr>
            <p:sp>
              <p:nvSpPr>
                <p:cNvPr id="5197" name="Google Shape;5197;p85"/>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5"/>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85"/>
              <p:cNvGrpSpPr/>
              <p:nvPr/>
            </p:nvGrpSpPr>
            <p:grpSpPr>
              <a:xfrm>
                <a:off x="3795393" y="3353725"/>
                <a:ext cx="31499" cy="26993"/>
                <a:chOff x="3795393" y="3353725"/>
                <a:chExt cx="31499" cy="26993"/>
              </a:xfrm>
            </p:grpSpPr>
            <p:sp>
              <p:nvSpPr>
                <p:cNvPr id="5200" name="Google Shape;5200;p85"/>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5"/>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85"/>
              <p:cNvGrpSpPr/>
              <p:nvPr/>
            </p:nvGrpSpPr>
            <p:grpSpPr>
              <a:xfrm>
                <a:off x="4176909" y="4363221"/>
                <a:ext cx="38924" cy="33316"/>
                <a:chOff x="4176909" y="4363221"/>
                <a:chExt cx="38924" cy="33316"/>
              </a:xfrm>
            </p:grpSpPr>
            <p:sp>
              <p:nvSpPr>
                <p:cNvPr id="5203" name="Google Shape;5203;p85"/>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5"/>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85"/>
              <p:cNvGrpSpPr/>
              <p:nvPr/>
            </p:nvGrpSpPr>
            <p:grpSpPr>
              <a:xfrm>
                <a:off x="4226191" y="4007660"/>
                <a:ext cx="33560" cy="28770"/>
                <a:chOff x="4226191" y="4007660"/>
                <a:chExt cx="33560" cy="28770"/>
              </a:xfrm>
            </p:grpSpPr>
            <p:sp>
              <p:nvSpPr>
                <p:cNvPr id="5206" name="Google Shape;5206;p85"/>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5"/>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85"/>
              <p:cNvGrpSpPr/>
              <p:nvPr/>
            </p:nvGrpSpPr>
            <p:grpSpPr>
              <a:xfrm>
                <a:off x="3597785" y="3377045"/>
                <a:ext cx="33591" cy="28699"/>
                <a:chOff x="3597785" y="3377045"/>
                <a:chExt cx="33591" cy="28699"/>
              </a:xfrm>
            </p:grpSpPr>
            <p:sp>
              <p:nvSpPr>
                <p:cNvPr id="5209" name="Google Shape;5209;p85"/>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5"/>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85"/>
              <p:cNvGrpSpPr/>
              <p:nvPr/>
            </p:nvGrpSpPr>
            <p:grpSpPr>
              <a:xfrm>
                <a:off x="3887870" y="3669796"/>
                <a:ext cx="33591" cy="28692"/>
                <a:chOff x="3887870" y="3669796"/>
                <a:chExt cx="33591" cy="28692"/>
              </a:xfrm>
            </p:grpSpPr>
            <p:sp>
              <p:nvSpPr>
                <p:cNvPr id="5212" name="Google Shape;5212;p85"/>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5"/>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5"/>
              <p:cNvGrpSpPr/>
              <p:nvPr/>
            </p:nvGrpSpPr>
            <p:grpSpPr>
              <a:xfrm>
                <a:off x="3818320" y="3481625"/>
                <a:ext cx="33497" cy="28770"/>
                <a:chOff x="3818320" y="3481625"/>
                <a:chExt cx="33497" cy="28770"/>
              </a:xfrm>
            </p:grpSpPr>
            <p:sp>
              <p:nvSpPr>
                <p:cNvPr id="5215" name="Google Shape;5215;p85"/>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5"/>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85"/>
              <p:cNvGrpSpPr/>
              <p:nvPr/>
            </p:nvGrpSpPr>
            <p:grpSpPr>
              <a:xfrm>
                <a:off x="4278139" y="4120948"/>
                <a:ext cx="37492" cy="32129"/>
                <a:chOff x="4278139" y="4120948"/>
                <a:chExt cx="37492" cy="32129"/>
              </a:xfrm>
            </p:grpSpPr>
            <p:sp>
              <p:nvSpPr>
                <p:cNvPr id="5218" name="Google Shape;5218;p85"/>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5"/>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85"/>
              <p:cNvGrpSpPr/>
              <p:nvPr/>
            </p:nvGrpSpPr>
            <p:grpSpPr>
              <a:xfrm>
                <a:off x="4419898" y="3977388"/>
                <a:ext cx="33497" cy="28692"/>
                <a:chOff x="4419898" y="3977388"/>
                <a:chExt cx="33497" cy="28692"/>
              </a:xfrm>
            </p:grpSpPr>
            <p:sp>
              <p:nvSpPr>
                <p:cNvPr id="5221" name="Google Shape;5221;p85"/>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5"/>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85"/>
              <p:cNvGrpSpPr/>
              <p:nvPr/>
            </p:nvGrpSpPr>
            <p:grpSpPr>
              <a:xfrm>
                <a:off x="4158930" y="4034684"/>
                <a:ext cx="33497" cy="28762"/>
                <a:chOff x="4158930" y="4034684"/>
                <a:chExt cx="33497" cy="28762"/>
              </a:xfrm>
            </p:grpSpPr>
            <p:sp>
              <p:nvSpPr>
                <p:cNvPr id="5224" name="Google Shape;5224;p85"/>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85"/>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85"/>
              <p:cNvGrpSpPr/>
              <p:nvPr/>
            </p:nvGrpSpPr>
            <p:grpSpPr>
              <a:xfrm>
                <a:off x="4134949" y="3957049"/>
                <a:ext cx="33497" cy="28770"/>
                <a:chOff x="4134949" y="3957049"/>
                <a:chExt cx="33497" cy="28770"/>
              </a:xfrm>
            </p:grpSpPr>
            <p:sp>
              <p:nvSpPr>
                <p:cNvPr id="5227" name="Google Shape;5227;p85"/>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5"/>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5"/>
              <p:cNvGrpSpPr/>
              <p:nvPr/>
            </p:nvGrpSpPr>
            <p:grpSpPr>
              <a:xfrm>
                <a:off x="4193653" y="4184403"/>
                <a:ext cx="43580" cy="37264"/>
                <a:chOff x="4193653" y="4184403"/>
                <a:chExt cx="43580" cy="37264"/>
              </a:xfrm>
            </p:grpSpPr>
            <p:sp>
              <p:nvSpPr>
                <p:cNvPr id="5230" name="Google Shape;5230;p85"/>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5"/>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85"/>
              <p:cNvGrpSpPr/>
              <p:nvPr/>
            </p:nvGrpSpPr>
            <p:grpSpPr>
              <a:xfrm>
                <a:off x="4343600" y="3943844"/>
                <a:ext cx="43580" cy="37312"/>
                <a:chOff x="4343600" y="3943844"/>
                <a:chExt cx="43580" cy="37312"/>
              </a:xfrm>
            </p:grpSpPr>
            <p:sp>
              <p:nvSpPr>
                <p:cNvPr id="5233" name="Google Shape;5233;p85"/>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5"/>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85"/>
              <p:cNvGrpSpPr/>
              <p:nvPr/>
            </p:nvGrpSpPr>
            <p:grpSpPr>
              <a:xfrm>
                <a:off x="4172339" y="3381693"/>
                <a:ext cx="31499" cy="27001"/>
                <a:chOff x="4172339" y="3381693"/>
                <a:chExt cx="31499" cy="27001"/>
              </a:xfrm>
            </p:grpSpPr>
            <p:sp>
              <p:nvSpPr>
                <p:cNvPr id="5236" name="Google Shape;5236;p85"/>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85"/>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38" name="Google Shape;523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2" name="Shape 5242"/>
        <p:cNvGrpSpPr/>
        <p:nvPr/>
      </p:nvGrpSpPr>
      <p:grpSpPr>
        <a:xfrm>
          <a:off x="0" y="0"/>
          <a:ext cx="0" cy="0"/>
          <a:chOff x="0" y="0"/>
          <a:chExt cx="0" cy="0"/>
        </a:xfrm>
      </p:grpSpPr>
      <p:grpSp>
        <p:nvGrpSpPr>
          <p:cNvPr id="5243" name="Google Shape;5243;p86"/>
          <p:cNvGrpSpPr/>
          <p:nvPr/>
        </p:nvGrpSpPr>
        <p:grpSpPr>
          <a:xfrm>
            <a:off x="729274" y="1175734"/>
            <a:ext cx="2507799" cy="206239"/>
            <a:chOff x="106648" y="895722"/>
            <a:chExt cx="4481413" cy="374300"/>
          </a:xfrm>
        </p:grpSpPr>
        <p:grpSp>
          <p:nvGrpSpPr>
            <p:cNvPr id="5244" name="Google Shape;5244;p86"/>
            <p:cNvGrpSpPr/>
            <p:nvPr/>
          </p:nvGrpSpPr>
          <p:grpSpPr>
            <a:xfrm>
              <a:off x="2233276" y="895722"/>
              <a:ext cx="1082667" cy="223591"/>
              <a:chOff x="4808316" y="2800065"/>
              <a:chExt cx="1999386" cy="412910"/>
            </a:xfrm>
          </p:grpSpPr>
          <p:sp>
            <p:nvSpPr>
              <p:cNvPr id="5245" name="Google Shape;5245;p86"/>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6" name="Google Shape;5246;p86"/>
              <p:cNvGrpSpPr/>
              <p:nvPr/>
            </p:nvGrpSpPr>
            <p:grpSpPr>
              <a:xfrm>
                <a:off x="4808316" y="2800065"/>
                <a:ext cx="92400" cy="411825"/>
                <a:chOff x="845575" y="2563700"/>
                <a:chExt cx="92400" cy="411825"/>
              </a:xfrm>
            </p:grpSpPr>
            <p:cxnSp>
              <p:nvCxnSpPr>
                <p:cNvPr id="5247" name="Google Shape;5247;p8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48" name="Google Shape;5248;p8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9" name="Google Shape;5249;p86"/>
            <p:cNvGrpSpPr/>
            <p:nvPr/>
          </p:nvGrpSpPr>
          <p:grpSpPr>
            <a:xfrm>
              <a:off x="106648" y="895722"/>
              <a:ext cx="1088401" cy="223591"/>
              <a:chOff x="881025" y="2800065"/>
              <a:chExt cx="2009975" cy="412910"/>
            </a:xfrm>
          </p:grpSpPr>
          <p:sp>
            <p:nvSpPr>
              <p:cNvPr id="5250" name="Google Shape;5250;p86"/>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1" name="Google Shape;5251;p86"/>
              <p:cNvGrpSpPr/>
              <p:nvPr/>
            </p:nvGrpSpPr>
            <p:grpSpPr>
              <a:xfrm>
                <a:off x="881025" y="2800065"/>
                <a:ext cx="92400" cy="411825"/>
                <a:chOff x="845575" y="2563700"/>
                <a:chExt cx="92400" cy="411825"/>
              </a:xfrm>
            </p:grpSpPr>
            <p:cxnSp>
              <p:nvCxnSpPr>
                <p:cNvPr id="5252" name="Google Shape;5252;p86"/>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53" name="Google Shape;5253;p86"/>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4" name="Google Shape;5254;p86"/>
            <p:cNvGrpSpPr/>
            <p:nvPr/>
          </p:nvGrpSpPr>
          <p:grpSpPr>
            <a:xfrm>
              <a:off x="1172346" y="1047018"/>
              <a:ext cx="1083151" cy="223003"/>
              <a:chOff x="2849073" y="3079467"/>
              <a:chExt cx="2000279" cy="411825"/>
            </a:xfrm>
          </p:grpSpPr>
          <p:sp>
            <p:nvSpPr>
              <p:cNvPr id="5255" name="Google Shape;5255;p86"/>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6" name="Google Shape;5256;p86"/>
              <p:cNvGrpSpPr/>
              <p:nvPr/>
            </p:nvGrpSpPr>
            <p:grpSpPr>
              <a:xfrm rot="10800000">
                <a:off x="2849073" y="3079467"/>
                <a:ext cx="92400" cy="411825"/>
                <a:chOff x="2070100" y="2563700"/>
                <a:chExt cx="92400" cy="411825"/>
              </a:xfrm>
            </p:grpSpPr>
            <p:cxnSp>
              <p:nvCxnSpPr>
                <p:cNvPr id="5257" name="Google Shape;5257;p8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58" name="Google Shape;5258;p8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9" name="Google Shape;5259;p86"/>
            <p:cNvGrpSpPr/>
            <p:nvPr/>
          </p:nvGrpSpPr>
          <p:grpSpPr>
            <a:xfrm>
              <a:off x="3290132" y="1047018"/>
              <a:ext cx="1297929" cy="223003"/>
              <a:chOff x="6760035" y="3079467"/>
              <a:chExt cx="2396914" cy="411825"/>
            </a:xfrm>
          </p:grpSpPr>
          <p:sp>
            <p:nvSpPr>
              <p:cNvPr id="5260" name="Google Shape;5260;p86"/>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1" name="Google Shape;5261;p86"/>
              <p:cNvGrpSpPr/>
              <p:nvPr/>
            </p:nvGrpSpPr>
            <p:grpSpPr>
              <a:xfrm rot="10800000">
                <a:off x="6760035" y="3079467"/>
                <a:ext cx="92400" cy="411825"/>
                <a:chOff x="2070100" y="2563700"/>
                <a:chExt cx="92400" cy="411825"/>
              </a:xfrm>
            </p:grpSpPr>
            <p:cxnSp>
              <p:nvCxnSpPr>
                <p:cNvPr id="5262" name="Google Shape;5262;p86"/>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63" name="Google Shape;5263;p86"/>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64" name="Google Shape;5264;p86"/>
          <p:cNvGrpSpPr/>
          <p:nvPr/>
        </p:nvGrpSpPr>
        <p:grpSpPr>
          <a:xfrm>
            <a:off x="2147036" y="3575105"/>
            <a:ext cx="1086701" cy="799429"/>
            <a:chOff x="2183288" y="3555572"/>
            <a:chExt cx="1136241" cy="835873"/>
          </a:xfrm>
        </p:grpSpPr>
        <p:sp>
          <p:nvSpPr>
            <p:cNvPr id="5265" name="Google Shape;5265;p86"/>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6" name="Google Shape;5266;p86"/>
            <p:cNvGrpSpPr/>
            <p:nvPr/>
          </p:nvGrpSpPr>
          <p:grpSpPr>
            <a:xfrm>
              <a:off x="2205895" y="3637269"/>
              <a:ext cx="1089848" cy="724993"/>
              <a:chOff x="2205895" y="3637269"/>
              <a:chExt cx="1089848" cy="724993"/>
            </a:xfrm>
          </p:grpSpPr>
          <p:sp>
            <p:nvSpPr>
              <p:cNvPr id="5267" name="Google Shape;5267;p86"/>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6"/>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86"/>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86"/>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6"/>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3" name="Google Shape;5273;p86"/>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4" name="Google Shape;5274;p86"/>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75" name="Google Shape;5275;p86"/>
            <p:cNvGrpSpPr/>
            <p:nvPr/>
          </p:nvGrpSpPr>
          <p:grpSpPr>
            <a:xfrm>
              <a:off x="3173850" y="3779426"/>
              <a:ext cx="145679" cy="70048"/>
              <a:chOff x="3173850" y="3779426"/>
              <a:chExt cx="145679" cy="70048"/>
            </a:xfrm>
          </p:grpSpPr>
          <p:cxnSp>
            <p:nvCxnSpPr>
              <p:cNvPr id="5276" name="Google Shape;5276;p86"/>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77" name="Google Shape;5277;p86"/>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86"/>
            <p:cNvGrpSpPr/>
            <p:nvPr/>
          </p:nvGrpSpPr>
          <p:grpSpPr>
            <a:xfrm>
              <a:off x="2183288" y="4139483"/>
              <a:ext cx="145133" cy="70048"/>
              <a:chOff x="2183288" y="4139483"/>
              <a:chExt cx="145133" cy="70048"/>
            </a:xfrm>
          </p:grpSpPr>
          <p:cxnSp>
            <p:nvCxnSpPr>
              <p:cNvPr id="5279" name="Google Shape;5279;p86"/>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80" name="Google Shape;5280;p86"/>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1" name="Google Shape;5281;p86"/>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2" name="Google Shape;5282;p86"/>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83" name="Google Shape;5283;p86"/>
            <p:cNvGrpSpPr/>
            <p:nvPr/>
          </p:nvGrpSpPr>
          <p:grpSpPr>
            <a:xfrm>
              <a:off x="2943836" y="4268886"/>
              <a:ext cx="60717" cy="122559"/>
              <a:chOff x="2943836" y="4268886"/>
              <a:chExt cx="60717" cy="122559"/>
            </a:xfrm>
          </p:grpSpPr>
          <p:sp>
            <p:nvSpPr>
              <p:cNvPr id="5284" name="Google Shape;5284;p86"/>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5" name="Google Shape;5285;p86"/>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86" name="Google Shape;5286;p86"/>
          <p:cNvGrpSpPr/>
          <p:nvPr/>
        </p:nvGrpSpPr>
        <p:grpSpPr>
          <a:xfrm>
            <a:off x="3409981" y="1496104"/>
            <a:ext cx="1675870" cy="758251"/>
            <a:chOff x="3530532" y="1496185"/>
            <a:chExt cx="1562000" cy="706730"/>
          </a:xfrm>
        </p:grpSpPr>
        <p:cxnSp>
          <p:nvCxnSpPr>
            <p:cNvPr id="5287" name="Google Shape;5287;p86"/>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88" name="Google Shape;5288;p86"/>
            <p:cNvGrpSpPr/>
            <p:nvPr/>
          </p:nvGrpSpPr>
          <p:grpSpPr>
            <a:xfrm>
              <a:off x="3530532" y="1496185"/>
              <a:ext cx="323430" cy="463587"/>
              <a:chOff x="3530532" y="1496185"/>
              <a:chExt cx="323430" cy="463587"/>
            </a:xfrm>
          </p:grpSpPr>
          <p:grpSp>
            <p:nvGrpSpPr>
              <p:cNvPr id="5289" name="Google Shape;5289;p86"/>
              <p:cNvGrpSpPr/>
              <p:nvPr/>
            </p:nvGrpSpPr>
            <p:grpSpPr>
              <a:xfrm>
                <a:off x="3567462" y="1496185"/>
                <a:ext cx="286500" cy="361376"/>
                <a:chOff x="3567462" y="1496185"/>
                <a:chExt cx="286500" cy="361376"/>
              </a:xfrm>
            </p:grpSpPr>
            <p:cxnSp>
              <p:nvCxnSpPr>
                <p:cNvPr id="5290" name="Google Shape;5290;p86"/>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91" name="Google Shape;5291;p86"/>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2" name="Google Shape;5292;p86"/>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86"/>
            <p:cNvGrpSpPr/>
            <p:nvPr/>
          </p:nvGrpSpPr>
          <p:grpSpPr>
            <a:xfrm>
              <a:off x="3891569" y="1779209"/>
              <a:ext cx="323945" cy="423706"/>
              <a:chOff x="3891569" y="1779209"/>
              <a:chExt cx="323945" cy="423706"/>
            </a:xfrm>
          </p:grpSpPr>
          <p:grpSp>
            <p:nvGrpSpPr>
              <p:cNvPr id="5294" name="Google Shape;5294;p86"/>
              <p:cNvGrpSpPr/>
              <p:nvPr/>
            </p:nvGrpSpPr>
            <p:grpSpPr>
              <a:xfrm>
                <a:off x="3929014" y="1881638"/>
                <a:ext cx="286500" cy="321278"/>
                <a:chOff x="3929014" y="1881638"/>
                <a:chExt cx="286500" cy="321278"/>
              </a:xfrm>
            </p:grpSpPr>
            <p:cxnSp>
              <p:nvCxnSpPr>
                <p:cNvPr id="5295" name="Google Shape;5295;p86"/>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96" name="Google Shape;5296;p86"/>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7" name="Google Shape;5297;p86"/>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6"/>
            <p:cNvGrpSpPr/>
            <p:nvPr/>
          </p:nvGrpSpPr>
          <p:grpSpPr>
            <a:xfrm>
              <a:off x="4252606" y="1496185"/>
              <a:ext cx="324721" cy="463587"/>
              <a:chOff x="4252606" y="1496185"/>
              <a:chExt cx="324721" cy="463587"/>
            </a:xfrm>
          </p:grpSpPr>
          <p:grpSp>
            <p:nvGrpSpPr>
              <p:cNvPr id="5299" name="Google Shape;5299;p86"/>
              <p:cNvGrpSpPr/>
              <p:nvPr/>
            </p:nvGrpSpPr>
            <p:grpSpPr>
              <a:xfrm>
                <a:off x="4290828" y="1496185"/>
                <a:ext cx="286500" cy="361376"/>
                <a:chOff x="4290828" y="1496185"/>
                <a:chExt cx="286500" cy="361376"/>
              </a:xfrm>
            </p:grpSpPr>
            <p:cxnSp>
              <p:nvCxnSpPr>
                <p:cNvPr id="5300" name="Google Shape;5300;p86"/>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301" name="Google Shape;5301;p86"/>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2" name="Google Shape;5302;p86"/>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86"/>
            <p:cNvGrpSpPr/>
            <p:nvPr/>
          </p:nvGrpSpPr>
          <p:grpSpPr>
            <a:xfrm>
              <a:off x="4613643" y="1763716"/>
              <a:ext cx="325308" cy="439200"/>
              <a:chOff x="4613643" y="1763716"/>
              <a:chExt cx="325308" cy="439200"/>
            </a:xfrm>
          </p:grpSpPr>
          <p:grpSp>
            <p:nvGrpSpPr>
              <p:cNvPr id="5304" name="Google Shape;5304;p86"/>
              <p:cNvGrpSpPr/>
              <p:nvPr/>
            </p:nvGrpSpPr>
            <p:grpSpPr>
              <a:xfrm>
                <a:off x="4652451" y="1879538"/>
                <a:ext cx="286500" cy="323378"/>
                <a:chOff x="4652451" y="1879538"/>
                <a:chExt cx="286500" cy="323378"/>
              </a:xfrm>
            </p:grpSpPr>
            <p:cxnSp>
              <p:nvCxnSpPr>
                <p:cNvPr id="5305" name="Google Shape;5305;p86"/>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306" name="Google Shape;5306;p86"/>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7" name="Google Shape;5307;p86"/>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8" name="Google Shape;5308;p86"/>
          <p:cNvGrpSpPr/>
          <p:nvPr/>
        </p:nvGrpSpPr>
        <p:grpSpPr>
          <a:xfrm>
            <a:off x="3421841" y="2349730"/>
            <a:ext cx="1652173" cy="391517"/>
            <a:chOff x="3512551" y="2358270"/>
            <a:chExt cx="1597383" cy="378533"/>
          </a:xfrm>
        </p:grpSpPr>
        <p:cxnSp>
          <p:nvCxnSpPr>
            <p:cNvPr id="5309" name="Google Shape;5309;p86"/>
            <p:cNvCxnSpPr>
              <a:stCxn id="5310" idx="6"/>
              <a:endCxn id="5311"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312" name="Google Shape;5312;p86"/>
            <p:cNvGrpSpPr/>
            <p:nvPr/>
          </p:nvGrpSpPr>
          <p:grpSpPr>
            <a:xfrm>
              <a:off x="3512551" y="2358270"/>
              <a:ext cx="225647" cy="307714"/>
              <a:chOff x="2182679" y="2004714"/>
              <a:chExt cx="792300" cy="1080458"/>
            </a:xfrm>
          </p:grpSpPr>
          <p:cxnSp>
            <p:nvCxnSpPr>
              <p:cNvPr id="5313" name="Google Shape;5313;p86"/>
              <p:cNvCxnSpPr>
                <a:stCxn id="5314"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10" name="Google Shape;5310;p86"/>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6"/>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86"/>
            <p:cNvGrpSpPr/>
            <p:nvPr/>
          </p:nvGrpSpPr>
          <p:grpSpPr>
            <a:xfrm>
              <a:off x="3969644" y="2440153"/>
              <a:ext cx="225853" cy="296651"/>
              <a:chOff x="3775710" y="1729289"/>
              <a:chExt cx="136500" cy="179289"/>
            </a:xfrm>
          </p:grpSpPr>
          <p:cxnSp>
            <p:nvCxnSpPr>
              <p:cNvPr id="5316" name="Google Shape;5316;p86"/>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317" name="Google Shape;5317;p86"/>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6"/>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86"/>
            <p:cNvGrpSpPr/>
            <p:nvPr/>
          </p:nvGrpSpPr>
          <p:grpSpPr>
            <a:xfrm>
              <a:off x="4427051" y="2358270"/>
              <a:ext cx="225647" cy="307714"/>
              <a:chOff x="5393704" y="2004714"/>
              <a:chExt cx="792300" cy="1080458"/>
            </a:xfrm>
          </p:grpSpPr>
          <p:cxnSp>
            <p:nvCxnSpPr>
              <p:cNvPr id="5320" name="Google Shape;5320;p86"/>
              <p:cNvCxnSpPr>
                <a:stCxn id="5321"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22" name="Google Shape;5322;p86"/>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6"/>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86"/>
            <p:cNvGrpSpPr/>
            <p:nvPr/>
          </p:nvGrpSpPr>
          <p:grpSpPr>
            <a:xfrm>
              <a:off x="4884287" y="2440252"/>
              <a:ext cx="225647" cy="296532"/>
              <a:chOff x="6999166" y="2292572"/>
              <a:chExt cx="792300" cy="1041192"/>
            </a:xfrm>
          </p:grpSpPr>
          <p:cxnSp>
            <p:nvCxnSpPr>
              <p:cNvPr id="5324" name="Google Shape;5324;p86"/>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311" name="Google Shape;5311;p86"/>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6"/>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6" name="Google Shape;5326;p86"/>
          <p:cNvGrpSpPr/>
          <p:nvPr/>
        </p:nvGrpSpPr>
        <p:grpSpPr>
          <a:xfrm>
            <a:off x="6842649" y="1185930"/>
            <a:ext cx="1581844" cy="732818"/>
            <a:chOff x="634175" y="2986275"/>
            <a:chExt cx="3147949" cy="1458344"/>
          </a:xfrm>
        </p:grpSpPr>
        <p:cxnSp>
          <p:nvCxnSpPr>
            <p:cNvPr id="5327" name="Google Shape;5327;p86"/>
            <p:cNvCxnSpPr>
              <a:stCxn id="5328" idx="4"/>
              <a:endCxn id="5329"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30" name="Google Shape;5330;p86"/>
            <p:cNvCxnSpPr>
              <a:stCxn id="5329" idx="0"/>
              <a:endCxn id="5331"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32" name="Google Shape;5332;p86"/>
            <p:cNvCxnSpPr>
              <a:stCxn id="5331" idx="4"/>
              <a:endCxn id="5333"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34" name="Google Shape;5334;p86"/>
            <p:cNvCxnSpPr>
              <a:stCxn id="5333" idx="0"/>
              <a:endCxn id="5335"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35" name="Google Shape;5335;p86"/>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31" name="Google Shape;5331;p86"/>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8" name="Google Shape;5328;p86"/>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33" name="Google Shape;5333;p86"/>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9" name="Google Shape;5329;p86"/>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36" name="Google Shape;5336;p86"/>
          <p:cNvGrpSpPr/>
          <p:nvPr/>
        </p:nvGrpSpPr>
        <p:grpSpPr>
          <a:xfrm>
            <a:off x="3410364" y="2880240"/>
            <a:ext cx="1675128" cy="313674"/>
            <a:chOff x="998425" y="1182125"/>
            <a:chExt cx="1065400" cy="199500"/>
          </a:xfrm>
        </p:grpSpPr>
        <p:sp>
          <p:nvSpPr>
            <p:cNvPr id="5337" name="Google Shape;5337;p86"/>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86"/>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6"/>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6"/>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6"/>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86"/>
          <p:cNvGrpSpPr/>
          <p:nvPr/>
        </p:nvGrpSpPr>
        <p:grpSpPr>
          <a:xfrm>
            <a:off x="3410363" y="3836206"/>
            <a:ext cx="1675129" cy="525345"/>
            <a:chOff x="5194708" y="3484366"/>
            <a:chExt cx="3148148" cy="987304"/>
          </a:xfrm>
        </p:grpSpPr>
        <p:grpSp>
          <p:nvGrpSpPr>
            <p:cNvPr id="5343" name="Google Shape;5343;p86"/>
            <p:cNvGrpSpPr/>
            <p:nvPr/>
          </p:nvGrpSpPr>
          <p:grpSpPr>
            <a:xfrm>
              <a:off x="7531521" y="3484366"/>
              <a:ext cx="811335" cy="987304"/>
              <a:chOff x="3379425" y="1617275"/>
              <a:chExt cx="1090650" cy="1327200"/>
            </a:xfrm>
          </p:grpSpPr>
          <p:sp>
            <p:nvSpPr>
              <p:cNvPr id="5344" name="Google Shape;5344;p8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86"/>
            <p:cNvGrpSpPr/>
            <p:nvPr/>
          </p:nvGrpSpPr>
          <p:grpSpPr>
            <a:xfrm>
              <a:off x="6752546" y="3484366"/>
              <a:ext cx="811428" cy="987304"/>
              <a:chOff x="2332275" y="1617275"/>
              <a:chExt cx="1090775" cy="1327200"/>
            </a:xfrm>
          </p:grpSpPr>
          <p:sp>
            <p:nvSpPr>
              <p:cNvPr id="5348" name="Google Shape;5348;p8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8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86"/>
            <p:cNvGrpSpPr/>
            <p:nvPr/>
          </p:nvGrpSpPr>
          <p:grpSpPr>
            <a:xfrm>
              <a:off x="5973664" y="3484366"/>
              <a:ext cx="811335" cy="987304"/>
              <a:chOff x="1285250" y="1617275"/>
              <a:chExt cx="1090650" cy="1327200"/>
            </a:xfrm>
          </p:grpSpPr>
          <p:sp>
            <p:nvSpPr>
              <p:cNvPr id="5352" name="Google Shape;5352;p8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86"/>
            <p:cNvGrpSpPr/>
            <p:nvPr/>
          </p:nvGrpSpPr>
          <p:grpSpPr>
            <a:xfrm>
              <a:off x="5194708" y="3484366"/>
              <a:ext cx="811409" cy="987304"/>
              <a:chOff x="238125" y="1617275"/>
              <a:chExt cx="1090750" cy="1327200"/>
            </a:xfrm>
          </p:grpSpPr>
          <p:sp>
            <p:nvSpPr>
              <p:cNvPr id="5356" name="Google Shape;5356;p8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9" name="Google Shape;5359;p86"/>
          <p:cNvGrpSpPr/>
          <p:nvPr/>
        </p:nvGrpSpPr>
        <p:grpSpPr>
          <a:xfrm>
            <a:off x="6844048" y="2482095"/>
            <a:ext cx="1579046" cy="522230"/>
            <a:chOff x="6853641" y="2534077"/>
            <a:chExt cx="1515545" cy="501229"/>
          </a:xfrm>
        </p:grpSpPr>
        <p:grpSp>
          <p:nvGrpSpPr>
            <p:cNvPr id="5360" name="Google Shape;5360;p86"/>
            <p:cNvGrpSpPr/>
            <p:nvPr/>
          </p:nvGrpSpPr>
          <p:grpSpPr>
            <a:xfrm>
              <a:off x="6853641" y="2618923"/>
              <a:ext cx="1515545" cy="324556"/>
              <a:chOff x="6853641" y="2618923"/>
              <a:chExt cx="1515545" cy="324556"/>
            </a:xfrm>
          </p:grpSpPr>
          <p:sp>
            <p:nvSpPr>
              <p:cNvPr id="5361" name="Google Shape;5361;p86"/>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6"/>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6"/>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86"/>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86"/>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6" name="Google Shape;5366;p86"/>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86"/>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86"/>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6"/>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86"/>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86"/>
          <p:cNvGrpSpPr/>
          <p:nvPr/>
        </p:nvGrpSpPr>
        <p:grpSpPr>
          <a:xfrm>
            <a:off x="3438940" y="3357136"/>
            <a:ext cx="1617976" cy="346616"/>
            <a:chOff x="1808063" y="4294338"/>
            <a:chExt cx="3370782" cy="721817"/>
          </a:xfrm>
        </p:grpSpPr>
        <p:sp>
          <p:nvSpPr>
            <p:cNvPr id="5372" name="Google Shape;5372;p86"/>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6"/>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6"/>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6"/>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86"/>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86"/>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6"/>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6"/>
          <p:cNvGrpSpPr/>
          <p:nvPr/>
        </p:nvGrpSpPr>
        <p:grpSpPr>
          <a:xfrm>
            <a:off x="5264936" y="4023886"/>
            <a:ext cx="1417067" cy="350605"/>
            <a:chOff x="4234950" y="2101012"/>
            <a:chExt cx="4219974" cy="1044090"/>
          </a:xfrm>
        </p:grpSpPr>
        <p:sp>
          <p:nvSpPr>
            <p:cNvPr id="5383" name="Google Shape;5383;p86"/>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6"/>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86"/>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86"/>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86"/>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86"/>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6"/>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86"/>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6"/>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6"/>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6"/>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6"/>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6"/>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86"/>
          <p:cNvGrpSpPr/>
          <p:nvPr/>
        </p:nvGrpSpPr>
        <p:grpSpPr>
          <a:xfrm>
            <a:off x="6840408" y="2014643"/>
            <a:ext cx="1586327" cy="371557"/>
            <a:chOff x="1247650" y="2075423"/>
            <a:chExt cx="6648477" cy="1557238"/>
          </a:xfrm>
        </p:grpSpPr>
        <p:sp>
          <p:nvSpPr>
            <p:cNvPr id="5400" name="Google Shape;5400;p86"/>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6"/>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6"/>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6"/>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6"/>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86"/>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6"/>
          <p:cNvGrpSpPr/>
          <p:nvPr/>
        </p:nvGrpSpPr>
        <p:grpSpPr>
          <a:xfrm>
            <a:off x="5271678" y="1167833"/>
            <a:ext cx="1415601" cy="1648533"/>
            <a:chOff x="1839112" y="2209163"/>
            <a:chExt cx="1918159" cy="2233784"/>
          </a:xfrm>
        </p:grpSpPr>
        <p:sp>
          <p:nvSpPr>
            <p:cNvPr id="5407" name="Google Shape;5407;p86"/>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86"/>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86"/>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0" name="Google Shape;5410;p86"/>
            <p:cNvCxnSpPr>
              <a:stCxn id="5407" idx="6"/>
              <a:endCxn id="5408"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11" name="Google Shape;5411;p86"/>
            <p:cNvCxnSpPr>
              <a:stCxn id="5408" idx="4"/>
              <a:endCxn id="5412"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413" name="Google Shape;5413;p86"/>
            <p:cNvCxnSpPr>
              <a:stCxn id="5412" idx="6"/>
              <a:endCxn id="5409"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14" name="Google Shape;5414;p86"/>
            <p:cNvCxnSpPr>
              <a:stCxn id="5409" idx="4"/>
              <a:endCxn id="5415"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412" name="Google Shape;5412;p86"/>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86"/>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86"/>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7" name="Google Shape;5417;p86"/>
            <p:cNvCxnSpPr>
              <a:endCxn id="5416"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418" name="Google Shape;5418;p86"/>
          <p:cNvGrpSpPr/>
          <p:nvPr/>
        </p:nvGrpSpPr>
        <p:grpSpPr>
          <a:xfrm>
            <a:off x="3428944" y="1185917"/>
            <a:ext cx="1637968" cy="154942"/>
            <a:chOff x="238125" y="2506075"/>
            <a:chExt cx="7115411" cy="673075"/>
          </a:xfrm>
        </p:grpSpPr>
        <p:sp>
          <p:nvSpPr>
            <p:cNvPr id="5419" name="Google Shape;5419;p86"/>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86"/>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6"/>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6"/>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6"/>
          <p:cNvGrpSpPr/>
          <p:nvPr/>
        </p:nvGrpSpPr>
        <p:grpSpPr>
          <a:xfrm>
            <a:off x="1969680" y="1500635"/>
            <a:ext cx="1262932" cy="785408"/>
            <a:chOff x="548861" y="389676"/>
            <a:chExt cx="3843371" cy="2390163"/>
          </a:xfrm>
        </p:grpSpPr>
        <p:cxnSp>
          <p:nvCxnSpPr>
            <p:cNvPr id="5425" name="Google Shape;5425;p86"/>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6" name="Google Shape;5426;p86"/>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7" name="Google Shape;5427;p86"/>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28" name="Google Shape;5428;p86"/>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429" name="Google Shape;5429;p86"/>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30" name="Google Shape;5430;p86"/>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1" name="Google Shape;5431;p86"/>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32" name="Google Shape;5432;p86"/>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6"/>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6"/>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6"/>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6"/>
          <p:cNvGrpSpPr/>
          <p:nvPr/>
        </p:nvGrpSpPr>
        <p:grpSpPr>
          <a:xfrm>
            <a:off x="757812" y="2607512"/>
            <a:ext cx="1412054" cy="633562"/>
            <a:chOff x="1187400" y="2529299"/>
            <a:chExt cx="6769193" cy="2241903"/>
          </a:xfrm>
        </p:grpSpPr>
        <p:sp>
          <p:nvSpPr>
            <p:cNvPr id="5439" name="Google Shape;5439;p86"/>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40" name="Google Shape;5440;p86"/>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1" name="Google Shape;5441;p86"/>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2" name="Google Shape;5442;p86"/>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3" name="Google Shape;5443;p86"/>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4" name="Google Shape;5444;p86"/>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45" name="Google Shape;5445;p86"/>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46" name="Google Shape;5446;p86"/>
            <p:cNvCxnSpPr>
              <a:stCxn id="5439" idx="2"/>
              <a:endCxn id="5440"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7" name="Google Shape;5447;p86"/>
            <p:cNvCxnSpPr>
              <a:stCxn id="5441" idx="0"/>
              <a:endCxn id="5439"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8" name="Google Shape;5448;p86"/>
            <p:cNvCxnSpPr>
              <a:stCxn id="5441" idx="2"/>
              <a:endCxn id="5443"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49" name="Google Shape;5449;p86"/>
            <p:cNvCxnSpPr>
              <a:stCxn id="5442" idx="0"/>
              <a:endCxn id="5441"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50" name="Google Shape;5450;p86"/>
            <p:cNvCxnSpPr>
              <a:stCxn id="5440" idx="2"/>
              <a:endCxn id="5445"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51" name="Google Shape;5451;p86"/>
            <p:cNvCxnSpPr>
              <a:stCxn id="5444" idx="0"/>
              <a:endCxn id="5440"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52" name="Google Shape;5452;p86"/>
          <p:cNvGrpSpPr/>
          <p:nvPr/>
        </p:nvGrpSpPr>
        <p:grpSpPr>
          <a:xfrm>
            <a:off x="6844058" y="3100221"/>
            <a:ext cx="1579035" cy="540873"/>
            <a:chOff x="6895650" y="3126697"/>
            <a:chExt cx="1436662" cy="492105"/>
          </a:xfrm>
        </p:grpSpPr>
        <p:sp>
          <p:nvSpPr>
            <p:cNvPr id="5453" name="Google Shape;5453;p86"/>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6"/>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6"/>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6"/>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6"/>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8" name="Google Shape;5458;p86"/>
            <p:cNvGrpSpPr/>
            <p:nvPr/>
          </p:nvGrpSpPr>
          <p:grpSpPr>
            <a:xfrm>
              <a:off x="6995957" y="3335810"/>
              <a:ext cx="1230393" cy="71754"/>
              <a:chOff x="6995957" y="3287964"/>
              <a:chExt cx="1230393" cy="71754"/>
            </a:xfrm>
          </p:grpSpPr>
          <p:sp>
            <p:nvSpPr>
              <p:cNvPr id="5459" name="Google Shape;5459;p86"/>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6"/>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6"/>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86"/>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6"/>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4" name="Google Shape;5464;p86"/>
          <p:cNvGrpSpPr/>
          <p:nvPr/>
        </p:nvGrpSpPr>
        <p:grpSpPr>
          <a:xfrm>
            <a:off x="6842640" y="3736984"/>
            <a:ext cx="1581862" cy="650625"/>
            <a:chOff x="6777990" y="3710194"/>
            <a:chExt cx="1646915" cy="677382"/>
          </a:xfrm>
        </p:grpSpPr>
        <p:grpSp>
          <p:nvGrpSpPr>
            <p:cNvPr id="5465" name="Google Shape;5465;p86"/>
            <p:cNvGrpSpPr/>
            <p:nvPr/>
          </p:nvGrpSpPr>
          <p:grpSpPr>
            <a:xfrm>
              <a:off x="6777990" y="3874492"/>
              <a:ext cx="411129" cy="513083"/>
              <a:chOff x="6777990" y="3874492"/>
              <a:chExt cx="411129" cy="513083"/>
            </a:xfrm>
          </p:grpSpPr>
          <p:cxnSp>
            <p:nvCxnSpPr>
              <p:cNvPr id="5466" name="Google Shape;5466;p86"/>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67" name="Google Shape;5467;p86"/>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6"/>
            <p:cNvGrpSpPr/>
            <p:nvPr/>
          </p:nvGrpSpPr>
          <p:grpSpPr>
            <a:xfrm>
              <a:off x="7188425" y="3710194"/>
              <a:ext cx="411123" cy="520535"/>
              <a:chOff x="7188425" y="3710194"/>
              <a:chExt cx="411123" cy="520535"/>
            </a:xfrm>
          </p:grpSpPr>
          <p:cxnSp>
            <p:nvCxnSpPr>
              <p:cNvPr id="5469" name="Google Shape;5469;p86"/>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70" name="Google Shape;5470;p86"/>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86"/>
            <p:cNvGrpSpPr/>
            <p:nvPr/>
          </p:nvGrpSpPr>
          <p:grpSpPr>
            <a:xfrm>
              <a:off x="7603341" y="3874492"/>
              <a:ext cx="411474" cy="513083"/>
              <a:chOff x="7603341" y="3874492"/>
              <a:chExt cx="411474" cy="513083"/>
            </a:xfrm>
          </p:grpSpPr>
          <p:cxnSp>
            <p:nvCxnSpPr>
              <p:cNvPr id="5472" name="Google Shape;5472;p86"/>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73" name="Google Shape;5473;p86"/>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86"/>
            <p:cNvGrpSpPr/>
            <p:nvPr/>
          </p:nvGrpSpPr>
          <p:grpSpPr>
            <a:xfrm>
              <a:off x="8013776" y="3722847"/>
              <a:ext cx="411129" cy="507881"/>
              <a:chOff x="8013776" y="3722847"/>
              <a:chExt cx="411129" cy="507881"/>
            </a:xfrm>
          </p:grpSpPr>
          <p:cxnSp>
            <p:nvCxnSpPr>
              <p:cNvPr id="5475" name="Google Shape;5475;p86"/>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76" name="Google Shape;5476;p86"/>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7" name="Google Shape;5477;p86"/>
          <p:cNvGrpSpPr/>
          <p:nvPr/>
        </p:nvGrpSpPr>
        <p:grpSpPr>
          <a:xfrm>
            <a:off x="5262155" y="2909824"/>
            <a:ext cx="1421889" cy="1020603"/>
            <a:chOff x="5190863" y="2824811"/>
            <a:chExt cx="1544860" cy="1108869"/>
          </a:xfrm>
        </p:grpSpPr>
        <p:grpSp>
          <p:nvGrpSpPr>
            <p:cNvPr id="5478" name="Google Shape;5478;p86"/>
            <p:cNvGrpSpPr/>
            <p:nvPr/>
          </p:nvGrpSpPr>
          <p:grpSpPr>
            <a:xfrm>
              <a:off x="5938695" y="3176919"/>
              <a:ext cx="685761" cy="404739"/>
              <a:chOff x="5938695" y="3176919"/>
              <a:chExt cx="685761" cy="404739"/>
            </a:xfrm>
          </p:grpSpPr>
          <p:grpSp>
            <p:nvGrpSpPr>
              <p:cNvPr id="5479" name="Google Shape;5479;p86"/>
              <p:cNvGrpSpPr/>
              <p:nvPr/>
            </p:nvGrpSpPr>
            <p:grpSpPr>
              <a:xfrm>
                <a:off x="5938695" y="3176919"/>
                <a:ext cx="685761" cy="404739"/>
                <a:chOff x="5938695" y="3176919"/>
                <a:chExt cx="685761" cy="404739"/>
              </a:xfrm>
            </p:grpSpPr>
            <p:sp>
              <p:nvSpPr>
                <p:cNvPr id="5480" name="Google Shape;5480;p86"/>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6"/>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2" name="Google Shape;5482;p86"/>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3" name="Google Shape;5483;p86"/>
            <p:cNvGrpSpPr/>
            <p:nvPr/>
          </p:nvGrpSpPr>
          <p:grpSpPr>
            <a:xfrm>
              <a:off x="5305233" y="3176835"/>
              <a:ext cx="685971" cy="404655"/>
              <a:chOff x="5305233" y="3176835"/>
              <a:chExt cx="685971" cy="404655"/>
            </a:xfrm>
          </p:grpSpPr>
          <p:grpSp>
            <p:nvGrpSpPr>
              <p:cNvPr id="5484" name="Google Shape;5484;p86"/>
              <p:cNvGrpSpPr/>
              <p:nvPr/>
            </p:nvGrpSpPr>
            <p:grpSpPr>
              <a:xfrm>
                <a:off x="5305233" y="3176835"/>
                <a:ext cx="685971" cy="404655"/>
                <a:chOff x="5305233" y="3176835"/>
                <a:chExt cx="685971" cy="404655"/>
              </a:xfrm>
            </p:grpSpPr>
            <p:sp>
              <p:nvSpPr>
                <p:cNvPr id="5485" name="Google Shape;5485;p86"/>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86"/>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7" name="Google Shape;5487;p86"/>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86"/>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9" name="Google Shape;5489;p86"/>
            <p:cNvGrpSpPr/>
            <p:nvPr/>
          </p:nvGrpSpPr>
          <p:grpSpPr>
            <a:xfrm>
              <a:off x="5657361" y="2824811"/>
              <a:ext cx="1078361" cy="404655"/>
              <a:chOff x="5657361" y="2824811"/>
              <a:chExt cx="1078361" cy="404655"/>
            </a:xfrm>
          </p:grpSpPr>
          <p:grpSp>
            <p:nvGrpSpPr>
              <p:cNvPr id="5490" name="Google Shape;5490;p86"/>
              <p:cNvGrpSpPr/>
              <p:nvPr/>
            </p:nvGrpSpPr>
            <p:grpSpPr>
              <a:xfrm>
                <a:off x="5657361" y="2824811"/>
                <a:ext cx="1078361" cy="404655"/>
                <a:chOff x="5657361" y="2824811"/>
                <a:chExt cx="1078361" cy="404655"/>
              </a:xfrm>
            </p:grpSpPr>
            <p:grpSp>
              <p:nvGrpSpPr>
                <p:cNvPr id="5491" name="Google Shape;5491;p86"/>
                <p:cNvGrpSpPr/>
                <p:nvPr/>
              </p:nvGrpSpPr>
              <p:grpSpPr>
                <a:xfrm>
                  <a:off x="5938485" y="2824811"/>
                  <a:ext cx="797237" cy="404655"/>
                  <a:chOff x="5938485" y="2824811"/>
                  <a:chExt cx="797237" cy="404655"/>
                </a:xfrm>
              </p:grpSpPr>
              <p:sp>
                <p:nvSpPr>
                  <p:cNvPr id="5492" name="Google Shape;5492;p86"/>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6"/>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86"/>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5" name="Google Shape;5495;p86"/>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6"/>
            <p:cNvGrpSpPr/>
            <p:nvPr/>
          </p:nvGrpSpPr>
          <p:grpSpPr>
            <a:xfrm>
              <a:off x="5190863" y="3528942"/>
              <a:ext cx="1078026" cy="404739"/>
              <a:chOff x="5190863" y="3528942"/>
              <a:chExt cx="1078026" cy="404739"/>
            </a:xfrm>
          </p:grpSpPr>
          <p:sp>
            <p:nvSpPr>
              <p:cNvPr id="5497" name="Google Shape;5497;p86"/>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86"/>
              <p:cNvGrpSpPr/>
              <p:nvPr/>
            </p:nvGrpSpPr>
            <p:grpSpPr>
              <a:xfrm>
                <a:off x="5190863" y="3528942"/>
                <a:ext cx="1078026" cy="404739"/>
                <a:chOff x="5190863" y="3528942"/>
                <a:chExt cx="1078026" cy="404739"/>
              </a:xfrm>
            </p:grpSpPr>
            <p:sp>
              <p:nvSpPr>
                <p:cNvPr id="5499" name="Google Shape;5499;p86"/>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6"/>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01" name="Google Shape;5501;p86"/>
          <p:cNvGrpSpPr/>
          <p:nvPr/>
        </p:nvGrpSpPr>
        <p:grpSpPr>
          <a:xfrm>
            <a:off x="728162" y="1474292"/>
            <a:ext cx="1086719" cy="879487"/>
            <a:chOff x="803162" y="1474292"/>
            <a:chExt cx="1086719" cy="879487"/>
          </a:xfrm>
        </p:grpSpPr>
        <p:grpSp>
          <p:nvGrpSpPr>
            <p:cNvPr id="5502" name="Google Shape;5502;p86"/>
            <p:cNvGrpSpPr/>
            <p:nvPr/>
          </p:nvGrpSpPr>
          <p:grpSpPr>
            <a:xfrm>
              <a:off x="803162" y="1625948"/>
              <a:ext cx="445856" cy="576579"/>
              <a:chOff x="803162" y="1625948"/>
              <a:chExt cx="445856" cy="576579"/>
            </a:xfrm>
          </p:grpSpPr>
          <p:sp>
            <p:nvSpPr>
              <p:cNvPr id="5503" name="Google Shape;5503;p86"/>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4" name="Google Shape;5504;p86"/>
              <p:cNvGrpSpPr/>
              <p:nvPr/>
            </p:nvGrpSpPr>
            <p:grpSpPr>
              <a:xfrm>
                <a:off x="1056023" y="1625948"/>
                <a:ext cx="192995" cy="576579"/>
                <a:chOff x="1056023" y="1625948"/>
                <a:chExt cx="192995" cy="576579"/>
              </a:xfrm>
            </p:grpSpPr>
            <p:sp>
              <p:nvSpPr>
                <p:cNvPr id="5505" name="Google Shape;5505;p86"/>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6"/>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86"/>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86"/>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6"/>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0" name="Google Shape;5510;p86"/>
            <p:cNvGrpSpPr/>
            <p:nvPr/>
          </p:nvGrpSpPr>
          <p:grpSpPr>
            <a:xfrm>
              <a:off x="1371406" y="1474292"/>
              <a:ext cx="518475" cy="879487"/>
              <a:chOff x="1398231" y="1474292"/>
              <a:chExt cx="518475" cy="879487"/>
            </a:xfrm>
          </p:grpSpPr>
          <p:grpSp>
            <p:nvGrpSpPr>
              <p:cNvPr id="5511" name="Google Shape;5511;p86"/>
              <p:cNvGrpSpPr/>
              <p:nvPr/>
            </p:nvGrpSpPr>
            <p:grpSpPr>
              <a:xfrm>
                <a:off x="1398231" y="1474292"/>
                <a:ext cx="518475" cy="341643"/>
                <a:chOff x="1398231" y="1474292"/>
                <a:chExt cx="518475" cy="341643"/>
              </a:xfrm>
            </p:grpSpPr>
            <p:sp>
              <p:nvSpPr>
                <p:cNvPr id="5512" name="Google Shape;5512;p86"/>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3" name="Google Shape;5513;p86"/>
                <p:cNvGrpSpPr/>
                <p:nvPr/>
              </p:nvGrpSpPr>
              <p:grpSpPr>
                <a:xfrm>
                  <a:off x="1616453" y="1474292"/>
                  <a:ext cx="300253" cy="341643"/>
                  <a:chOff x="1616453" y="1475379"/>
                  <a:chExt cx="300253" cy="341643"/>
                </a:xfrm>
              </p:grpSpPr>
              <p:sp>
                <p:nvSpPr>
                  <p:cNvPr id="5514" name="Google Shape;5514;p86"/>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86"/>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86"/>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6"/>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86"/>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86"/>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6"/>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1" name="Google Shape;5521;p86"/>
                  <p:cNvGrpSpPr/>
                  <p:nvPr/>
                </p:nvGrpSpPr>
                <p:grpSpPr>
                  <a:xfrm>
                    <a:off x="1839639" y="1475379"/>
                    <a:ext cx="77067" cy="341643"/>
                    <a:chOff x="1839639" y="1475379"/>
                    <a:chExt cx="77067" cy="341643"/>
                  </a:xfrm>
                </p:grpSpPr>
                <p:sp>
                  <p:nvSpPr>
                    <p:cNvPr id="5522" name="Google Shape;5522;p86"/>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6"/>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24" name="Google Shape;5524;p86"/>
              <p:cNvGrpSpPr/>
              <p:nvPr/>
            </p:nvGrpSpPr>
            <p:grpSpPr>
              <a:xfrm>
                <a:off x="1398451" y="2012951"/>
                <a:ext cx="518255" cy="340828"/>
                <a:chOff x="1398451" y="2012951"/>
                <a:chExt cx="518255" cy="340828"/>
              </a:xfrm>
            </p:grpSpPr>
            <p:sp>
              <p:nvSpPr>
                <p:cNvPr id="5525" name="Google Shape;5525;p86"/>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6" name="Google Shape;5526;p86"/>
                <p:cNvGrpSpPr/>
                <p:nvPr/>
              </p:nvGrpSpPr>
              <p:grpSpPr>
                <a:xfrm>
                  <a:off x="1616453" y="2012951"/>
                  <a:ext cx="300253" cy="340828"/>
                  <a:chOff x="1616453" y="2013538"/>
                  <a:chExt cx="300253" cy="340828"/>
                </a:xfrm>
              </p:grpSpPr>
              <p:sp>
                <p:nvSpPr>
                  <p:cNvPr id="5527" name="Google Shape;5527;p86"/>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6"/>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6"/>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6"/>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6"/>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6"/>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6"/>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4" name="Google Shape;5534;p86"/>
                  <p:cNvGrpSpPr/>
                  <p:nvPr/>
                </p:nvGrpSpPr>
                <p:grpSpPr>
                  <a:xfrm>
                    <a:off x="1839639" y="2013538"/>
                    <a:ext cx="77067" cy="340828"/>
                    <a:chOff x="1839639" y="2013538"/>
                    <a:chExt cx="77067" cy="340828"/>
                  </a:xfrm>
                </p:grpSpPr>
                <p:sp>
                  <p:nvSpPr>
                    <p:cNvPr id="5535" name="Google Shape;5535;p86"/>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6"/>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37" name="Google Shape;5537;p86"/>
          <p:cNvGrpSpPr/>
          <p:nvPr/>
        </p:nvGrpSpPr>
        <p:grpSpPr>
          <a:xfrm>
            <a:off x="724986" y="3605478"/>
            <a:ext cx="1368681" cy="682918"/>
            <a:chOff x="724986" y="3605478"/>
            <a:chExt cx="1368681" cy="682918"/>
          </a:xfrm>
        </p:grpSpPr>
        <p:grpSp>
          <p:nvGrpSpPr>
            <p:cNvPr id="5538" name="Google Shape;5538;p86"/>
            <p:cNvGrpSpPr/>
            <p:nvPr/>
          </p:nvGrpSpPr>
          <p:grpSpPr>
            <a:xfrm>
              <a:off x="1289102" y="3823629"/>
              <a:ext cx="240442" cy="250435"/>
              <a:chOff x="-165066" y="3843615"/>
              <a:chExt cx="221259" cy="230455"/>
            </a:xfrm>
          </p:grpSpPr>
          <p:sp>
            <p:nvSpPr>
              <p:cNvPr id="5539" name="Google Shape;5539;p86"/>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6"/>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6"/>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6"/>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6"/>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6"/>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6"/>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6"/>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6"/>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6"/>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6"/>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6"/>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6"/>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6"/>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6"/>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6"/>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6"/>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6"/>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6"/>
            <p:cNvGrpSpPr/>
            <p:nvPr/>
          </p:nvGrpSpPr>
          <p:grpSpPr>
            <a:xfrm>
              <a:off x="724986" y="3605478"/>
              <a:ext cx="1368681" cy="682918"/>
              <a:chOff x="724986" y="3605478"/>
              <a:chExt cx="1368681" cy="682918"/>
            </a:xfrm>
          </p:grpSpPr>
          <p:grpSp>
            <p:nvGrpSpPr>
              <p:cNvPr id="5560" name="Google Shape;5560;p86"/>
              <p:cNvGrpSpPr/>
              <p:nvPr/>
            </p:nvGrpSpPr>
            <p:grpSpPr>
              <a:xfrm>
                <a:off x="1498221" y="4047614"/>
                <a:ext cx="529172" cy="240783"/>
                <a:chOff x="1498221" y="4047614"/>
                <a:chExt cx="529172" cy="240783"/>
              </a:xfrm>
            </p:grpSpPr>
            <p:grpSp>
              <p:nvGrpSpPr>
                <p:cNvPr id="5561" name="Google Shape;5561;p86"/>
                <p:cNvGrpSpPr/>
                <p:nvPr/>
              </p:nvGrpSpPr>
              <p:grpSpPr>
                <a:xfrm>
                  <a:off x="1826655" y="4224370"/>
                  <a:ext cx="200738" cy="25631"/>
                  <a:chOff x="1826655" y="4224370"/>
                  <a:chExt cx="200738" cy="25631"/>
                </a:xfrm>
              </p:grpSpPr>
              <p:sp>
                <p:nvSpPr>
                  <p:cNvPr id="5562" name="Google Shape;5562;p86"/>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6"/>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86"/>
                <p:cNvGrpSpPr/>
                <p:nvPr/>
              </p:nvGrpSpPr>
              <p:grpSpPr>
                <a:xfrm>
                  <a:off x="1498221" y="4047614"/>
                  <a:ext cx="328444" cy="240783"/>
                  <a:chOff x="1498221" y="4047614"/>
                  <a:chExt cx="328444" cy="240783"/>
                </a:xfrm>
              </p:grpSpPr>
              <p:sp>
                <p:nvSpPr>
                  <p:cNvPr id="5565" name="Google Shape;5565;p86"/>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86"/>
                  <p:cNvGrpSpPr/>
                  <p:nvPr/>
                </p:nvGrpSpPr>
                <p:grpSpPr>
                  <a:xfrm>
                    <a:off x="1498221" y="4047614"/>
                    <a:ext cx="150566" cy="190416"/>
                    <a:chOff x="1498221" y="4047614"/>
                    <a:chExt cx="150566" cy="190416"/>
                  </a:xfrm>
                </p:grpSpPr>
                <p:sp>
                  <p:nvSpPr>
                    <p:cNvPr id="5567" name="Google Shape;5567;p86"/>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6"/>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69" name="Google Shape;5569;p86"/>
              <p:cNvGrpSpPr/>
              <p:nvPr/>
            </p:nvGrpSpPr>
            <p:grpSpPr>
              <a:xfrm>
                <a:off x="1560718" y="3800594"/>
                <a:ext cx="532948" cy="302090"/>
                <a:chOff x="1560718" y="3800594"/>
                <a:chExt cx="532948" cy="302090"/>
              </a:xfrm>
            </p:grpSpPr>
            <p:grpSp>
              <p:nvGrpSpPr>
                <p:cNvPr id="5570" name="Google Shape;5570;p86"/>
                <p:cNvGrpSpPr/>
                <p:nvPr/>
              </p:nvGrpSpPr>
              <p:grpSpPr>
                <a:xfrm>
                  <a:off x="1912179" y="3827344"/>
                  <a:ext cx="181487" cy="25631"/>
                  <a:chOff x="1912179" y="3827344"/>
                  <a:chExt cx="181487" cy="25631"/>
                </a:xfrm>
              </p:grpSpPr>
              <p:sp>
                <p:nvSpPr>
                  <p:cNvPr id="5571" name="Google Shape;5571;p86"/>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6"/>
                <p:cNvGrpSpPr/>
                <p:nvPr/>
              </p:nvGrpSpPr>
              <p:grpSpPr>
                <a:xfrm>
                  <a:off x="1912179" y="4044505"/>
                  <a:ext cx="181487" cy="25622"/>
                  <a:chOff x="1912179" y="4044506"/>
                  <a:chExt cx="181487" cy="25622"/>
                </a:xfrm>
              </p:grpSpPr>
              <p:sp>
                <p:nvSpPr>
                  <p:cNvPr id="5574" name="Google Shape;5574;p86"/>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6"/>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6"/>
                <p:cNvGrpSpPr/>
                <p:nvPr/>
              </p:nvGrpSpPr>
              <p:grpSpPr>
                <a:xfrm>
                  <a:off x="1560718" y="3800594"/>
                  <a:ext cx="351472" cy="302090"/>
                  <a:chOff x="1560718" y="3800594"/>
                  <a:chExt cx="351472" cy="302090"/>
                </a:xfrm>
              </p:grpSpPr>
              <p:grpSp>
                <p:nvGrpSpPr>
                  <p:cNvPr id="5577" name="Google Shape;5577;p86"/>
                  <p:cNvGrpSpPr/>
                  <p:nvPr/>
                </p:nvGrpSpPr>
                <p:grpSpPr>
                  <a:xfrm>
                    <a:off x="1560718" y="3842857"/>
                    <a:ext cx="173586" cy="217131"/>
                    <a:chOff x="1560718" y="3842857"/>
                    <a:chExt cx="173586" cy="217131"/>
                  </a:xfrm>
                </p:grpSpPr>
                <p:sp>
                  <p:nvSpPr>
                    <p:cNvPr id="5578" name="Google Shape;5578;p86"/>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6"/>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6"/>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86"/>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86"/>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83" name="Google Shape;5583;p86"/>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4" name="Google Shape;5584;p86"/>
              <p:cNvGrpSpPr/>
              <p:nvPr/>
            </p:nvGrpSpPr>
            <p:grpSpPr>
              <a:xfrm>
                <a:off x="785350" y="3605478"/>
                <a:ext cx="535311" cy="249245"/>
                <a:chOff x="785350" y="3605478"/>
                <a:chExt cx="535311" cy="249245"/>
              </a:xfrm>
            </p:grpSpPr>
            <p:grpSp>
              <p:nvGrpSpPr>
                <p:cNvPr id="5585" name="Google Shape;5585;p86"/>
                <p:cNvGrpSpPr/>
                <p:nvPr/>
              </p:nvGrpSpPr>
              <p:grpSpPr>
                <a:xfrm>
                  <a:off x="785350" y="3605478"/>
                  <a:ext cx="376191" cy="102736"/>
                  <a:chOff x="785350" y="3605478"/>
                  <a:chExt cx="376191" cy="102736"/>
                </a:xfrm>
              </p:grpSpPr>
              <p:sp>
                <p:nvSpPr>
                  <p:cNvPr id="5586" name="Google Shape;5586;p86"/>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6"/>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86"/>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86"/>
                <p:cNvGrpSpPr/>
                <p:nvPr/>
              </p:nvGrpSpPr>
              <p:grpSpPr>
                <a:xfrm>
                  <a:off x="1161530" y="3655851"/>
                  <a:ext cx="159131" cy="198872"/>
                  <a:chOff x="1161530" y="3655851"/>
                  <a:chExt cx="159131" cy="198872"/>
                </a:xfrm>
              </p:grpSpPr>
              <p:sp>
                <p:nvSpPr>
                  <p:cNvPr id="5590" name="Google Shape;5590;p86"/>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6"/>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92" name="Google Shape;5592;p86"/>
              <p:cNvGrpSpPr/>
              <p:nvPr/>
            </p:nvGrpSpPr>
            <p:grpSpPr>
              <a:xfrm>
                <a:off x="785350" y="4047614"/>
                <a:ext cx="535311" cy="240783"/>
                <a:chOff x="785350" y="4047614"/>
                <a:chExt cx="535311" cy="240783"/>
              </a:xfrm>
            </p:grpSpPr>
            <p:grpSp>
              <p:nvGrpSpPr>
                <p:cNvPr id="5593" name="Google Shape;5593;p86"/>
                <p:cNvGrpSpPr/>
                <p:nvPr/>
              </p:nvGrpSpPr>
              <p:grpSpPr>
                <a:xfrm>
                  <a:off x="1161636" y="4047614"/>
                  <a:ext cx="159025" cy="190415"/>
                  <a:chOff x="1161636" y="4047614"/>
                  <a:chExt cx="159025" cy="190415"/>
                </a:xfrm>
              </p:grpSpPr>
              <p:sp>
                <p:nvSpPr>
                  <p:cNvPr id="5594" name="Google Shape;5594;p86"/>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6"/>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6"/>
                <p:cNvGrpSpPr/>
                <p:nvPr/>
              </p:nvGrpSpPr>
              <p:grpSpPr>
                <a:xfrm>
                  <a:off x="785350" y="4185661"/>
                  <a:ext cx="376191" cy="102736"/>
                  <a:chOff x="785350" y="4185661"/>
                  <a:chExt cx="376191" cy="102736"/>
                </a:xfrm>
              </p:grpSpPr>
              <p:sp>
                <p:nvSpPr>
                  <p:cNvPr id="5597" name="Google Shape;5597;p86"/>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6"/>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6"/>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00" name="Google Shape;5600;p86"/>
              <p:cNvGrpSpPr/>
              <p:nvPr/>
            </p:nvGrpSpPr>
            <p:grpSpPr>
              <a:xfrm>
                <a:off x="1501054" y="3605478"/>
                <a:ext cx="526340" cy="249240"/>
                <a:chOff x="1501054" y="3605478"/>
                <a:chExt cx="526340" cy="249240"/>
              </a:xfrm>
            </p:grpSpPr>
            <p:grpSp>
              <p:nvGrpSpPr>
                <p:cNvPr id="5601" name="Google Shape;5601;p86"/>
                <p:cNvGrpSpPr/>
                <p:nvPr/>
              </p:nvGrpSpPr>
              <p:grpSpPr>
                <a:xfrm>
                  <a:off x="1834208" y="3643867"/>
                  <a:ext cx="193185" cy="25622"/>
                  <a:chOff x="1834208" y="3643867"/>
                  <a:chExt cx="193185" cy="25622"/>
                </a:xfrm>
              </p:grpSpPr>
              <p:sp>
                <p:nvSpPr>
                  <p:cNvPr id="5602" name="Google Shape;5602;p86"/>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6"/>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86"/>
                <p:cNvGrpSpPr/>
                <p:nvPr/>
              </p:nvGrpSpPr>
              <p:grpSpPr>
                <a:xfrm>
                  <a:off x="1501054" y="3605478"/>
                  <a:ext cx="333165" cy="249240"/>
                  <a:chOff x="1501054" y="3605478"/>
                  <a:chExt cx="333165" cy="249240"/>
                </a:xfrm>
              </p:grpSpPr>
              <p:sp>
                <p:nvSpPr>
                  <p:cNvPr id="5605" name="Google Shape;5605;p86"/>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86"/>
                  <p:cNvGrpSpPr/>
                  <p:nvPr/>
                </p:nvGrpSpPr>
                <p:grpSpPr>
                  <a:xfrm>
                    <a:off x="1501054" y="3655851"/>
                    <a:ext cx="155286" cy="198867"/>
                    <a:chOff x="1501054" y="3655851"/>
                    <a:chExt cx="155286" cy="198867"/>
                  </a:xfrm>
                </p:grpSpPr>
                <p:sp>
                  <p:nvSpPr>
                    <p:cNvPr id="5607" name="Google Shape;5607;p86"/>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6"/>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609" name="Google Shape;5609;p86"/>
              <p:cNvGrpSpPr/>
              <p:nvPr/>
            </p:nvGrpSpPr>
            <p:grpSpPr>
              <a:xfrm>
                <a:off x="724986" y="3800594"/>
                <a:ext cx="532950" cy="302090"/>
                <a:chOff x="724986" y="3800594"/>
                <a:chExt cx="532950" cy="302090"/>
              </a:xfrm>
            </p:grpSpPr>
            <p:grpSp>
              <p:nvGrpSpPr>
                <p:cNvPr id="5610" name="Google Shape;5610;p86"/>
                <p:cNvGrpSpPr/>
                <p:nvPr/>
              </p:nvGrpSpPr>
              <p:grpSpPr>
                <a:xfrm>
                  <a:off x="724986" y="4044367"/>
                  <a:ext cx="181314" cy="25626"/>
                  <a:chOff x="724986" y="4044367"/>
                  <a:chExt cx="181314" cy="25626"/>
                </a:xfrm>
              </p:grpSpPr>
              <p:sp>
                <p:nvSpPr>
                  <p:cNvPr id="5611" name="Google Shape;5611;p86"/>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86"/>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86"/>
                <p:cNvGrpSpPr/>
                <p:nvPr/>
              </p:nvGrpSpPr>
              <p:grpSpPr>
                <a:xfrm>
                  <a:off x="906290" y="3800594"/>
                  <a:ext cx="351646" cy="302090"/>
                  <a:chOff x="906290" y="3800594"/>
                  <a:chExt cx="351646" cy="302090"/>
                </a:xfrm>
              </p:grpSpPr>
              <p:grpSp>
                <p:nvGrpSpPr>
                  <p:cNvPr id="5614" name="Google Shape;5614;p86"/>
                  <p:cNvGrpSpPr/>
                  <p:nvPr/>
                </p:nvGrpSpPr>
                <p:grpSpPr>
                  <a:xfrm>
                    <a:off x="1084172" y="3842857"/>
                    <a:ext cx="173764" cy="217131"/>
                    <a:chOff x="1084172" y="3842857"/>
                    <a:chExt cx="173764" cy="217131"/>
                  </a:xfrm>
                </p:grpSpPr>
                <p:grpSp>
                  <p:nvGrpSpPr>
                    <p:cNvPr id="5615" name="Google Shape;5615;p86"/>
                    <p:cNvGrpSpPr/>
                    <p:nvPr/>
                  </p:nvGrpSpPr>
                  <p:grpSpPr>
                    <a:xfrm>
                      <a:off x="1156862" y="3936509"/>
                      <a:ext cx="101073" cy="25622"/>
                      <a:chOff x="1156862" y="3936509"/>
                      <a:chExt cx="101073" cy="25622"/>
                    </a:xfrm>
                  </p:grpSpPr>
                  <p:sp>
                    <p:nvSpPr>
                      <p:cNvPr id="5616" name="Google Shape;5616;p86"/>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86"/>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9" name="Google Shape;5619;p86"/>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86"/>
                <p:cNvGrpSpPr/>
                <p:nvPr/>
              </p:nvGrpSpPr>
              <p:grpSpPr>
                <a:xfrm>
                  <a:off x="724986" y="3830189"/>
                  <a:ext cx="189533" cy="25626"/>
                  <a:chOff x="724986" y="3830189"/>
                  <a:chExt cx="189533" cy="25626"/>
                </a:xfrm>
              </p:grpSpPr>
              <p:sp>
                <p:nvSpPr>
                  <p:cNvPr id="5622" name="Google Shape;5622;p86"/>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6"/>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624" name="Google Shape;5624;p86"/>
          <p:cNvGrpSpPr/>
          <p:nvPr/>
        </p:nvGrpSpPr>
        <p:grpSpPr>
          <a:xfrm>
            <a:off x="2253298" y="2455640"/>
            <a:ext cx="948701" cy="935378"/>
            <a:chOff x="2253298" y="2428317"/>
            <a:chExt cx="948701" cy="935378"/>
          </a:xfrm>
        </p:grpSpPr>
        <p:sp>
          <p:nvSpPr>
            <p:cNvPr id="5625" name="Google Shape;5625;p86"/>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6"/>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86"/>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86"/>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6"/>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86"/>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86"/>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6"/>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86"/>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6"/>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6"/>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86"/>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6"/>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6"/>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86"/>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86"/>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6"/>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6"/>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6"/>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6"/>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86"/>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6"/>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6"/>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6"/>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6"/>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6"/>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6"/>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6"/>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6"/>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86"/>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86"/>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6"/>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6"/>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8" name="Google Shape;5658;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2" name="Shape 5662"/>
        <p:cNvGrpSpPr/>
        <p:nvPr/>
      </p:nvGrpSpPr>
      <p:grpSpPr>
        <a:xfrm>
          <a:off x="0" y="0"/>
          <a:ext cx="0" cy="0"/>
          <a:chOff x="0" y="0"/>
          <a:chExt cx="0" cy="0"/>
        </a:xfrm>
      </p:grpSpPr>
      <p:grpSp>
        <p:nvGrpSpPr>
          <p:cNvPr id="5663" name="Google Shape;5663;p87"/>
          <p:cNvGrpSpPr/>
          <p:nvPr/>
        </p:nvGrpSpPr>
        <p:grpSpPr>
          <a:xfrm>
            <a:off x="3353582" y="1145627"/>
            <a:ext cx="2363393" cy="1017867"/>
            <a:chOff x="3292400" y="1219146"/>
            <a:chExt cx="2615240" cy="1110239"/>
          </a:xfrm>
        </p:grpSpPr>
        <p:sp>
          <p:nvSpPr>
            <p:cNvPr id="5664" name="Google Shape;5664;p87"/>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665" name="Google Shape;5665;p87"/>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66" name="Google Shape;5666;p87"/>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667" name="Google Shape;5667;p87"/>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668" name="Google Shape;5668;p87"/>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669" name="Google Shape;5669;p87"/>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670" name="Google Shape;5670;p87"/>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671" name="Google Shape;5671;p87"/>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672" name="Google Shape;5672;p87"/>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673" name="Google Shape;5673;p87"/>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674" name="Google Shape;5674;p87"/>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75" name="Google Shape;5675;p87"/>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76" name="Google Shape;5676;p87"/>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77" name="Google Shape;5677;p87"/>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78" name="Google Shape;5678;p87"/>
            <p:cNvGrpSpPr/>
            <p:nvPr/>
          </p:nvGrpSpPr>
          <p:grpSpPr>
            <a:xfrm>
              <a:off x="3748438" y="1378608"/>
              <a:ext cx="2159202" cy="903971"/>
              <a:chOff x="1683525" y="2179850"/>
              <a:chExt cx="4519050" cy="2134525"/>
            </a:xfrm>
          </p:grpSpPr>
          <p:sp>
            <p:nvSpPr>
              <p:cNvPr id="5679" name="Google Shape;5679;p87"/>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0" name="Google Shape;5680;p87"/>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1" name="Google Shape;5681;p87"/>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2" name="Google Shape;5682;p87"/>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3" name="Google Shape;5683;p87"/>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4" name="Google Shape;5684;p87"/>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5" name="Google Shape;5685;p87"/>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6" name="Google Shape;5686;p87"/>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7" name="Google Shape;5687;p87"/>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8" name="Google Shape;5688;p87"/>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89" name="Google Shape;5689;p87"/>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90" name="Google Shape;5690;p87"/>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691" name="Google Shape;5691;p87"/>
          <p:cNvGraphicFramePr/>
          <p:nvPr/>
        </p:nvGraphicFramePr>
        <p:xfrm>
          <a:off x="5949675" y="2323100"/>
          <a:ext cx="3000000" cy="3000000"/>
        </p:xfrm>
        <a:graphic>
          <a:graphicData uri="http://schemas.openxmlformats.org/drawingml/2006/table">
            <a:tbl>
              <a:tblPr>
                <a:noFill/>
                <a:tableStyleId>{89505FD4-7284-40A5-A346-FFC8C8866612}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92" name="Google Shape;5692;p87"/>
          <p:cNvGrpSpPr/>
          <p:nvPr/>
        </p:nvGrpSpPr>
        <p:grpSpPr>
          <a:xfrm>
            <a:off x="5926924" y="3381697"/>
            <a:ext cx="2519825" cy="1001454"/>
            <a:chOff x="1906114" y="789980"/>
            <a:chExt cx="1487676" cy="606868"/>
          </a:xfrm>
        </p:grpSpPr>
        <p:cxnSp>
          <p:nvCxnSpPr>
            <p:cNvPr id="5693" name="Google Shape;5693;p87"/>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94" name="Google Shape;5694;p87"/>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95" name="Google Shape;5695;p87"/>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96" name="Google Shape;5696;p87"/>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697" name="Google Shape;5697;p87"/>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698" name="Google Shape;5698;p87"/>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699" name="Google Shape;5699;p87"/>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700" name="Google Shape;5700;p87"/>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7"/>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7"/>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7"/>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7"/>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7"/>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7"/>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707" name="Google Shape;5707;p87"/>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708" name="Google Shape;5708;p87"/>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709" name="Google Shape;5709;p87"/>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87"/>
          <p:cNvGrpSpPr/>
          <p:nvPr/>
        </p:nvGrpSpPr>
        <p:grpSpPr>
          <a:xfrm>
            <a:off x="726399" y="1190655"/>
            <a:ext cx="2394370" cy="976502"/>
            <a:chOff x="749309" y="1112739"/>
            <a:chExt cx="2371603" cy="976502"/>
          </a:xfrm>
        </p:grpSpPr>
        <p:sp>
          <p:nvSpPr>
            <p:cNvPr id="5711" name="Google Shape;5711;p87"/>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7"/>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7"/>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7"/>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7"/>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7"/>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7"/>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7"/>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7"/>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7"/>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87"/>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7"/>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7"/>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7"/>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7"/>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7"/>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7"/>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7"/>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7"/>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7"/>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7"/>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87"/>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7"/>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7"/>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7"/>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7"/>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7"/>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7"/>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87"/>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7"/>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7"/>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7"/>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43" name="Google Shape;5743;p87"/>
          <p:cNvGraphicFramePr/>
          <p:nvPr/>
        </p:nvGraphicFramePr>
        <p:xfrm>
          <a:off x="5949700" y="1188950"/>
          <a:ext cx="3000000" cy="3000000"/>
        </p:xfrm>
        <a:graphic>
          <a:graphicData uri="http://schemas.openxmlformats.org/drawingml/2006/table">
            <a:tbl>
              <a:tblPr>
                <a:noFill/>
                <a:tableStyleId>{89505FD4-7284-40A5-A346-FFC8C8866612}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44" name="Google Shape;5744;p87"/>
          <p:cNvGraphicFramePr/>
          <p:nvPr/>
        </p:nvGraphicFramePr>
        <p:xfrm>
          <a:off x="3356413" y="2323100"/>
          <a:ext cx="3000000" cy="3000000"/>
        </p:xfrm>
        <a:graphic>
          <a:graphicData uri="http://schemas.openxmlformats.org/drawingml/2006/table">
            <a:tbl>
              <a:tblPr>
                <a:noFill/>
                <a:tableStyleId>{89505FD4-7284-40A5-A346-FFC8C8866612}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45" name="Google Shape;5745;p87"/>
          <p:cNvGrpSpPr/>
          <p:nvPr/>
        </p:nvGrpSpPr>
        <p:grpSpPr>
          <a:xfrm>
            <a:off x="4100342" y="2709743"/>
            <a:ext cx="1517436" cy="74460"/>
            <a:chOff x="3980086" y="2804397"/>
            <a:chExt cx="1227600" cy="66900"/>
          </a:xfrm>
        </p:grpSpPr>
        <p:sp>
          <p:nvSpPr>
            <p:cNvPr id="5746" name="Google Shape;5746;p8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87"/>
          <p:cNvGrpSpPr/>
          <p:nvPr/>
        </p:nvGrpSpPr>
        <p:grpSpPr>
          <a:xfrm>
            <a:off x="4725406" y="3002330"/>
            <a:ext cx="892956" cy="74460"/>
            <a:chOff x="3980086" y="2804397"/>
            <a:chExt cx="1227600" cy="66900"/>
          </a:xfrm>
        </p:grpSpPr>
        <p:sp>
          <p:nvSpPr>
            <p:cNvPr id="5749" name="Google Shape;5749;p87"/>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7"/>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87"/>
          <p:cNvGrpSpPr/>
          <p:nvPr/>
        </p:nvGrpSpPr>
        <p:grpSpPr>
          <a:xfrm>
            <a:off x="3358498" y="3361213"/>
            <a:ext cx="2363244" cy="1005943"/>
            <a:chOff x="3358415" y="3361302"/>
            <a:chExt cx="2363244" cy="1024695"/>
          </a:xfrm>
        </p:grpSpPr>
        <p:grpSp>
          <p:nvGrpSpPr>
            <p:cNvPr id="5752" name="Google Shape;5752;p87"/>
            <p:cNvGrpSpPr/>
            <p:nvPr/>
          </p:nvGrpSpPr>
          <p:grpSpPr>
            <a:xfrm>
              <a:off x="3358415" y="3361302"/>
              <a:ext cx="441300" cy="1024695"/>
              <a:chOff x="3358415" y="3361302"/>
              <a:chExt cx="441300" cy="1024695"/>
            </a:xfrm>
          </p:grpSpPr>
          <p:sp>
            <p:nvSpPr>
              <p:cNvPr id="5753" name="Google Shape;5753;p87"/>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7"/>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7"/>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7"/>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7"/>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7"/>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87"/>
            <p:cNvGrpSpPr/>
            <p:nvPr/>
          </p:nvGrpSpPr>
          <p:grpSpPr>
            <a:xfrm>
              <a:off x="3838901" y="3361302"/>
              <a:ext cx="441300" cy="1024695"/>
              <a:chOff x="3838901" y="3361302"/>
              <a:chExt cx="441300" cy="1024695"/>
            </a:xfrm>
          </p:grpSpPr>
          <p:sp>
            <p:nvSpPr>
              <p:cNvPr id="5760" name="Google Shape;5760;p87"/>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7"/>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7"/>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7"/>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7"/>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7"/>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7"/>
            <p:cNvGrpSpPr/>
            <p:nvPr/>
          </p:nvGrpSpPr>
          <p:grpSpPr>
            <a:xfrm>
              <a:off x="4319387" y="3361302"/>
              <a:ext cx="441300" cy="1024695"/>
              <a:chOff x="4319387" y="3361302"/>
              <a:chExt cx="441300" cy="1024695"/>
            </a:xfrm>
          </p:grpSpPr>
          <p:sp>
            <p:nvSpPr>
              <p:cNvPr id="5767" name="Google Shape;5767;p87"/>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7"/>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7"/>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7"/>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7"/>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87"/>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87"/>
            <p:cNvGrpSpPr/>
            <p:nvPr/>
          </p:nvGrpSpPr>
          <p:grpSpPr>
            <a:xfrm>
              <a:off x="4799873" y="3361302"/>
              <a:ext cx="441300" cy="1024695"/>
              <a:chOff x="4799873" y="3361302"/>
              <a:chExt cx="441300" cy="1024695"/>
            </a:xfrm>
          </p:grpSpPr>
          <p:sp>
            <p:nvSpPr>
              <p:cNvPr id="5774" name="Google Shape;5774;p87"/>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87"/>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87"/>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7"/>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7"/>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7"/>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7"/>
            <p:cNvGrpSpPr/>
            <p:nvPr/>
          </p:nvGrpSpPr>
          <p:grpSpPr>
            <a:xfrm>
              <a:off x="5280360" y="3361302"/>
              <a:ext cx="441300" cy="1024695"/>
              <a:chOff x="5280360" y="3361302"/>
              <a:chExt cx="441300" cy="1024695"/>
            </a:xfrm>
          </p:grpSpPr>
          <p:sp>
            <p:nvSpPr>
              <p:cNvPr id="5781" name="Google Shape;5781;p87"/>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7"/>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7"/>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7"/>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87"/>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7"/>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87" name="Google Shape;5787;p87"/>
          <p:cNvGraphicFramePr/>
          <p:nvPr/>
        </p:nvGraphicFramePr>
        <p:xfrm>
          <a:off x="724925" y="2323100"/>
          <a:ext cx="3000000" cy="3000000"/>
        </p:xfrm>
        <a:graphic>
          <a:graphicData uri="http://schemas.openxmlformats.org/drawingml/2006/table">
            <a:tbl>
              <a:tblPr>
                <a:noFill/>
                <a:tableStyleId>{89505FD4-7284-40A5-A346-FFC8C8866612}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88" name="Google Shape;5788;p87"/>
          <p:cNvGrpSpPr/>
          <p:nvPr/>
        </p:nvGrpSpPr>
        <p:grpSpPr>
          <a:xfrm>
            <a:off x="726450" y="3372825"/>
            <a:ext cx="2403614" cy="1005900"/>
            <a:chOff x="726450" y="3372825"/>
            <a:chExt cx="2403614" cy="1005900"/>
          </a:xfrm>
        </p:grpSpPr>
        <p:grpSp>
          <p:nvGrpSpPr>
            <p:cNvPr id="5789" name="Google Shape;5789;p87"/>
            <p:cNvGrpSpPr/>
            <p:nvPr/>
          </p:nvGrpSpPr>
          <p:grpSpPr>
            <a:xfrm>
              <a:off x="726450" y="3696000"/>
              <a:ext cx="2403614" cy="500898"/>
              <a:chOff x="726450" y="3696000"/>
              <a:chExt cx="2403614" cy="500898"/>
            </a:xfrm>
          </p:grpSpPr>
          <p:sp>
            <p:nvSpPr>
              <p:cNvPr id="5790" name="Google Shape;5790;p87"/>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1" name="Google Shape;5791;p87"/>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92" name="Google Shape;5792;p87"/>
            <p:cNvGrpSpPr/>
            <p:nvPr/>
          </p:nvGrpSpPr>
          <p:grpSpPr>
            <a:xfrm>
              <a:off x="1348050" y="3372825"/>
              <a:ext cx="1720425" cy="1005900"/>
              <a:chOff x="1348050" y="3372825"/>
              <a:chExt cx="1720425" cy="1005900"/>
            </a:xfrm>
          </p:grpSpPr>
          <p:sp>
            <p:nvSpPr>
              <p:cNvPr id="5793" name="Google Shape;5793;p87"/>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4" name="Google Shape;5794;p87"/>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5" name="Google Shape;5795;p87"/>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6" name="Google Shape;5796;p87"/>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97" name="Google Shape;5797;p87"/>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98" name="Google Shape;5798;p87"/>
            <p:cNvGrpSpPr/>
            <p:nvPr/>
          </p:nvGrpSpPr>
          <p:grpSpPr>
            <a:xfrm>
              <a:off x="1455707" y="3731058"/>
              <a:ext cx="1491150" cy="417657"/>
              <a:chOff x="1455707" y="3731058"/>
              <a:chExt cx="1491150" cy="417657"/>
            </a:xfrm>
          </p:grpSpPr>
          <p:grpSp>
            <p:nvGrpSpPr>
              <p:cNvPr id="5799" name="Google Shape;5799;p87"/>
              <p:cNvGrpSpPr/>
              <p:nvPr/>
            </p:nvGrpSpPr>
            <p:grpSpPr>
              <a:xfrm>
                <a:off x="1472938" y="3745828"/>
                <a:ext cx="72126" cy="53788"/>
                <a:chOff x="1472938" y="3745828"/>
                <a:chExt cx="72126" cy="53788"/>
              </a:xfrm>
            </p:grpSpPr>
            <p:sp>
              <p:nvSpPr>
                <p:cNvPr id="5800" name="Google Shape;5800;p87"/>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7"/>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87"/>
              <p:cNvGrpSpPr/>
              <p:nvPr/>
            </p:nvGrpSpPr>
            <p:grpSpPr>
              <a:xfrm>
                <a:off x="1819181" y="4089633"/>
                <a:ext cx="72126" cy="53788"/>
                <a:chOff x="1819181" y="4089633"/>
                <a:chExt cx="72126" cy="53788"/>
              </a:xfrm>
            </p:grpSpPr>
            <p:sp>
              <p:nvSpPr>
                <p:cNvPr id="5803" name="Google Shape;5803;p87"/>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87"/>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87"/>
              <p:cNvGrpSpPr/>
              <p:nvPr/>
            </p:nvGrpSpPr>
            <p:grpSpPr>
              <a:xfrm>
                <a:off x="1455707" y="4084171"/>
                <a:ext cx="64321" cy="64544"/>
                <a:chOff x="1455707" y="4084171"/>
                <a:chExt cx="64321" cy="64544"/>
              </a:xfrm>
            </p:grpSpPr>
            <p:sp>
              <p:nvSpPr>
                <p:cNvPr id="5806" name="Google Shape;5806;p87"/>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7"/>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87"/>
              <p:cNvGrpSpPr/>
              <p:nvPr/>
            </p:nvGrpSpPr>
            <p:grpSpPr>
              <a:xfrm>
                <a:off x="1818610" y="3731058"/>
                <a:ext cx="64321" cy="64544"/>
                <a:chOff x="1818610" y="3731058"/>
                <a:chExt cx="64321" cy="64544"/>
              </a:xfrm>
            </p:grpSpPr>
            <p:sp>
              <p:nvSpPr>
                <p:cNvPr id="5809" name="Google Shape;5809;p87"/>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7"/>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87"/>
              <p:cNvGrpSpPr/>
              <p:nvPr/>
            </p:nvGrpSpPr>
            <p:grpSpPr>
              <a:xfrm>
                <a:off x="2172491" y="4089633"/>
                <a:ext cx="72126" cy="53788"/>
                <a:chOff x="2172491" y="4089633"/>
                <a:chExt cx="72126" cy="53788"/>
              </a:xfrm>
            </p:grpSpPr>
            <p:sp>
              <p:nvSpPr>
                <p:cNvPr id="5812" name="Google Shape;5812;p87"/>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7"/>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87"/>
              <p:cNvGrpSpPr/>
              <p:nvPr/>
            </p:nvGrpSpPr>
            <p:grpSpPr>
              <a:xfrm>
                <a:off x="2171920" y="3731058"/>
                <a:ext cx="64321" cy="64544"/>
                <a:chOff x="2171920" y="3731058"/>
                <a:chExt cx="64321" cy="64544"/>
              </a:xfrm>
            </p:grpSpPr>
            <p:sp>
              <p:nvSpPr>
                <p:cNvPr id="5815" name="Google Shape;5815;p87"/>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7"/>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87"/>
              <p:cNvGrpSpPr/>
              <p:nvPr/>
            </p:nvGrpSpPr>
            <p:grpSpPr>
              <a:xfrm>
                <a:off x="2874730" y="3745828"/>
                <a:ext cx="72126" cy="53788"/>
                <a:chOff x="2874730" y="3745828"/>
                <a:chExt cx="72126" cy="53788"/>
              </a:xfrm>
            </p:grpSpPr>
            <p:sp>
              <p:nvSpPr>
                <p:cNvPr id="5818" name="Google Shape;5818;p87"/>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7"/>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87"/>
              <p:cNvGrpSpPr/>
              <p:nvPr/>
            </p:nvGrpSpPr>
            <p:grpSpPr>
              <a:xfrm>
                <a:off x="2878589" y="4081481"/>
                <a:ext cx="64321" cy="64544"/>
                <a:chOff x="2878589" y="4081481"/>
                <a:chExt cx="64321" cy="64544"/>
              </a:xfrm>
            </p:grpSpPr>
            <p:sp>
              <p:nvSpPr>
                <p:cNvPr id="5821" name="Google Shape;5821;p87"/>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7"/>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87"/>
              <p:cNvGrpSpPr/>
              <p:nvPr/>
            </p:nvGrpSpPr>
            <p:grpSpPr>
              <a:xfrm>
                <a:off x="2525796" y="4089633"/>
                <a:ext cx="72126" cy="53788"/>
                <a:chOff x="2525796" y="4089633"/>
                <a:chExt cx="72126" cy="53788"/>
              </a:xfrm>
            </p:grpSpPr>
            <p:sp>
              <p:nvSpPr>
                <p:cNvPr id="5824" name="Google Shape;5824;p87"/>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7"/>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7"/>
              <p:cNvGrpSpPr/>
              <p:nvPr/>
            </p:nvGrpSpPr>
            <p:grpSpPr>
              <a:xfrm>
                <a:off x="2525225" y="3731058"/>
                <a:ext cx="64321" cy="64544"/>
                <a:chOff x="2525225" y="3731058"/>
                <a:chExt cx="64321" cy="64544"/>
              </a:xfrm>
            </p:grpSpPr>
            <p:sp>
              <p:nvSpPr>
                <p:cNvPr id="5827" name="Google Shape;5827;p87"/>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7"/>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29" name="Google Shape;5829;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3" name="Shape 5833"/>
        <p:cNvGrpSpPr/>
        <p:nvPr/>
      </p:nvGrpSpPr>
      <p:grpSpPr>
        <a:xfrm>
          <a:off x="0" y="0"/>
          <a:ext cx="0" cy="0"/>
          <a:chOff x="0" y="0"/>
          <a:chExt cx="0" cy="0"/>
        </a:xfrm>
      </p:grpSpPr>
      <p:grpSp>
        <p:nvGrpSpPr>
          <p:cNvPr id="5834" name="Google Shape;5834;p88"/>
          <p:cNvGrpSpPr/>
          <p:nvPr/>
        </p:nvGrpSpPr>
        <p:grpSpPr>
          <a:xfrm>
            <a:off x="732428" y="1171356"/>
            <a:ext cx="845921" cy="690752"/>
            <a:chOff x="732428" y="1198513"/>
            <a:chExt cx="845921" cy="690752"/>
          </a:xfrm>
        </p:grpSpPr>
        <p:grpSp>
          <p:nvGrpSpPr>
            <p:cNvPr id="5835" name="Google Shape;5835;p88"/>
            <p:cNvGrpSpPr/>
            <p:nvPr/>
          </p:nvGrpSpPr>
          <p:grpSpPr>
            <a:xfrm>
              <a:off x="823030" y="1198513"/>
              <a:ext cx="755319" cy="690752"/>
              <a:chOff x="823030" y="1198513"/>
              <a:chExt cx="755319" cy="690752"/>
            </a:xfrm>
          </p:grpSpPr>
          <p:sp>
            <p:nvSpPr>
              <p:cNvPr id="5836" name="Google Shape;5836;p88"/>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8"/>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8"/>
            <p:cNvGrpSpPr/>
            <p:nvPr/>
          </p:nvGrpSpPr>
          <p:grpSpPr>
            <a:xfrm>
              <a:off x="732428" y="1239937"/>
              <a:ext cx="739912" cy="607886"/>
              <a:chOff x="732428" y="1239937"/>
              <a:chExt cx="739912" cy="607886"/>
            </a:xfrm>
          </p:grpSpPr>
          <p:sp>
            <p:nvSpPr>
              <p:cNvPr id="5839" name="Google Shape;5839;p88"/>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8"/>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1" name="Google Shape;5841;p88"/>
            <p:cNvGrpSpPr/>
            <p:nvPr/>
          </p:nvGrpSpPr>
          <p:grpSpPr>
            <a:xfrm>
              <a:off x="732428" y="1277018"/>
              <a:ext cx="702832" cy="533758"/>
              <a:chOff x="732428" y="1277018"/>
              <a:chExt cx="702832" cy="533758"/>
            </a:xfrm>
          </p:grpSpPr>
          <p:sp>
            <p:nvSpPr>
              <p:cNvPr id="5842" name="Google Shape;5842;p88"/>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8"/>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8"/>
            <p:cNvGrpSpPr/>
            <p:nvPr/>
          </p:nvGrpSpPr>
          <p:grpSpPr>
            <a:xfrm>
              <a:off x="931170" y="1306653"/>
              <a:ext cx="647179" cy="474455"/>
              <a:chOff x="931170" y="1306653"/>
              <a:chExt cx="647179" cy="474455"/>
            </a:xfrm>
          </p:grpSpPr>
          <p:sp>
            <p:nvSpPr>
              <p:cNvPr id="5845" name="Google Shape;5845;p88"/>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8"/>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7" name="Google Shape;5847;p88"/>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88"/>
          <p:cNvGrpSpPr/>
          <p:nvPr/>
        </p:nvGrpSpPr>
        <p:grpSpPr>
          <a:xfrm>
            <a:off x="3964037" y="1171363"/>
            <a:ext cx="634656" cy="699982"/>
            <a:chOff x="5985650" y="2860025"/>
            <a:chExt cx="1396075" cy="1539775"/>
          </a:xfrm>
        </p:grpSpPr>
        <p:sp>
          <p:nvSpPr>
            <p:cNvPr id="5849" name="Google Shape;5849;p88"/>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8"/>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8"/>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8"/>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8"/>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8"/>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8"/>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8"/>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88"/>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8"/>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8"/>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8"/>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8"/>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8"/>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8"/>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8"/>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8"/>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88"/>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8"/>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8"/>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8"/>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8"/>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8"/>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8"/>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8"/>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88"/>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8"/>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8"/>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8"/>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8"/>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8"/>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8"/>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88"/>
          <p:cNvGrpSpPr/>
          <p:nvPr/>
        </p:nvGrpSpPr>
        <p:grpSpPr>
          <a:xfrm>
            <a:off x="4719687" y="1171356"/>
            <a:ext cx="725845" cy="699975"/>
            <a:chOff x="4249973" y="1201875"/>
            <a:chExt cx="1958568" cy="1888762"/>
          </a:xfrm>
        </p:grpSpPr>
        <p:sp>
          <p:nvSpPr>
            <p:cNvPr id="5882" name="Google Shape;5882;p88"/>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88"/>
            <p:cNvGrpSpPr/>
            <p:nvPr/>
          </p:nvGrpSpPr>
          <p:grpSpPr>
            <a:xfrm>
              <a:off x="5853086" y="1789142"/>
              <a:ext cx="355454" cy="1048099"/>
              <a:chOff x="5576108" y="2016725"/>
              <a:chExt cx="565200" cy="1666560"/>
            </a:xfrm>
          </p:grpSpPr>
          <p:sp>
            <p:nvSpPr>
              <p:cNvPr id="5884" name="Google Shape;5884;p88"/>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5" name="Google Shape;5885;p88"/>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6" name="Google Shape;5886;p88"/>
            <p:cNvGrpSpPr/>
            <p:nvPr/>
          </p:nvGrpSpPr>
          <p:grpSpPr>
            <a:xfrm>
              <a:off x="4869455" y="2691676"/>
              <a:ext cx="1013897" cy="398961"/>
              <a:chOff x="4012057" y="3451825"/>
              <a:chExt cx="1612175" cy="634379"/>
            </a:xfrm>
          </p:grpSpPr>
          <p:sp>
            <p:nvSpPr>
              <p:cNvPr id="5887" name="Google Shape;5887;p88"/>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8" name="Google Shape;5888;p88"/>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88"/>
            <p:cNvGrpSpPr/>
            <p:nvPr/>
          </p:nvGrpSpPr>
          <p:grpSpPr>
            <a:xfrm>
              <a:off x="4276937" y="2155961"/>
              <a:ext cx="651965" cy="891358"/>
              <a:chOff x="3069908" y="2599997"/>
              <a:chExt cx="1036675" cy="1417328"/>
            </a:xfrm>
          </p:grpSpPr>
          <p:sp>
            <p:nvSpPr>
              <p:cNvPr id="5890" name="Google Shape;5890;p88"/>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91" name="Google Shape;5891;p88"/>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88"/>
            <p:cNvGrpSpPr/>
            <p:nvPr/>
          </p:nvGrpSpPr>
          <p:grpSpPr>
            <a:xfrm>
              <a:off x="5054918" y="1201875"/>
              <a:ext cx="999548" cy="602711"/>
              <a:chOff x="4306958" y="1082925"/>
              <a:chExt cx="1589359" cy="958358"/>
            </a:xfrm>
          </p:grpSpPr>
          <p:sp>
            <p:nvSpPr>
              <p:cNvPr id="5893" name="Google Shape;5893;p88"/>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94" name="Google Shape;5894;p88"/>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88"/>
            <p:cNvGrpSpPr/>
            <p:nvPr/>
          </p:nvGrpSpPr>
          <p:grpSpPr>
            <a:xfrm>
              <a:off x="4249973" y="1303451"/>
              <a:ext cx="799317" cy="841334"/>
              <a:chOff x="3027033" y="1244439"/>
              <a:chExt cx="1270977" cy="1337786"/>
            </a:xfrm>
          </p:grpSpPr>
          <p:sp>
            <p:nvSpPr>
              <p:cNvPr id="5896" name="Google Shape;5896;p88"/>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97" name="Google Shape;5897;p88"/>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8" name="Google Shape;5898;p88"/>
          <p:cNvGrpSpPr/>
          <p:nvPr/>
        </p:nvGrpSpPr>
        <p:grpSpPr>
          <a:xfrm>
            <a:off x="4072551" y="2058137"/>
            <a:ext cx="750769" cy="683784"/>
            <a:chOff x="4204684" y="2104422"/>
            <a:chExt cx="699822" cy="637382"/>
          </a:xfrm>
        </p:grpSpPr>
        <p:grpSp>
          <p:nvGrpSpPr>
            <p:cNvPr id="5899" name="Google Shape;5899;p88"/>
            <p:cNvGrpSpPr/>
            <p:nvPr/>
          </p:nvGrpSpPr>
          <p:grpSpPr>
            <a:xfrm>
              <a:off x="4204684" y="2430067"/>
              <a:ext cx="342957" cy="311738"/>
              <a:chOff x="4204684" y="2430067"/>
              <a:chExt cx="342957" cy="311738"/>
            </a:xfrm>
          </p:grpSpPr>
          <p:sp>
            <p:nvSpPr>
              <p:cNvPr id="5900" name="Google Shape;5900;p88"/>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8"/>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8"/>
            <p:cNvGrpSpPr/>
            <p:nvPr/>
          </p:nvGrpSpPr>
          <p:grpSpPr>
            <a:xfrm>
              <a:off x="4561586" y="2430067"/>
              <a:ext cx="342920" cy="311738"/>
              <a:chOff x="4561586" y="2430067"/>
              <a:chExt cx="342920" cy="311738"/>
            </a:xfrm>
          </p:grpSpPr>
          <p:sp>
            <p:nvSpPr>
              <p:cNvPr id="5903" name="Google Shape;5903;p88"/>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8"/>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88"/>
            <p:cNvGrpSpPr/>
            <p:nvPr/>
          </p:nvGrpSpPr>
          <p:grpSpPr>
            <a:xfrm>
              <a:off x="4561586" y="2104422"/>
              <a:ext cx="342920" cy="311738"/>
              <a:chOff x="4561586" y="2104422"/>
              <a:chExt cx="342920" cy="311738"/>
            </a:xfrm>
          </p:grpSpPr>
          <p:sp>
            <p:nvSpPr>
              <p:cNvPr id="5906" name="Google Shape;5906;p88"/>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8"/>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8"/>
            <p:cNvGrpSpPr/>
            <p:nvPr/>
          </p:nvGrpSpPr>
          <p:grpSpPr>
            <a:xfrm>
              <a:off x="4204684" y="2104422"/>
              <a:ext cx="342957" cy="311664"/>
              <a:chOff x="4204684" y="2104422"/>
              <a:chExt cx="342957" cy="311664"/>
            </a:xfrm>
          </p:grpSpPr>
          <p:sp>
            <p:nvSpPr>
              <p:cNvPr id="5909" name="Google Shape;5909;p88"/>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8"/>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1" name="Google Shape;5911;p88"/>
          <p:cNvGrpSpPr/>
          <p:nvPr/>
        </p:nvGrpSpPr>
        <p:grpSpPr>
          <a:xfrm>
            <a:off x="5536984" y="1171351"/>
            <a:ext cx="660591" cy="688867"/>
            <a:chOff x="5830645" y="1267368"/>
            <a:chExt cx="530340" cy="553040"/>
          </a:xfrm>
        </p:grpSpPr>
        <p:sp>
          <p:nvSpPr>
            <p:cNvPr id="5912" name="Google Shape;5912;p88"/>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88"/>
            <p:cNvGrpSpPr/>
            <p:nvPr/>
          </p:nvGrpSpPr>
          <p:grpSpPr>
            <a:xfrm>
              <a:off x="5830645" y="1267368"/>
              <a:ext cx="259743" cy="269909"/>
              <a:chOff x="5830645" y="1267368"/>
              <a:chExt cx="259743" cy="269909"/>
            </a:xfrm>
          </p:grpSpPr>
          <p:sp>
            <p:nvSpPr>
              <p:cNvPr id="5914" name="Google Shape;5914;p88"/>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8"/>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88"/>
            <p:cNvGrpSpPr/>
            <p:nvPr/>
          </p:nvGrpSpPr>
          <p:grpSpPr>
            <a:xfrm>
              <a:off x="6101293" y="1267368"/>
              <a:ext cx="259692" cy="269909"/>
              <a:chOff x="6101293" y="1267368"/>
              <a:chExt cx="259692" cy="269909"/>
            </a:xfrm>
          </p:grpSpPr>
          <p:sp>
            <p:nvSpPr>
              <p:cNvPr id="5917" name="Google Shape;5917;p88"/>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8"/>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88"/>
            <p:cNvGrpSpPr/>
            <p:nvPr/>
          </p:nvGrpSpPr>
          <p:grpSpPr>
            <a:xfrm>
              <a:off x="5830645" y="1550500"/>
              <a:ext cx="259692" cy="269909"/>
              <a:chOff x="5830645" y="1550500"/>
              <a:chExt cx="259692" cy="269909"/>
            </a:xfrm>
          </p:grpSpPr>
          <p:sp>
            <p:nvSpPr>
              <p:cNvPr id="5920" name="Google Shape;5920;p88"/>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8"/>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88"/>
            <p:cNvGrpSpPr/>
            <p:nvPr/>
          </p:nvGrpSpPr>
          <p:grpSpPr>
            <a:xfrm>
              <a:off x="6101293" y="1550500"/>
              <a:ext cx="259692" cy="269909"/>
              <a:chOff x="6101293" y="1550500"/>
              <a:chExt cx="259692" cy="269909"/>
            </a:xfrm>
          </p:grpSpPr>
          <p:sp>
            <p:nvSpPr>
              <p:cNvPr id="5923" name="Google Shape;5923;p88"/>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8"/>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5" name="Google Shape;5925;p88"/>
          <p:cNvGrpSpPr/>
          <p:nvPr/>
        </p:nvGrpSpPr>
        <p:grpSpPr>
          <a:xfrm>
            <a:off x="739138" y="2061810"/>
            <a:ext cx="697154" cy="679574"/>
            <a:chOff x="2679875" y="2361475"/>
            <a:chExt cx="780425" cy="760575"/>
          </a:xfrm>
        </p:grpSpPr>
        <p:sp>
          <p:nvSpPr>
            <p:cNvPr id="5926" name="Google Shape;5926;p88"/>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8"/>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8"/>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8"/>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8"/>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8"/>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88"/>
          <p:cNvGrpSpPr/>
          <p:nvPr/>
        </p:nvGrpSpPr>
        <p:grpSpPr>
          <a:xfrm>
            <a:off x="3138297" y="1171402"/>
            <a:ext cx="735829" cy="684547"/>
            <a:chOff x="3351965" y="1148808"/>
            <a:chExt cx="750770" cy="698375"/>
          </a:xfrm>
        </p:grpSpPr>
        <p:grpSp>
          <p:nvGrpSpPr>
            <p:cNvPr id="5933" name="Google Shape;5933;p88"/>
            <p:cNvGrpSpPr/>
            <p:nvPr/>
          </p:nvGrpSpPr>
          <p:grpSpPr>
            <a:xfrm>
              <a:off x="3586796" y="1148808"/>
              <a:ext cx="294857" cy="286830"/>
              <a:chOff x="3750225" y="1774000"/>
              <a:chExt cx="149575" cy="145525"/>
            </a:xfrm>
          </p:grpSpPr>
          <p:sp>
            <p:nvSpPr>
              <p:cNvPr id="5934" name="Google Shape;5934;p8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8"/>
            <p:cNvGrpSpPr/>
            <p:nvPr/>
          </p:nvGrpSpPr>
          <p:grpSpPr>
            <a:xfrm>
              <a:off x="3779245" y="1375768"/>
              <a:ext cx="323490" cy="286978"/>
              <a:chOff x="3847850" y="1889150"/>
              <a:chExt cx="164100" cy="145600"/>
            </a:xfrm>
          </p:grpSpPr>
          <p:sp>
            <p:nvSpPr>
              <p:cNvPr id="5937" name="Google Shape;5937;p8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88"/>
            <p:cNvGrpSpPr/>
            <p:nvPr/>
          </p:nvGrpSpPr>
          <p:grpSpPr>
            <a:xfrm>
              <a:off x="3351965" y="1330435"/>
              <a:ext cx="295449" cy="285401"/>
              <a:chOff x="3631100" y="1866150"/>
              <a:chExt cx="149875" cy="144800"/>
            </a:xfrm>
          </p:grpSpPr>
          <p:sp>
            <p:nvSpPr>
              <p:cNvPr id="5940" name="Google Shape;5940;p8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88"/>
            <p:cNvGrpSpPr/>
            <p:nvPr/>
          </p:nvGrpSpPr>
          <p:grpSpPr>
            <a:xfrm>
              <a:off x="3548208" y="1560352"/>
              <a:ext cx="294808" cy="286830"/>
              <a:chOff x="3730650" y="1982800"/>
              <a:chExt cx="149550" cy="145525"/>
            </a:xfrm>
          </p:grpSpPr>
          <p:sp>
            <p:nvSpPr>
              <p:cNvPr id="5943" name="Google Shape;5943;p8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5" name="Google Shape;5945;p88"/>
          <p:cNvGrpSpPr/>
          <p:nvPr/>
        </p:nvGrpSpPr>
        <p:grpSpPr>
          <a:xfrm>
            <a:off x="7639949" y="1171356"/>
            <a:ext cx="804565" cy="677795"/>
            <a:chOff x="7636443" y="1204988"/>
            <a:chExt cx="804565" cy="677795"/>
          </a:xfrm>
        </p:grpSpPr>
        <p:grpSp>
          <p:nvGrpSpPr>
            <p:cNvPr id="5946" name="Google Shape;5946;p88"/>
            <p:cNvGrpSpPr/>
            <p:nvPr/>
          </p:nvGrpSpPr>
          <p:grpSpPr>
            <a:xfrm>
              <a:off x="7636443" y="1509705"/>
              <a:ext cx="804565" cy="373078"/>
              <a:chOff x="7636443" y="1509705"/>
              <a:chExt cx="804565" cy="373078"/>
            </a:xfrm>
          </p:grpSpPr>
          <p:sp>
            <p:nvSpPr>
              <p:cNvPr id="5947" name="Google Shape;5947;p88"/>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8"/>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88"/>
            <p:cNvGrpSpPr/>
            <p:nvPr/>
          </p:nvGrpSpPr>
          <p:grpSpPr>
            <a:xfrm>
              <a:off x="7636443" y="1408133"/>
              <a:ext cx="804565" cy="373078"/>
              <a:chOff x="7636443" y="1408133"/>
              <a:chExt cx="804565" cy="373078"/>
            </a:xfrm>
          </p:grpSpPr>
          <p:sp>
            <p:nvSpPr>
              <p:cNvPr id="5950" name="Google Shape;5950;p88"/>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8"/>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88"/>
            <p:cNvGrpSpPr/>
            <p:nvPr/>
          </p:nvGrpSpPr>
          <p:grpSpPr>
            <a:xfrm>
              <a:off x="7636443" y="1306560"/>
              <a:ext cx="804565" cy="373078"/>
              <a:chOff x="7636443" y="1306560"/>
              <a:chExt cx="804565" cy="373078"/>
            </a:xfrm>
          </p:grpSpPr>
          <p:sp>
            <p:nvSpPr>
              <p:cNvPr id="5953" name="Google Shape;5953;p88"/>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8"/>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88"/>
            <p:cNvGrpSpPr/>
            <p:nvPr/>
          </p:nvGrpSpPr>
          <p:grpSpPr>
            <a:xfrm>
              <a:off x="7636443" y="1204988"/>
              <a:ext cx="804565" cy="373078"/>
              <a:chOff x="7636443" y="1204988"/>
              <a:chExt cx="804565" cy="373078"/>
            </a:xfrm>
          </p:grpSpPr>
          <p:sp>
            <p:nvSpPr>
              <p:cNvPr id="5956" name="Google Shape;5956;p88"/>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8"/>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8" name="Google Shape;5958;p88"/>
          <p:cNvGrpSpPr/>
          <p:nvPr/>
        </p:nvGrpSpPr>
        <p:grpSpPr>
          <a:xfrm>
            <a:off x="4978796" y="2078771"/>
            <a:ext cx="661339" cy="661188"/>
            <a:chOff x="3990000" y="975400"/>
            <a:chExt cx="3934200" cy="3933300"/>
          </a:xfrm>
        </p:grpSpPr>
        <p:sp>
          <p:nvSpPr>
            <p:cNvPr id="5959" name="Google Shape;5959;p88"/>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8"/>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8"/>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8"/>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88"/>
          <p:cNvGrpSpPr/>
          <p:nvPr/>
        </p:nvGrpSpPr>
        <p:grpSpPr>
          <a:xfrm>
            <a:off x="6622444" y="2057409"/>
            <a:ext cx="868881" cy="684241"/>
            <a:chOff x="6598259" y="2078634"/>
            <a:chExt cx="868881" cy="684241"/>
          </a:xfrm>
        </p:grpSpPr>
        <p:sp>
          <p:nvSpPr>
            <p:cNvPr id="5964" name="Google Shape;5964;p88"/>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8"/>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8"/>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88"/>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8"/>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8"/>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0" name="Google Shape;5970;p88"/>
            <p:cNvGrpSpPr/>
            <p:nvPr/>
          </p:nvGrpSpPr>
          <p:grpSpPr>
            <a:xfrm>
              <a:off x="6808175" y="2078634"/>
              <a:ext cx="452229" cy="684241"/>
              <a:chOff x="6808175" y="2078634"/>
              <a:chExt cx="452229" cy="684241"/>
            </a:xfrm>
          </p:grpSpPr>
          <p:sp>
            <p:nvSpPr>
              <p:cNvPr id="5971" name="Google Shape;5971;p88"/>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8"/>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8"/>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8"/>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8"/>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8"/>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88"/>
              <p:cNvGrpSpPr/>
              <p:nvPr/>
            </p:nvGrpSpPr>
            <p:grpSpPr>
              <a:xfrm>
                <a:off x="6821586" y="2078634"/>
                <a:ext cx="426871" cy="684241"/>
                <a:chOff x="6821586" y="2078634"/>
                <a:chExt cx="426871" cy="684241"/>
              </a:xfrm>
            </p:grpSpPr>
            <p:grpSp>
              <p:nvGrpSpPr>
                <p:cNvPr id="5978" name="Google Shape;5978;p88"/>
                <p:cNvGrpSpPr/>
                <p:nvPr/>
              </p:nvGrpSpPr>
              <p:grpSpPr>
                <a:xfrm>
                  <a:off x="6821586" y="2078634"/>
                  <a:ext cx="426871" cy="684241"/>
                  <a:chOff x="6821586" y="2078634"/>
                  <a:chExt cx="426871" cy="684241"/>
                </a:xfrm>
              </p:grpSpPr>
              <p:sp>
                <p:nvSpPr>
                  <p:cNvPr id="5979" name="Google Shape;5979;p88"/>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88"/>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8"/>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8"/>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8"/>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88"/>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8"/>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8"/>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8"/>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8"/>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8"/>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8"/>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8"/>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8"/>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8"/>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8"/>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8"/>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8"/>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8"/>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88"/>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88"/>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8"/>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8"/>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8"/>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88"/>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04" name="Google Shape;6004;p88"/>
          <p:cNvGrpSpPr/>
          <p:nvPr/>
        </p:nvGrpSpPr>
        <p:grpSpPr>
          <a:xfrm>
            <a:off x="5795610" y="2063018"/>
            <a:ext cx="671358" cy="671358"/>
            <a:chOff x="6535625" y="760425"/>
            <a:chExt cx="1665900" cy="1665900"/>
          </a:xfrm>
        </p:grpSpPr>
        <p:sp>
          <p:nvSpPr>
            <p:cNvPr id="6005" name="Google Shape;6005;p88"/>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8"/>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8"/>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8"/>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8"/>
          <p:cNvGrpSpPr/>
          <p:nvPr/>
        </p:nvGrpSpPr>
        <p:grpSpPr>
          <a:xfrm>
            <a:off x="732427" y="3731418"/>
            <a:ext cx="1340789" cy="640830"/>
            <a:chOff x="238125" y="1151100"/>
            <a:chExt cx="7139450" cy="3412300"/>
          </a:xfrm>
        </p:grpSpPr>
        <p:sp>
          <p:nvSpPr>
            <p:cNvPr id="6010" name="Google Shape;6010;p88"/>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8"/>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8"/>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8"/>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8"/>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8"/>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8"/>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8"/>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8"/>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8"/>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8"/>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8"/>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88"/>
          <p:cNvGrpSpPr/>
          <p:nvPr/>
        </p:nvGrpSpPr>
        <p:grpSpPr>
          <a:xfrm>
            <a:off x="5599650" y="2934699"/>
            <a:ext cx="985357" cy="585764"/>
            <a:chOff x="5145061" y="2881789"/>
            <a:chExt cx="1107641" cy="658458"/>
          </a:xfrm>
        </p:grpSpPr>
        <p:grpSp>
          <p:nvGrpSpPr>
            <p:cNvPr id="6023" name="Google Shape;6023;p88"/>
            <p:cNvGrpSpPr/>
            <p:nvPr/>
          </p:nvGrpSpPr>
          <p:grpSpPr>
            <a:xfrm>
              <a:off x="5722989" y="3244587"/>
              <a:ext cx="529713" cy="295659"/>
              <a:chOff x="5722989" y="3244587"/>
              <a:chExt cx="529713" cy="295659"/>
            </a:xfrm>
          </p:grpSpPr>
          <p:sp>
            <p:nvSpPr>
              <p:cNvPr id="6024" name="Google Shape;6024;p88"/>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5" name="Google Shape;6025;p88"/>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26" name="Google Shape;6026;p88"/>
            <p:cNvGrpSpPr/>
            <p:nvPr/>
          </p:nvGrpSpPr>
          <p:grpSpPr>
            <a:xfrm>
              <a:off x="5145061" y="3244587"/>
              <a:ext cx="536807" cy="295659"/>
              <a:chOff x="5145061" y="3244587"/>
              <a:chExt cx="536807" cy="295659"/>
            </a:xfrm>
          </p:grpSpPr>
          <p:sp>
            <p:nvSpPr>
              <p:cNvPr id="6027" name="Google Shape;6027;p88"/>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8" name="Google Shape;6028;p88"/>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29" name="Google Shape;6029;p88"/>
            <p:cNvGrpSpPr/>
            <p:nvPr/>
          </p:nvGrpSpPr>
          <p:grpSpPr>
            <a:xfrm>
              <a:off x="5341327" y="2898245"/>
              <a:ext cx="532309" cy="614891"/>
              <a:chOff x="5341327" y="2898245"/>
              <a:chExt cx="532309" cy="614891"/>
            </a:xfrm>
          </p:grpSpPr>
          <p:sp>
            <p:nvSpPr>
              <p:cNvPr id="6030" name="Google Shape;6030;p88"/>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31" name="Google Shape;6031;p88"/>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32" name="Google Shape;6032;p88"/>
            <p:cNvGrpSpPr/>
            <p:nvPr/>
          </p:nvGrpSpPr>
          <p:grpSpPr>
            <a:xfrm>
              <a:off x="5532290" y="2881789"/>
              <a:ext cx="620516" cy="305456"/>
              <a:chOff x="5532290" y="2881789"/>
              <a:chExt cx="620516" cy="305456"/>
            </a:xfrm>
          </p:grpSpPr>
          <p:sp>
            <p:nvSpPr>
              <p:cNvPr id="6033" name="Google Shape;6033;p88"/>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34" name="Google Shape;6034;p88"/>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35" name="Google Shape;6035;p88"/>
          <p:cNvGrpSpPr/>
          <p:nvPr/>
        </p:nvGrpSpPr>
        <p:grpSpPr>
          <a:xfrm>
            <a:off x="8178573" y="3726757"/>
            <a:ext cx="269068" cy="645491"/>
            <a:chOff x="7026852" y="3311869"/>
            <a:chExt cx="434331" cy="1041954"/>
          </a:xfrm>
        </p:grpSpPr>
        <p:sp>
          <p:nvSpPr>
            <p:cNvPr id="6036" name="Google Shape;6036;p88"/>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8"/>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8"/>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8"/>
          <p:cNvGrpSpPr/>
          <p:nvPr/>
        </p:nvGrpSpPr>
        <p:grpSpPr>
          <a:xfrm>
            <a:off x="6195154" y="3765995"/>
            <a:ext cx="293882" cy="293836"/>
            <a:chOff x="4873519" y="3311869"/>
            <a:chExt cx="499374" cy="499296"/>
          </a:xfrm>
        </p:grpSpPr>
        <p:sp>
          <p:nvSpPr>
            <p:cNvPr id="6040" name="Google Shape;6040;p88"/>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8"/>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88"/>
          <p:cNvGrpSpPr/>
          <p:nvPr/>
        </p:nvGrpSpPr>
        <p:grpSpPr>
          <a:xfrm>
            <a:off x="6195154" y="4078366"/>
            <a:ext cx="293882" cy="293882"/>
            <a:chOff x="4873519" y="3875839"/>
            <a:chExt cx="499374" cy="499374"/>
          </a:xfrm>
        </p:grpSpPr>
        <p:sp>
          <p:nvSpPr>
            <p:cNvPr id="6043" name="Google Shape;6043;p88"/>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8"/>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88"/>
          <p:cNvGrpSpPr/>
          <p:nvPr/>
        </p:nvGrpSpPr>
        <p:grpSpPr>
          <a:xfrm>
            <a:off x="2425681" y="2050319"/>
            <a:ext cx="698104" cy="698208"/>
            <a:chOff x="2565073" y="2075876"/>
            <a:chExt cx="672482" cy="672518"/>
          </a:xfrm>
        </p:grpSpPr>
        <p:sp>
          <p:nvSpPr>
            <p:cNvPr id="6046" name="Google Shape;6046;p88"/>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8"/>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8"/>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8"/>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8"/>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8"/>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8"/>
          <p:cNvGrpSpPr/>
          <p:nvPr/>
        </p:nvGrpSpPr>
        <p:grpSpPr>
          <a:xfrm>
            <a:off x="5649092" y="3734919"/>
            <a:ext cx="438354" cy="637329"/>
            <a:chOff x="1697726" y="3244179"/>
            <a:chExt cx="788124" cy="1146069"/>
          </a:xfrm>
        </p:grpSpPr>
        <p:sp>
          <p:nvSpPr>
            <p:cNvPr id="6053" name="Google Shape;6053;p88"/>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8"/>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5" name="Google Shape;6055;p88"/>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6" name="Google Shape;6056;p88"/>
          <p:cNvGrpSpPr/>
          <p:nvPr/>
        </p:nvGrpSpPr>
        <p:grpSpPr>
          <a:xfrm>
            <a:off x="7650306" y="2063282"/>
            <a:ext cx="799565" cy="670282"/>
            <a:chOff x="7617850" y="2063282"/>
            <a:chExt cx="799565" cy="670282"/>
          </a:xfrm>
        </p:grpSpPr>
        <p:cxnSp>
          <p:nvCxnSpPr>
            <p:cNvPr id="6057" name="Google Shape;6057;p88"/>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8" name="Google Shape;6058;p88"/>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59" name="Google Shape;6059;p88"/>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60" name="Google Shape;6060;p88"/>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61" name="Google Shape;6061;p88"/>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62" name="Google Shape;6062;p88"/>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063" name="Google Shape;6063;p88"/>
            <p:cNvGrpSpPr/>
            <p:nvPr/>
          </p:nvGrpSpPr>
          <p:grpSpPr>
            <a:xfrm>
              <a:off x="7734309" y="2063282"/>
              <a:ext cx="570957" cy="620095"/>
              <a:chOff x="7734309" y="2063282"/>
              <a:chExt cx="570957" cy="620095"/>
            </a:xfrm>
          </p:grpSpPr>
          <p:grpSp>
            <p:nvGrpSpPr>
              <p:cNvPr id="6064" name="Google Shape;6064;p88"/>
              <p:cNvGrpSpPr/>
              <p:nvPr/>
            </p:nvGrpSpPr>
            <p:grpSpPr>
              <a:xfrm>
                <a:off x="8031573" y="2063282"/>
                <a:ext cx="273693" cy="620095"/>
                <a:chOff x="8031573" y="2063282"/>
                <a:chExt cx="273693" cy="620095"/>
              </a:xfrm>
            </p:grpSpPr>
            <p:sp>
              <p:nvSpPr>
                <p:cNvPr id="6065" name="Google Shape;6065;p8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88"/>
              <p:cNvGrpSpPr/>
              <p:nvPr/>
            </p:nvGrpSpPr>
            <p:grpSpPr>
              <a:xfrm flipH="1">
                <a:off x="7734309" y="2063282"/>
                <a:ext cx="273693" cy="620095"/>
                <a:chOff x="8031573" y="2063282"/>
                <a:chExt cx="273693" cy="620095"/>
              </a:xfrm>
            </p:grpSpPr>
            <p:sp>
              <p:nvSpPr>
                <p:cNvPr id="6070" name="Google Shape;6070;p88"/>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8"/>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8"/>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8"/>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74" name="Google Shape;6074;p88"/>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8"/>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6" name="Google Shape;6076;p88"/>
          <p:cNvGrpSpPr/>
          <p:nvPr/>
        </p:nvGrpSpPr>
        <p:grpSpPr>
          <a:xfrm>
            <a:off x="7836913" y="2916765"/>
            <a:ext cx="602567" cy="601884"/>
            <a:chOff x="1186975" y="238125"/>
            <a:chExt cx="5244275" cy="5238325"/>
          </a:xfrm>
        </p:grpSpPr>
        <p:sp>
          <p:nvSpPr>
            <p:cNvPr id="6077" name="Google Shape;6077;p88"/>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8"/>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8"/>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8"/>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8"/>
          <p:cNvGrpSpPr/>
          <p:nvPr/>
        </p:nvGrpSpPr>
        <p:grpSpPr>
          <a:xfrm>
            <a:off x="3279650" y="2056249"/>
            <a:ext cx="651848" cy="687338"/>
            <a:chOff x="3400515" y="2056248"/>
            <a:chExt cx="698134" cy="735987"/>
          </a:xfrm>
        </p:grpSpPr>
        <p:grpSp>
          <p:nvGrpSpPr>
            <p:cNvPr id="6082" name="Google Shape;6082;p88"/>
            <p:cNvGrpSpPr/>
            <p:nvPr/>
          </p:nvGrpSpPr>
          <p:grpSpPr>
            <a:xfrm>
              <a:off x="3400515" y="2283913"/>
              <a:ext cx="312919" cy="219900"/>
              <a:chOff x="3400515" y="2283913"/>
              <a:chExt cx="312919" cy="219900"/>
            </a:xfrm>
          </p:grpSpPr>
          <p:sp>
            <p:nvSpPr>
              <p:cNvPr id="6083" name="Google Shape;6083;p88"/>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84" name="Google Shape;6084;p88"/>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85" name="Google Shape;6085;p88"/>
            <p:cNvGrpSpPr/>
            <p:nvPr/>
          </p:nvGrpSpPr>
          <p:grpSpPr>
            <a:xfrm>
              <a:off x="3547823" y="2461089"/>
              <a:ext cx="219900" cy="331146"/>
              <a:chOff x="3547823" y="2461089"/>
              <a:chExt cx="219900" cy="331146"/>
            </a:xfrm>
          </p:grpSpPr>
          <p:sp>
            <p:nvSpPr>
              <p:cNvPr id="6086" name="Google Shape;6086;p88"/>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87" name="Google Shape;6087;p88"/>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88" name="Google Shape;6088;p88"/>
            <p:cNvGrpSpPr/>
            <p:nvPr/>
          </p:nvGrpSpPr>
          <p:grpSpPr>
            <a:xfrm>
              <a:off x="3734138" y="2461089"/>
              <a:ext cx="219900" cy="331146"/>
              <a:chOff x="3734138" y="2461089"/>
              <a:chExt cx="219900" cy="331146"/>
            </a:xfrm>
          </p:grpSpPr>
          <p:sp>
            <p:nvSpPr>
              <p:cNvPr id="6089" name="Google Shape;6089;p88"/>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90" name="Google Shape;6090;p88"/>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91" name="Google Shape;6091;p88"/>
            <p:cNvGrpSpPr/>
            <p:nvPr/>
          </p:nvGrpSpPr>
          <p:grpSpPr>
            <a:xfrm>
              <a:off x="3787560" y="2281742"/>
              <a:ext cx="311089" cy="219900"/>
              <a:chOff x="3787560" y="2281742"/>
              <a:chExt cx="311089" cy="219900"/>
            </a:xfrm>
          </p:grpSpPr>
          <p:sp>
            <p:nvSpPr>
              <p:cNvPr id="6092" name="Google Shape;6092;p88"/>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93" name="Google Shape;6093;p88"/>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94" name="Google Shape;6094;p88"/>
            <p:cNvGrpSpPr/>
            <p:nvPr/>
          </p:nvGrpSpPr>
          <p:grpSpPr>
            <a:xfrm>
              <a:off x="3637290" y="2056248"/>
              <a:ext cx="219900" cy="330736"/>
              <a:chOff x="3637290" y="2056248"/>
              <a:chExt cx="219900" cy="330736"/>
            </a:xfrm>
          </p:grpSpPr>
          <p:sp>
            <p:nvSpPr>
              <p:cNvPr id="6095" name="Google Shape;6095;p88"/>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96" name="Google Shape;6096;p88"/>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97" name="Google Shape;6097;p88"/>
          <p:cNvGrpSpPr/>
          <p:nvPr/>
        </p:nvGrpSpPr>
        <p:grpSpPr>
          <a:xfrm>
            <a:off x="2571356" y="2926255"/>
            <a:ext cx="1268144" cy="592394"/>
            <a:chOff x="238125" y="1188750"/>
            <a:chExt cx="7140450" cy="3335550"/>
          </a:xfrm>
        </p:grpSpPr>
        <p:sp>
          <p:nvSpPr>
            <p:cNvPr id="6098" name="Google Shape;6098;p88"/>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8"/>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8"/>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8"/>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8"/>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88"/>
          <p:cNvGrpSpPr/>
          <p:nvPr/>
        </p:nvGrpSpPr>
        <p:grpSpPr>
          <a:xfrm>
            <a:off x="6679257" y="2928410"/>
            <a:ext cx="1053944" cy="590147"/>
            <a:chOff x="238125" y="1335475"/>
            <a:chExt cx="5418735" cy="3034175"/>
          </a:xfrm>
        </p:grpSpPr>
        <p:sp>
          <p:nvSpPr>
            <p:cNvPr id="6104" name="Google Shape;6104;p88"/>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8"/>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88"/>
          <p:cNvGrpSpPr/>
          <p:nvPr/>
        </p:nvGrpSpPr>
        <p:grpSpPr>
          <a:xfrm>
            <a:off x="4110066" y="3733309"/>
            <a:ext cx="1268207" cy="638939"/>
            <a:chOff x="3967651" y="3645904"/>
            <a:chExt cx="1479304" cy="745292"/>
          </a:xfrm>
        </p:grpSpPr>
        <p:grpSp>
          <p:nvGrpSpPr>
            <p:cNvPr id="6108" name="Google Shape;6108;p88"/>
            <p:cNvGrpSpPr/>
            <p:nvPr/>
          </p:nvGrpSpPr>
          <p:grpSpPr>
            <a:xfrm>
              <a:off x="3967651" y="4009026"/>
              <a:ext cx="1479304" cy="382170"/>
              <a:chOff x="3967651" y="4009026"/>
              <a:chExt cx="1479304" cy="382170"/>
            </a:xfrm>
          </p:grpSpPr>
          <p:grpSp>
            <p:nvGrpSpPr>
              <p:cNvPr id="6109" name="Google Shape;6109;p88"/>
              <p:cNvGrpSpPr/>
              <p:nvPr/>
            </p:nvGrpSpPr>
            <p:grpSpPr>
              <a:xfrm>
                <a:off x="4892216" y="4195630"/>
                <a:ext cx="554739" cy="195566"/>
                <a:chOff x="3604375" y="4892160"/>
                <a:chExt cx="1651500" cy="582215"/>
              </a:xfrm>
            </p:grpSpPr>
            <p:sp>
              <p:nvSpPr>
                <p:cNvPr id="6110" name="Google Shape;6110;p88"/>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8"/>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2" name="Google Shape;6112;p88"/>
              <p:cNvGrpSpPr/>
              <p:nvPr/>
            </p:nvGrpSpPr>
            <p:grpSpPr>
              <a:xfrm>
                <a:off x="3967651" y="4146303"/>
                <a:ext cx="579402" cy="244893"/>
                <a:chOff x="851875" y="4745310"/>
                <a:chExt cx="1724925" cy="729065"/>
              </a:xfrm>
            </p:grpSpPr>
            <p:sp>
              <p:nvSpPr>
                <p:cNvPr id="6113" name="Google Shape;6113;p88"/>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8"/>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5" name="Google Shape;6115;p88"/>
              <p:cNvGrpSpPr/>
              <p:nvPr/>
            </p:nvGrpSpPr>
            <p:grpSpPr>
              <a:xfrm>
                <a:off x="4460753" y="4009026"/>
                <a:ext cx="493110" cy="382170"/>
                <a:chOff x="2319875" y="4336625"/>
                <a:chExt cx="1468025" cy="1137750"/>
              </a:xfrm>
            </p:grpSpPr>
            <p:sp>
              <p:nvSpPr>
                <p:cNvPr id="6116" name="Google Shape;6116;p88"/>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8"/>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8" name="Google Shape;6118;p88"/>
            <p:cNvGrpSpPr/>
            <p:nvPr/>
          </p:nvGrpSpPr>
          <p:grpSpPr>
            <a:xfrm>
              <a:off x="4479443" y="3645904"/>
              <a:ext cx="455965" cy="388789"/>
              <a:chOff x="2957425" y="238100"/>
              <a:chExt cx="1910200" cy="1628775"/>
            </a:xfrm>
          </p:grpSpPr>
          <p:sp>
            <p:nvSpPr>
              <p:cNvPr id="6119" name="Google Shape;6119;p88"/>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8"/>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8"/>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8"/>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8"/>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8"/>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8"/>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8"/>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8"/>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8"/>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9" name="Google Shape;6129;p88"/>
          <p:cNvGrpSpPr/>
          <p:nvPr/>
        </p:nvGrpSpPr>
        <p:grpSpPr>
          <a:xfrm>
            <a:off x="2496179" y="3734510"/>
            <a:ext cx="1243128" cy="637739"/>
            <a:chOff x="2496310" y="3693351"/>
            <a:chExt cx="1342906" cy="688926"/>
          </a:xfrm>
        </p:grpSpPr>
        <p:grpSp>
          <p:nvGrpSpPr>
            <p:cNvPr id="6130" name="Google Shape;6130;p88"/>
            <p:cNvGrpSpPr/>
            <p:nvPr/>
          </p:nvGrpSpPr>
          <p:grpSpPr>
            <a:xfrm>
              <a:off x="2496310" y="3693351"/>
              <a:ext cx="1342906" cy="688875"/>
              <a:chOff x="2496310" y="3693351"/>
              <a:chExt cx="1342906" cy="688875"/>
            </a:xfrm>
          </p:grpSpPr>
          <p:sp>
            <p:nvSpPr>
              <p:cNvPr id="6131" name="Google Shape;6131;p88"/>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8"/>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8"/>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8"/>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8"/>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8"/>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37" name="Google Shape;6137;p88"/>
              <p:cNvCxnSpPr>
                <a:stCxn id="613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38" name="Google Shape;6138;p88"/>
              <p:cNvCxnSpPr>
                <a:stCxn id="613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39" name="Google Shape;6139;p88"/>
              <p:cNvCxnSpPr>
                <a:stCxn id="613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40" name="Google Shape;6140;p88"/>
              <p:cNvCxnSpPr>
                <a:stCxn id="613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41" name="Google Shape;6141;p88"/>
              <p:cNvCxnSpPr>
                <a:stCxn id="613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42" name="Google Shape;6142;p88"/>
            <p:cNvGrpSpPr/>
            <p:nvPr/>
          </p:nvGrpSpPr>
          <p:grpSpPr>
            <a:xfrm>
              <a:off x="2675275" y="3930557"/>
              <a:ext cx="1003306" cy="451719"/>
              <a:chOff x="2675275" y="4174282"/>
              <a:chExt cx="1003306" cy="451719"/>
            </a:xfrm>
          </p:grpSpPr>
          <p:sp>
            <p:nvSpPr>
              <p:cNvPr id="6143" name="Google Shape;6143;p88"/>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8"/>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8"/>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6" name="Google Shape;6146;p88"/>
          <p:cNvGrpSpPr/>
          <p:nvPr/>
        </p:nvGrpSpPr>
        <p:grpSpPr>
          <a:xfrm>
            <a:off x="1669850" y="1171356"/>
            <a:ext cx="574511" cy="874709"/>
            <a:chOff x="1715404" y="1112080"/>
            <a:chExt cx="642270" cy="977984"/>
          </a:xfrm>
        </p:grpSpPr>
        <p:grpSp>
          <p:nvGrpSpPr>
            <p:cNvPr id="6147" name="Google Shape;6147;p88"/>
            <p:cNvGrpSpPr/>
            <p:nvPr/>
          </p:nvGrpSpPr>
          <p:grpSpPr>
            <a:xfrm>
              <a:off x="1715404" y="1112080"/>
              <a:ext cx="642270" cy="977984"/>
              <a:chOff x="1715404" y="1112080"/>
              <a:chExt cx="642270" cy="977984"/>
            </a:xfrm>
          </p:grpSpPr>
          <p:sp>
            <p:nvSpPr>
              <p:cNvPr id="6148" name="Google Shape;6148;p88"/>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88"/>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88"/>
            <p:cNvGrpSpPr/>
            <p:nvPr/>
          </p:nvGrpSpPr>
          <p:grpSpPr>
            <a:xfrm>
              <a:off x="1768927" y="1165603"/>
              <a:ext cx="535225" cy="851367"/>
              <a:chOff x="1768927" y="1165603"/>
              <a:chExt cx="535225" cy="851367"/>
            </a:xfrm>
          </p:grpSpPr>
          <p:sp>
            <p:nvSpPr>
              <p:cNvPr id="6151" name="Google Shape;6151;p88"/>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8"/>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88"/>
            <p:cNvGrpSpPr/>
            <p:nvPr/>
          </p:nvGrpSpPr>
          <p:grpSpPr>
            <a:xfrm>
              <a:off x="1822449" y="1219125"/>
              <a:ext cx="428180" cy="718859"/>
              <a:chOff x="1822449" y="1219125"/>
              <a:chExt cx="428180" cy="718859"/>
            </a:xfrm>
          </p:grpSpPr>
          <p:sp>
            <p:nvSpPr>
              <p:cNvPr id="6154" name="Google Shape;6154;p88"/>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8"/>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6" name="Google Shape;6156;p88"/>
            <p:cNvGrpSpPr/>
            <p:nvPr/>
          </p:nvGrpSpPr>
          <p:grpSpPr>
            <a:xfrm>
              <a:off x="1875972" y="1272648"/>
              <a:ext cx="321135" cy="586939"/>
              <a:chOff x="1875972" y="1272648"/>
              <a:chExt cx="321135" cy="586939"/>
            </a:xfrm>
          </p:grpSpPr>
          <p:sp>
            <p:nvSpPr>
              <p:cNvPr id="6157" name="Google Shape;6157;p88"/>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8"/>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9" name="Google Shape;6159;p88"/>
          <p:cNvGrpSpPr/>
          <p:nvPr/>
        </p:nvGrpSpPr>
        <p:grpSpPr>
          <a:xfrm>
            <a:off x="7777011" y="3728078"/>
            <a:ext cx="293855" cy="644170"/>
            <a:chOff x="241025" y="3151575"/>
            <a:chExt cx="293855" cy="644170"/>
          </a:xfrm>
        </p:grpSpPr>
        <p:sp>
          <p:nvSpPr>
            <p:cNvPr id="6160" name="Google Shape;6160;p88"/>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8"/>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88"/>
          <p:cNvGrpSpPr/>
          <p:nvPr/>
        </p:nvGrpSpPr>
        <p:grpSpPr>
          <a:xfrm>
            <a:off x="724994" y="2928078"/>
            <a:ext cx="1779649" cy="591620"/>
            <a:chOff x="246070" y="1983375"/>
            <a:chExt cx="1855347" cy="616849"/>
          </a:xfrm>
        </p:grpSpPr>
        <p:sp>
          <p:nvSpPr>
            <p:cNvPr id="6163" name="Google Shape;6163;p88"/>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8"/>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8"/>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8"/>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8"/>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8"/>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8"/>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8"/>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8"/>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88"/>
          <p:cNvGrpSpPr/>
          <p:nvPr/>
        </p:nvGrpSpPr>
        <p:grpSpPr>
          <a:xfrm>
            <a:off x="2335861" y="1171356"/>
            <a:ext cx="711055" cy="745993"/>
            <a:chOff x="2496269" y="1171698"/>
            <a:chExt cx="761953" cy="799392"/>
          </a:xfrm>
        </p:grpSpPr>
        <p:grpSp>
          <p:nvGrpSpPr>
            <p:cNvPr id="6173" name="Google Shape;6173;p88"/>
            <p:cNvGrpSpPr/>
            <p:nvPr/>
          </p:nvGrpSpPr>
          <p:grpSpPr>
            <a:xfrm>
              <a:off x="2496269" y="1171698"/>
              <a:ext cx="761953" cy="723022"/>
              <a:chOff x="2496269" y="1171698"/>
              <a:chExt cx="761953" cy="723022"/>
            </a:xfrm>
          </p:grpSpPr>
          <p:sp>
            <p:nvSpPr>
              <p:cNvPr id="6174" name="Google Shape;6174;p88"/>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8"/>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6" name="Google Shape;6176;p88"/>
              <p:cNvGrpSpPr/>
              <p:nvPr/>
            </p:nvGrpSpPr>
            <p:grpSpPr>
              <a:xfrm>
                <a:off x="2496269" y="1171698"/>
                <a:ext cx="761953" cy="723022"/>
                <a:chOff x="2496269" y="1120652"/>
                <a:chExt cx="761953" cy="723022"/>
              </a:xfrm>
            </p:grpSpPr>
            <p:grpSp>
              <p:nvGrpSpPr>
                <p:cNvPr id="6177" name="Google Shape;6177;p88"/>
                <p:cNvGrpSpPr/>
                <p:nvPr/>
              </p:nvGrpSpPr>
              <p:grpSpPr>
                <a:xfrm>
                  <a:off x="2496269" y="1120652"/>
                  <a:ext cx="761953" cy="723022"/>
                  <a:chOff x="2496269" y="1120652"/>
                  <a:chExt cx="761953" cy="723022"/>
                </a:xfrm>
              </p:grpSpPr>
              <p:grpSp>
                <p:nvGrpSpPr>
                  <p:cNvPr id="6178" name="Google Shape;6178;p88"/>
                  <p:cNvGrpSpPr/>
                  <p:nvPr/>
                </p:nvGrpSpPr>
                <p:grpSpPr>
                  <a:xfrm>
                    <a:off x="2496269" y="1304589"/>
                    <a:ext cx="407089" cy="305057"/>
                    <a:chOff x="2496269" y="1304589"/>
                    <a:chExt cx="407089" cy="305057"/>
                  </a:xfrm>
                </p:grpSpPr>
                <p:sp>
                  <p:nvSpPr>
                    <p:cNvPr id="6179" name="Google Shape;6179;p88"/>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8"/>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88"/>
                  <p:cNvGrpSpPr/>
                  <p:nvPr/>
                </p:nvGrpSpPr>
                <p:grpSpPr>
                  <a:xfrm>
                    <a:off x="2586468" y="1493376"/>
                    <a:ext cx="358850" cy="349656"/>
                    <a:chOff x="2586468" y="1493376"/>
                    <a:chExt cx="358850" cy="349656"/>
                  </a:xfrm>
                </p:grpSpPr>
                <p:sp>
                  <p:nvSpPr>
                    <p:cNvPr id="6182" name="Google Shape;6182;p88"/>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8"/>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8"/>
                  <p:cNvGrpSpPr/>
                  <p:nvPr/>
                </p:nvGrpSpPr>
                <p:grpSpPr>
                  <a:xfrm>
                    <a:off x="2807939" y="1494024"/>
                    <a:ext cx="358857" cy="349650"/>
                    <a:chOff x="2807939" y="1494024"/>
                    <a:chExt cx="358857" cy="349650"/>
                  </a:xfrm>
                </p:grpSpPr>
                <p:sp>
                  <p:nvSpPr>
                    <p:cNvPr id="6185" name="Google Shape;6185;p88"/>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8"/>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8"/>
                  <p:cNvGrpSpPr/>
                  <p:nvPr/>
                </p:nvGrpSpPr>
                <p:grpSpPr>
                  <a:xfrm>
                    <a:off x="2851133" y="1305635"/>
                    <a:ext cx="407089" cy="305057"/>
                    <a:chOff x="2851133" y="1305635"/>
                    <a:chExt cx="407089" cy="305057"/>
                  </a:xfrm>
                </p:grpSpPr>
                <p:sp>
                  <p:nvSpPr>
                    <p:cNvPr id="6188" name="Google Shape;6188;p88"/>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8"/>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8"/>
                  <p:cNvGrpSpPr/>
                  <p:nvPr/>
                </p:nvGrpSpPr>
                <p:grpSpPr>
                  <a:xfrm>
                    <a:off x="2727495" y="1120652"/>
                    <a:ext cx="300271" cy="396358"/>
                    <a:chOff x="2727495" y="1120652"/>
                    <a:chExt cx="300271" cy="396358"/>
                  </a:xfrm>
                </p:grpSpPr>
                <p:sp>
                  <p:nvSpPr>
                    <p:cNvPr id="6191" name="Google Shape;6191;p88"/>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8"/>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3" name="Google Shape;6193;p88"/>
                <p:cNvGrpSpPr/>
                <p:nvPr/>
              </p:nvGrpSpPr>
              <p:grpSpPr>
                <a:xfrm>
                  <a:off x="2722305" y="1350460"/>
                  <a:ext cx="308357" cy="308344"/>
                  <a:chOff x="2722305" y="1350460"/>
                  <a:chExt cx="308357" cy="308344"/>
                </a:xfrm>
              </p:grpSpPr>
              <p:sp>
                <p:nvSpPr>
                  <p:cNvPr id="6194" name="Google Shape;6194;p88"/>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88"/>
                  <p:cNvGrpSpPr/>
                  <p:nvPr/>
                </p:nvGrpSpPr>
                <p:grpSpPr>
                  <a:xfrm>
                    <a:off x="2725064" y="1364529"/>
                    <a:ext cx="297954" cy="280182"/>
                    <a:chOff x="2725064" y="1364529"/>
                    <a:chExt cx="297954" cy="280182"/>
                  </a:xfrm>
                </p:grpSpPr>
                <p:sp>
                  <p:nvSpPr>
                    <p:cNvPr id="6196" name="Google Shape;6196;p88"/>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8"/>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8"/>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8"/>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8"/>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201" name="Google Shape;6201;p88"/>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8"/>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8"/>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8"/>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8"/>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88"/>
          <p:cNvGrpSpPr/>
          <p:nvPr/>
        </p:nvGrpSpPr>
        <p:grpSpPr>
          <a:xfrm>
            <a:off x="3924561" y="2927462"/>
            <a:ext cx="1569144" cy="591015"/>
            <a:chOff x="3820100" y="3023049"/>
            <a:chExt cx="1303926" cy="491162"/>
          </a:xfrm>
        </p:grpSpPr>
        <p:grpSp>
          <p:nvGrpSpPr>
            <p:cNvPr id="6207" name="Google Shape;6207;p88"/>
            <p:cNvGrpSpPr/>
            <p:nvPr/>
          </p:nvGrpSpPr>
          <p:grpSpPr>
            <a:xfrm>
              <a:off x="3820100" y="3023072"/>
              <a:ext cx="1303926" cy="491139"/>
              <a:chOff x="3820100" y="3023072"/>
              <a:chExt cx="1303926" cy="491139"/>
            </a:xfrm>
          </p:grpSpPr>
          <p:sp>
            <p:nvSpPr>
              <p:cNvPr id="6208" name="Google Shape;6208;p88"/>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8"/>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8"/>
            <p:cNvGrpSpPr/>
            <p:nvPr/>
          </p:nvGrpSpPr>
          <p:grpSpPr>
            <a:xfrm>
              <a:off x="4132439" y="3023645"/>
              <a:ext cx="393633" cy="177096"/>
              <a:chOff x="4132439" y="3023645"/>
              <a:chExt cx="393633" cy="177096"/>
            </a:xfrm>
          </p:grpSpPr>
          <p:sp>
            <p:nvSpPr>
              <p:cNvPr id="6211" name="Google Shape;6211;p88"/>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8"/>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88"/>
            <p:cNvGrpSpPr/>
            <p:nvPr/>
          </p:nvGrpSpPr>
          <p:grpSpPr>
            <a:xfrm>
              <a:off x="3921811" y="3023049"/>
              <a:ext cx="1002397" cy="388943"/>
              <a:chOff x="3921811" y="3023049"/>
              <a:chExt cx="1002397" cy="388943"/>
            </a:xfrm>
          </p:grpSpPr>
          <p:sp>
            <p:nvSpPr>
              <p:cNvPr id="6214" name="Google Shape;6214;p88"/>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8"/>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8"/>
            <p:cNvGrpSpPr/>
            <p:nvPr/>
          </p:nvGrpSpPr>
          <p:grpSpPr>
            <a:xfrm>
              <a:off x="4023645" y="3023049"/>
              <a:ext cx="683032" cy="286722"/>
              <a:chOff x="4023645" y="3023049"/>
              <a:chExt cx="683032" cy="286722"/>
            </a:xfrm>
          </p:grpSpPr>
          <p:sp>
            <p:nvSpPr>
              <p:cNvPr id="6217" name="Google Shape;6217;p88"/>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8"/>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9" name="Google Shape;6219;p88"/>
          <p:cNvGrpSpPr/>
          <p:nvPr/>
        </p:nvGrpSpPr>
        <p:grpSpPr>
          <a:xfrm>
            <a:off x="1556683" y="2054307"/>
            <a:ext cx="713522" cy="688025"/>
            <a:chOff x="1706078" y="2092648"/>
            <a:chExt cx="660913" cy="637296"/>
          </a:xfrm>
        </p:grpSpPr>
        <p:sp>
          <p:nvSpPr>
            <p:cNvPr id="6220" name="Google Shape;6220;p88"/>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1" name="Google Shape;6221;p88"/>
            <p:cNvGrpSpPr/>
            <p:nvPr/>
          </p:nvGrpSpPr>
          <p:grpSpPr>
            <a:xfrm>
              <a:off x="1706078" y="2092648"/>
              <a:ext cx="660913" cy="575241"/>
              <a:chOff x="1706078" y="2092648"/>
              <a:chExt cx="660913" cy="575241"/>
            </a:xfrm>
          </p:grpSpPr>
          <p:sp>
            <p:nvSpPr>
              <p:cNvPr id="6222" name="Google Shape;6222;p88"/>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8"/>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8"/>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5" name="Google Shape;6225;p88"/>
          <p:cNvGrpSpPr/>
          <p:nvPr/>
        </p:nvGrpSpPr>
        <p:grpSpPr>
          <a:xfrm>
            <a:off x="6318542" y="1171856"/>
            <a:ext cx="1317459" cy="684168"/>
            <a:chOff x="238125" y="999450"/>
            <a:chExt cx="7140700" cy="3708225"/>
          </a:xfrm>
        </p:grpSpPr>
        <p:sp>
          <p:nvSpPr>
            <p:cNvPr id="6226" name="Google Shape;6226;p88"/>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8"/>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8"/>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8"/>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8"/>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8"/>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8"/>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8"/>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8"/>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9" name="Shape 6239"/>
        <p:cNvGrpSpPr/>
        <p:nvPr/>
      </p:nvGrpSpPr>
      <p:grpSpPr>
        <a:xfrm>
          <a:off x="0" y="0"/>
          <a:ext cx="0" cy="0"/>
          <a:chOff x="0" y="0"/>
          <a:chExt cx="0" cy="0"/>
        </a:xfrm>
      </p:grpSpPr>
      <p:grpSp>
        <p:nvGrpSpPr>
          <p:cNvPr id="6240" name="Google Shape;6240;p89"/>
          <p:cNvGrpSpPr/>
          <p:nvPr/>
        </p:nvGrpSpPr>
        <p:grpSpPr>
          <a:xfrm>
            <a:off x="729238" y="1179665"/>
            <a:ext cx="1636117" cy="1526144"/>
            <a:chOff x="729238" y="1179665"/>
            <a:chExt cx="1636117" cy="1526144"/>
          </a:xfrm>
        </p:grpSpPr>
        <p:grpSp>
          <p:nvGrpSpPr>
            <p:cNvPr id="6241" name="Google Shape;6241;p89"/>
            <p:cNvGrpSpPr/>
            <p:nvPr/>
          </p:nvGrpSpPr>
          <p:grpSpPr>
            <a:xfrm>
              <a:off x="729238" y="1179665"/>
              <a:ext cx="80700" cy="1526144"/>
              <a:chOff x="729238" y="1179665"/>
              <a:chExt cx="80700" cy="1526144"/>
            </a:xfrm>
          </p:grpSpPr>
          <p:sp>
            <p:nvSpPr>
              <p:cNvPr id="6242" name="Google Shape;6242;p89"/>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89"/>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9"/>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9"/>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9"/>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9"/>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9"/>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9"/>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9"/>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9"/>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9"/>
            <p:cNvGrpSpPr/>
            <p:nvPr/>
          </p:nvGrpSpPr>
          <p:grpSpPr>
            <a:xfrm>
              <a:off x="903098" y="1179665"/>
              <a:ext cx="80700" cy="1526144"/>
              <a:chOff x="903098" y="1179665"/>
              <a:chExt cx="80700" cy="1526144"/>
            </a:xfrm>
          </p:grpSpPr>
          <p:sp>
            <p:nvSpPr>
              <p:cNvPr id="6253" name="Google Shape;6253;p89"/>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9"/>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9"/>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9"/>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9"/>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9"/>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9"/>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9"/>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9"/>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9"/>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3" name="Google Shape;6263;p89"/>
            <p:cNvGrpSpPr/>
            <p:nvPr/>
          </p:nvGrpSpPr>
          <p:grpSpPr>
            <a:xfrm>
              <a:off x="1076958" y="1179665"/>
              <a:ext cx="80700" cy="1526144"/>
              <a:chOff x="1076958" y="1179665"/>
              <a:chExt cx="80700" cy="1526144"/>
            </a:xfrm>
          </p:grpSpPr>
          <p:sp>
            <p:nvSpPr>
              <p:cNvPr id="6264" name="Google Shape;6264;p89"/>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89"/>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89"/>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9"/>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9"/>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9"/>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9"/>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9"/>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9"/>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9"/>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89"/>
            <p:cNvGrpSpPr/>
            <p:nvPr/>
          </p:nvGrpSpPr>
          <p:grpSpPr>
            <a:xfrm>
              <a:off x="1247707" y="1179665"/>
              <a:ext cx="80700" cy="1526144"/>
              <a:chOff x="1247707" y="1179665"/>
              <a:chExt cx="80700" cy="1526144"/>
            </a:xfrm>
          </p:grpSpPr>
          <p:sp>
            <p:nvSpPr>
              <p:cNvPr id="6275" name="Google Shape;6275;p89"/>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9"/>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9"/>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9"/>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9"/>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9"/>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9"/>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9"/>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9"/>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9"/>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89"/>
            <p:cNvGrpSpPr/>
            <p:nvPr/>
          </p:nvGrpSpPr>
          <p:grpSpPr>
            <a:xfrm>
              <a:off x="1421567" y="1179665"/>
              <a:ext cx="80700" cy="1526144"/>
              <a:chOff x="1421567" y="1179665"/>
              <a:chExt cx="80700" cy="1526144"/>
            </a:xfrm>
          </p:grpSpPr>
          <p:sp>
            <p:nvSpPr>
              <p:cNvPr id="6286" name="Google Shape;6286;p89"/>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9"/>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9"/>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9"/>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9"/>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9"/>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9"/>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9"/>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9"/>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9"/>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89"/>
            <p:cNvGrpSpPr/>
            <p:nvPr/>
          </p:nvGrpSpPr>
          <p:grpSpPr>
            <a:xfrm>
              <a:off x="1592327" y="1179665"/>
              <a:ext cx="80700" cy="1526144"/>
              <a:chOff x="1592327" y="1179665"/>
              <a:chExt cx="80700" cy="1526144"/>
            </a:xfrm>
          </p:grpSpPr>
          <p:sp>
            <p:nvSpPr>
              <p:cNvPr id="6297" name="Google Shape;6297;p89"/>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9"/>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9"/>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9"/>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9"/>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9"/>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9"/>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89"/>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9"/>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9"/>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89"/>
            <p:cNvGrpSpPr/>
            <p:nvPr/>
          </p:nvGrpSpPr>
          <p:grpSpPr>
            <a:xfrm>
              <a:off x="1766187" y="1179665"/>
              <a:ext cx="80700" cy="1526144"/>
              <a:chOff x="1766187" y="1179665"/>
              <a:chExt cx="80700" cy="1526144"/>
            </a:xfrm>
          </p:grpSpPr>
          <p:sp>
            <p:nvSpPr>
              <p:cNvPr id="6308" name="Google Shape;6308;p89"/>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9"/>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9"/>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9"/>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9"/>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9"/>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9"/>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9"/>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9"/>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9"/>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89"/>
            <p:cNvGrpSpPr/>
            <p:nvPr/>
          </p:nvGrpSpPr>
          <p:grpSpPr>
            <a:xfrm>
              <a:off x="1936935" y="1179665"/>
              <a:ext cx="80700" cy="1526144"/>
              <a:chOff x="1936935" y="1179665"/>
              <a:chExt cx="80700" cy="1526144"/>
            </a:xfrm>
          </p:grpSpPr>
          <p:sp>
            <p:nvSpPr>
              <p:cNvPr id="6319" name="Google Shape;6319;p89"/>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9"/>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9"/>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9"/>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9"/>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9"/>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9"/>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9"/>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9"/>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9"/>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9"/>
            <p:cNvGrpSpPr/>
            <p:nvPr/>
          </p:nvGrpSpPr>
          <p:grpSpPr>
            <a:xfrm>
              <a:off x="2110795" y="1179665"/>
              <a:ext cx="80700" cy="1526144"/>
              <a:chOff x="2110795" y="1179665"/>
              <a:chExt cx="80700" cy="1526144"/>
            </a:xfrm>
          </p:grpSpPr>
          <p:sp>
            <p:nvSpPr>
              <p:cNvPr id="6330" name="Google Shape;6330;p89"/>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9"/>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9"/>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9"/>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9"/>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9"/>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9"/>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9"/>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9"/>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9"/>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89"/>
            <p:cNvGrpSpPr/>
            <p:nvPr/>
          </p:nvGrpSpPr>
          <p:grpSpPr>
            <a:xfrm>
              <a:off x="2284655" y="1179665"/>
              <a:ext cx="80700" cy="1526144"/>
              <a:chOff x="2284655" y="1179665"/>
              <a:chExt cx="80700" cy="1526144"/>
            </a:xfrm>
          </p:grpSpPr>
          <p:sp>
            <p:nvSpPr>
              <p:cNvPr id="6341" name="Google Shape;6341;p89"/>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9"/>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9"/>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9"/>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9"/>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9"/>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9"/>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9"/>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9"/>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9"/>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1" name="Google Shape;6351;p89"/>
          <p:cNvGrpSpPr/>
          <p:nvPr/>
        </p:nvGrpSpPr>
        <p:grpSpPr>
          <a:xfrm>
            <a:off x="2623904" y="1198803"/>
            <a:ext cx="1364248" cy="1102133"/>
            <a:chOff x="2623904" y="1198803"/>
            <a:chExt cx="1364248" cy="1102133"/>
          </a:xfrm>
        </p:grpSpPr>
        <p:grpSp>
          <p:nvGrpSpPr>
            <p:cNvPr id="6352" name="Google Shape;6352;p89"/>
            <p:cNvGrpSpPr/>
            <p:nvPr/>
          </p:nvGrpSpPr>
          <p:grpSpPr>
            <a:xfrm>
              <a:off x="2623907" y="1198803"/>
              <a:ext cx="1364245" cy="273000"/>
              <a:chOff x="2623907" y="1198803"/>
              <a:chExt cx="1364245" cy="273000"/>
            </a:xfrm>
          </p:grpSpPr>
          <p:sp>
            <p:nvSpPr>
              <p:cNvPr id="6353" name="Google Shape;6353;p89"/>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9"/>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9"/>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9"/>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9"/>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89"/>
            <p:cNvGrpSpPr/>
            <p:nvPr/>
          </p:nvGrpSpPr>
          <p:grpSpPr>
            <a:xfrm>
              <a:off x="2623904" y="1476964"/>
              <a:ext cx="1364245" cy="273000"/>
              <a:chOff x="2623904" y="1476964"/>
              <a:chExt cx="1364245" cy="273000"/>
            </a:xfrm>
          </p:grpSpPr>
          <p:sp>
            <p:nvSpPr>
              <p:cNvPr id="6359" name="Google Shape;6359;p89"/>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9"/>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9"/>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9"/>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9"/>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89"/>
            <p:cNvGrpSpPr/>
            <p:nvPr/>
          </p:nvGrpSpPr>
          <p:grpSpPr>
            <a:xfrm>
              <a:off x="2623907" y="1749775"/>
              <a:ext cx="1364245" cy="273000"/>
              <a:chOff x="2623907" y="1749775"/>
              <a:chExt cx="1364245" cy="273000"/>
            </a:xfrm>
          </p:grpSpPr>
          <p:sp>
            <p:nvSpPr>
              <p:cNvPr id="6365" name="Google Shape;6365;p89"/>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9"/>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9"/>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9"/>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9"/>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9"/>
            <p:cNvGrpSpPr/>
            <p:nvPr/>
          </p:nvGrpSpPr>
          <p:grpSpPr>
            <a:xfrm>
              <a:off x="2623904" y="2027936"/>
              <a:ext cx="1364245" cy="273000"/>
              <a:chOff x="2623904" y="2027936"/>
              <a:chExt cx="1364245" cy="273000"/>
            </a:xfrm>
          </p:grpSpPr>
          <p:sp>
            <p:nvSpPr>
              <p:cNvPr id="6371" name="Google Shape;6371;p89"/>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9"/>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9"/>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9"/>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9"/>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76" name="Google Shape;6376;p89"/>
          <p:cNvGrpSpPr/>
          <p:nvPr/>
        </p:nvGrpSpPr>
        <p:grpSpPr>
          <a:xfrm>
            <a:off x="2613365" y="2657876"/>
            <a:ext cx="1387541" cy="159124"/>
            <a:chOff x="3200660" y="2180272"/>
            <a:chExt cx="2563824" cy="378237"/>
          </a:xfrm>
        </p:grpSpPr>
        <p:sp>
          <p:nvSpPr>
            <p:cNvPr id="6377" name="Google Shape;6377;p89"/>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9"/>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9"/>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9"/>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9"/>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9"/>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9"/>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9"/>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9"/>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9"/>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9"/>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9"/>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9"/>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9"/>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9"/>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9"/>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9"/>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9"/>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89"/>
          <p:cNvGrpSpPr/>
          <p:nvPr/>
        </p:nvGrpSpPr>
        <p:grpSpPr>
          <a:xfrm>
            <a:off x="2609890" y="2935640"/>
            <a:ext cx="1390502" cy="159625"/>
            <a:chOff x="3530150" y="2790075"/>
            <a:chExt cx="1962600" cy="225300"/>
          </a:xfrm>
        </p:grpSpPr>
        <p:sp>
          <p:nvSpPr>
            <p:cNvPr id="6396" name="Google Shape;6396;p89"/>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9"/>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89"/>
          <p:cNvGrpSpPr/>
          <p:nvPr/>
        </p:nvGrpSpPr>
        <p:grpSpPr>
          <a:xfrm>
            <a:off x="2609948" y="3213905"/>
            <a:ext cx="1411629" cy="154175"/>
            <a:chOff x="3558802" y="4011244"/>
            <a:chExt cx="1866000" cy="111600"/>
          </a:xfrm>
        </p:grpSpPr>
        <p:sp>
          <p:nvSpPr>
            <p:cNvPr id="6399" name="Google Shape;6399;p89"/>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9"/>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9"/>
          <p:cNvGrpSpPr/>
          <p:nvPr/>
        </p:nvGrpSpPr>
        <p:grpSpPr>
          <a:xfrm>
            <a:off x="2610235" y="2419475"/>
            <a:ext cx="1383503" cy="119761"/>
            <a:chOff x="3465975" y="2270258"/>
            <a:chExt cx="1986364" cy="171947"/>
          </a:xfrm>
        </p:grpSpPr>
        <p:sp>
          <p:nvSpPr>
            <p:cNvPr id="6402" name="Google Shape;6402;p89"/>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9"/>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9"/>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9"/>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9"/>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9"/>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9"/>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9"/>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89"/>
          <p:cNvGrpSpPr/>
          <p:nvPr/>
        </p:nvGrpSpPr>
        <p:grpSpPr>
          <a:xfrm>
            <a:off x="2621243" y="3783248"/>
            <a:ext cx="1369531" cy="195460"/>
            <a:chOff x="723300" y="4253549"/>
            <a:chExt cx="2276482" cy="324900"/>
          </a:xfrm>
        </p:grpSpPr>
        <p:sp>
          <p:nvSpPr>
            <p:cNvPr id="6411" name="Google Shape;6411;p89"/>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9"/>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9"/>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9"/>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9"/>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89"/>
          <p:cNvGrpSpPr/>
          <p:nvPr/>
        </p:nvGrpSpPr>
        <p:grpSpPr>
          <a:xfrm>
            <a:off x="2610803" y="3484489"/>
            <a:ext cx="1389066" cy="180119"/>
            <a:chOff x="705948" y="3788465"/>
            <a:chExt cx="2308953" cy="299400"/>
          </a:xfrm>
        </p:grpSpPr>
        <p:sp>
          <p:nvSpPr>
            <p:cNvPr id="6417" name="Google Shape;6417;p89"/>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9"/>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9"/>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9"/>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9"/>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9"/>
          <p:cNvGrpSpPr/>
          <p:nvPr/>
        </p:nvGrpSpPr>
        <p:grpSpPr>
          <a:xfrm>
            <a:off x="4207794" y="2088443"/>
            <a:ext cx="1433821" cy="191501"/>
            <a:chOff x="4273350" y="2088443"/>
            <a:chExt cx="1433821" cy="191501"/>
          </a:xfrm>
        </p:grpSpPr>
        <p:grpSp>
          <p:nvGrpSpPr>
            <p:cNvPr id="6423" name="Google Shape;6423;p89"/>
            <p:cNvGrpSpPr/>
            <p:nvPr/>
          </p:nvGrpSpPr>
          <p:grpSpPr>
            <a:xfrm>
              <a:off x="4273350" y="2088443"/>
              <a:ext cx="1433821" cy="0"/>
              <a:chOff x="5224975" y="2962250"/>
              <a:chExt cx="1544400" cy="0"/>
            </a:xfrm>
          </p:grpSpPr>
          <p:cxnSp>
            <p:nvCxnSpPr>
              <p:cNvPr id="6424" name="Google Shape;6424;p8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25" name="Google Shape;6425;p89"/>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426" name="Google Shape;6426;p89"/>
            <p:cNvGrpSpPr/>
            <p:nvPr/>
          </p:nvGrpSpPr>
          <p:grpSpPr>
            <a:xfrm>
              <a:off x="4273350" y="2279944"/>
              <a:ext cx="1433821" cy="0"/>
              <a:chOff x="5224975" y="2962250"/>
              <a:chExt cx="1544400" cy="0"/>
            </a:xfrm>
          </p:grpSpPr>
          <p:cxnSp>
            <p:nvCxnSpPr>
              <p:cNvPr id="6427" name="Google Shape;6427;p89"/>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28" name="Google Shape;6428;p89"/>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429" name="Google Shape;6429;p89"/>
          <p:cNvGrpSpPr/>
          <p:nvPr/>
        </p:nvGrpSpPr>
        <p:grpSpPr>
          <a:xfrm>
            <a:off x="2658741" y="4097347"/>
            <a:ext cx="1304609" cy="294074"/>
            <a:chOff x="2658741" y="4097347"/>
            <a:chExt cx="1304609" cy="294074"/>
          </a:xfrm>
        </p:grpSpPr>
        <p:grpSp>
          <p:nvGrpSpPr>
            <p:cNvPr id="6430" name="Google Shape;6430;p89"/>
            <p:cNvGrpSpPr/>
            <p:nvPr/>
          </p:nvGrpSpPr>
          <p:grpSpPr>
            <a:xfrm>
              <a:off x="2658741" y="4097347"/>
              <a:ext cx="118572" cy="294074"/>
              <a:chOff x="3343310" y="4475555"/>
              <a:chExt cx="127717" cy="316753"/>
            </a:xfrm>
          </p:grpSpPr>
          <p:sp>
            <p:nvSpPr>
              <p:cNvPr id="6431" name="Google Shape;6431;p8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9"/>
            <p:cNvGrpSpPr/>
            <p:nvPr/>
          </p:nvGrpSpPr>
          <p:grpSpPr>
            <a:xfrm>
              <a:off x="3815519" y="4098388"/>
              <a:ext cx="147831" cy="291991"/>
              <a:chOff x="3527539" y="4476677"/>
              <a:chExt cx="159232" cy="314510"/>
            </a:xfrm>
          </p:grpSpPr>
          <p:sp>
            <p:nvSpPr>
              <p:cNvPr id="6434" name="Google Shape;6434;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9"/>
            <p:cNvGrpSpPr/>
            <p:nvPr/>
          </p:nvGrpSpPr>
          <p:grpSpPr>
            <a:xfrm>
              <a:off x="3511696" y="4098388"/>
              <a:ext cx="147831" cy="291991"/>
              <a:chOff x="3527539" y="4476677"/>
              <a:chExt cx="159232" cy="314510"/>
            </a:xfrm>
          </p:grpSpPr>
          <p:sp>
            <p:nvSpPr>
              <p:cNvPr id="6437" name="Google Shape;6437;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89"/>
            <p:cNvGrpSpPr/>
            <p:nvPr/>
          </p:nvGrpSpPr>
          <p:grpSpPr>
            <a:xfrm>
              <a:off x="3207874" y="4098388"/>
              <a:ext cx="147831" cy="291991"/>
              <a:chOff x="3527539" y="4476677"/>
              <a:chExt cx="159232" cy="314510"/>
            </a:xfrm>
          </p:grpSpPr>
          <p:sp>
            <p:nvSpPr>
              <p:cNvPr id="6440" name="Google Shape;6440;p89"/>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9"/>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2" name="Google Shape;6442;p89"/>
            <p:cNvGrpSpPr/>
            <p:nvPr/>
          </p:nvGrpSpPr>
          <p:grpSpPr>
            <a:xfrm>
              <a:off x="2933305" y="4097347"/>
              <a:ext cx="118572" cy="294074"/>
              <a:chOff x="3343310" y="4475555"/>
              <a:chExt cx="127717" cy="316753"/>
            </a:xfrm>
          </p:grpSpPr>
          <p:sp>
            <p:nvSpPr>
              <p:cNvPr id="6443" name="Google Shape;6443;p89"/>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9"/>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5" name="Google Shape;6445;p89"/>
          <p:cNvGrpSpPr/>
          <p:nvPr/>
        </p:nvGrpSpPr>
        <p:grpSpPr>
          <a:xfrm>
            <a:off x="4209349" y="1176041"/>
            <a:ext cx="1430711" cy="751237"/>
            <a:chOff x="5159450" y="1919950"/>
            <a:chExt cx="1541050" cy="862500"/>
          </a:xfrm>
        </p:grpSpPr>
        <p:sp>
          <p:nvSpPr>
            <p:cNvPr id="6446" name="Google Shape;6446;p89"/>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47" name="Google Shape;6447;p89"/>
            <p:cNvGrpSpPr/>
            <p:nvPr/>
          </p:nvGrpSpPr>
          <p:grpSpPr>
            <a:xfrm>
              <a:off x="5159450" y="1919950"/>
              <a:ext cx="1541050" cy="862500"/>
              <a:chOff x="5159450" y="1919950"/>
              <a:chExt cx="1541050" cy="862500"/>
            </a:xfrm>
          </p:grpSpPr>
          <p:cxnSp>
            <p:nvCxnSpPr>
              <p:cNvPr id="6448" name="Google Shape;6448;p89"/>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49" name="Google Shape;6449;p89"/>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50" name="Google Shape;6450;p89"/>
          <p:cNvGrpSpPr/>
          <p:nvPr/>
        </p:nvGrpSpPr>
        <p:grpSpPr>
          <a:xfrm>
            <a:off x="4257486" y="2439811"/>
            <a:ext cx="1334436" cy="967914"/>
            <a:chOff x="4294923" y="2439811"/>
            <a:chExt cx="1334436" cy="967914"/>
          </a:xfrm>
        </p:grpSpPr>
        <p:grpSp>
          <p:nvGrpSpPr>
            <p:cNvPr id="6451" name="Google Shape;6451;p89"/>
            <p:cNvGrpSpPr/>
            <p:nvPr/>
          </p:nvGrpSpPr>
          <p:grpSpPr>
            <a:xfrm>
              <a:off x="4960455" y="2469658"/>
              <a:ext cx="668904" cy="885524"/>
              <a:chOff x="4960455" y="2469658"/>
              <a:chExt cx="668904" cy="885524"/>
            </a:xfrm>
          </p:grpSpPr>
          <p:sp>
            <p:nvSpPr>
              <p:cNvPr id="6452" name="Google Shape;6452;p89"/>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9"/>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9"/>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9"/>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9"/>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9"/>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89"/>
            <p:cNvGrpSpPr/>
            <p:nvPr/>
          </p:nvGrpSpPr>
          <p:grpSpPr>
            <a:xfrm>
              <a:off x="4294923" y="2469658"/>
              <a:ext cx="668951" cy="885524"/>
              <a:chOff x="4294923" y="2469658"/>
              <a:chExt cx="668951" cy="885524"/>
            </a:xfrm>
          </p:grpSpPr>
          <p:sp>
            <p:nvSpPr>
              <p:cNvPr id="6459" name="Google Shape;6459;p89"/>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89"/>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89"/>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9"/>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9"/>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9"/>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5" name="Google Shape;6465;p89"/>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89"/>
          <p:cNvGrpSpPr/>
          <p:nvPr/>
        </p:nvGrpSpPr>
        <p:grpSpPr>
          <a:xfrm>
            <a:off x="4243690" y="3494256"/>
            <a:ext cx="1430949" cy="897289"/>
            <a:chOff x="4351371" y="3547942"/>
            <a:chExt cx="1345130" cy="843475"/>
          </a:xfrm>
        </p:grpSpPr>
        <p:grpSp>
          <p:nvGrpSpPr>
            <p:cNvPr id="6467" name="Google Shape;6467;p89"/>
            <p:cNvGrpSpPr/>
            <p:nvPr/>
          </p:nvGrpSpPr>
          <p:grpSpPr>
            <a:xfrm>
              <a:off x="4351371" y="4209917"/>
              <a:ext cx="1345130" cy="181500"/>
              <a:chOff x="4351371" y="4209917"/>
              <a:chExt cx="1345130" cy="181500"/>
            </a:xfrm>
          </p:grpSpPr>
          <p:sp>
            <p:nvSpPr>
              <p:cNvPr id="6468" name="Google Shape;6468;p89"/>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9" name="Google Shape;6469;p89"/>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470" name="Google Shape;6470;p89"/>
            <p:cNvGrpSpPr/>
            <p:nvPr/>
          </p:nvGrpSpPr>
          <p:grpSpPr>
            <a:xfrm>
              <a:off x="4403010" y="3985221"/>
              <a:ext cx="1109518" cy="181500"/>
              <a:chOff x="4403010" y="3985221"/>
              <a:chExt cx="1109518" cy="181500"/>
            </a:xfrm>
          </p:grpSpPr>
          <p:sp>
            <p:nvSpPr>
              <p:cNvPr id="6471" name="Google Shape;6471;p89"/>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2" name="Google Shape;6472;p89"/>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473" name="Google Shape;6473;p89"/>
            <p:cNvGrpSpPr/>
            <p:nvPr/>
          </p:nvGrpSpPr>
          <p:grpSpPr>
            <a:xfrm>
              <a:off x="4618704" y="3766582"/>
              <a:ext cx="807858" cy="181500"/>
              <a:chOff x="4618704" y="3766582"/>
              <a:chExt cx="807858" cy="181500"/>
            </a:xfrm>
          </p:grpSpPr>
          <p:sp>
            <p:nvSpPr>
              <p:cNvPr id="6474" name="Google Shape;6474;p89"/>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5" name="Google Shape;6475;p89"/>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76" name="Google Shape;6476;p89"/>
            <p:cNvGrpSpPr/>
            <p:nvPr/>
          </p:nvGrpSpPr>
          <p:grpSpPr>
            <a:xfrm>
              <a:off x="4735238" y="3547942"/>
              <a:ext cx="462839" cy="181500"/>
              <a:chOff x="4735238" y="3547942"/>
              <a:chExt cx="462839" cy="181500"/>
            </a:xfrm>
          </p:grpSpPr>
          <p:sp>
            <p:nvSpPr>
              <p:cNvPr id="6477" name="Google Shape;6477;p89"/>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8" name="Google Shape;6478;p89"/>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79" name="Google Shape;6479;p89"/>
          <p:cNvGrpSpPr/>
          <p:nvPr/>
        </p:nvGrpSpPr>
        <p:grpSpPr>
          <a:xfrm>
            <a:off x="7420047" y="2429580"/>
            <a:ext cx="1020955" cy="928853"/>
            <a:chOff x="926675" y="238125"/>
            <a:chExt cx="5755100" cy="5232975"/>
          </a:xfrm>
        </p:grpSpPr>
        <p:sp>
          <p:nvSpPr>
            <p:cNvPr id="6480" name="Google Shape;6480;p89"/>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9"/>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9"/>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9"/>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9"/>
          <p:cNvGrpSpPr/>
          <p:nvPr/>
        </p:nvGrpSpPr>
        <p:grpSpPr>
          <a:xfrm>
            <a:off x="727421" y="2828315"/>
            <a:ext cx="1695374" cy="1560837"/>
            <a:chOff x="727421" y="2828315"/>
            <a:chExt cx="1695374" cy="1560837"/>
          </a:xfrm>
        </p:grpSpPr>
        <p:grpSp>
          <p:nvGrpSpPr>
            <p:cNvPr id="6485" name="Google Shape;6485;p89"/>
            <p:cNvGrpSpPr/>
            <p:nvPr/>
          </p:nvGrpSpPr>
          <p:grpSpPr>
            <a:xfrm>
              <a:off x="727421" y="2828315"/>
              <a:ext cx="1695374" cy="1560837"/>
              <a:chOff x="734799" y="2782450"/>
              <a:chExt cx="1571100" cy="1577400"/>
            </a:xfrm>
          </p:grpSpPr>
          <p:cxnSp>
            <p:nvCxnSpPr>
              <p:cNvPr id="6486" name="Google Shape;6486;p89"/>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87" name="Google Shape;6487;p89"/>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88" name="Google Shape;6488;p89"/>
            <p:cNvGrpSpPr/>
            <p:nvPr/>
          </p:nvGrpSpPr>
          <p:grpSpPr>
            <a:xfrm>
              <a:off x="819108" y="2882501"/>
              <a:ext cx="1556791" cy="1426186"/>
              <a:chOff x="819108" y="2882501"/>
              <a:chExt cx="1556791" cy="1426186"/>
            </a:xfrm>
          </p:grpSpPr>
          <p:grpSp>
            <p:nvGrpSpPr>
              <p:cNvPr id="6489" name="Google Shape;6489;p89"/>
              <p:cNvGrpSpPr/>
              <p:nvPr/>
            </p:nvGrpSpPr>
            <p:grpSpPr>
              <a:xfrm>
                <a:off x="819108" y="2882501"/>
                <a:ext cx="103104" cy="1426186"/>
                <a:chOff x="4674013" y="3100904"/>
                <a:chExt cx="122758" cy="1698043"/>
              </a:xfrm>
            </p:grpSpPr>
            <p:sp>
              <p:nvSpPr>
                <p:cNvPr id="6490" name="Google Shape;6490;p89"/>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9"/>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9"/>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9"/>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9"/>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9"/>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9"/>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89"/>
              <p:cNvGrpSpPr/>
              <p:nvPr/>
            </p:nvGrpSpPr>
            <p:grpSpPr>
              <a:xfrm>
                <a:off x="1062475" y="2882501"/>
                <a:ext cx="103104" cy="1426186"/>
                <a:chOff x="4940438" y="3100904"/>
                <a:chExt cx="122758" cy="1698043"/>
              </a:xfrm>
            </p:grpSpPr>
            <p:sp>
              <p:nvSpPr>
                <p:cNvPr id="6498" name="Google Shape;6498;p89"/>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9"/>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9"/>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9"/>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9"/>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9"/>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9"/>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9"/>
              <p:cNvGrpSpPr/>
              <p:nvPr/>
            </p:nvGrpSpPr>
            <p:grpSpPr>
              <a:xfrm>
                <a:off x="1299324" y="2882501"/>
                <a:ext cx="103104" cy="1426186"/>
                <a:chOff x="5206863" y="3100904"/>
                <a:chExt cx="122758" cy="1698043"/>
              </a:xfrm>
            </p:grpSpPr>
            <p:sp>
              <p:nvSpPr>
                <p:cNvPr id="6506" name="Google Shape;6506;p8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9"/>
              <p:cNvGrpSpPr/>
              <p:nvPr/>
            </p:nvGrpSpPr>
            <p:grpSpPr>
              <a:xfrm>
                <a:off x="1786057" y="2882501"/>
                <a:ext cx="103104" cy="1426186"/>
                <a:chOff x="6006138" y="3143629"/>
                <a:chExt cx="122758" cy="1698043"/>
              </a:xfrm>
            </p:grpSpPr>
            <p:sp>
              <p:nvSpPr>
                <p:cNvPr id="6514" name="Google Shape;6514;p8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89"/>
              <p:cNvGrpSpPr/>
              <p:nvPr/>
            </p:nvGrpSpPr>
            <p:grpSpPr>
              <a:xfrm>
                <a:off x="2029422" y="2882501"/>
                <a:ext cx="103104" cy="1426186"/>
                <a:chOff x="6805413" y="3100904"/>
                <a:chExt cx="122758" cy="1698043"/>
              </a:xfrm>
            </p:grpSpPr>
            <p:sp>
              <p:nvSpPr>
                <p:cNvPr id="6522" name="Google Shape;6522;p89"/>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9"/>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9"/>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9"/>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9"/>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9"/>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9"/>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9" name="Google Shape;6529;p89"/>
              <p:cNvGrpSpPr/>
              <p:nvPr/>
            </p:nvGrpSpPr>
            <p:grpSpPr>
              <a:xfrm>
                <a:off x="2272795" y="2882501"/>
                <a:ext cx="103104" cy="1426186"/>
                <a:chOff x="5206863" y="3100904"/>
                <a:chExt cx="122758" cy="1698043"/>
              </a:xfrm>
            </p:grpSpPr>
            <p:sp>
              <p:nvSpPr>
                <p:cNvPr id="6530" name="Google Shape;6530;p89"/>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89"/>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9"/>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9"/>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9"/>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9"/>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9"/>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89"/>
              <p:cNvGrpSpPr/>
              <p:nvPr/>
            </p:nvGrpSpPr>
            <p:grpSpPr>
              <a:xfrm>
                <a:off x="1542694" y="2882501"/>
                <a:ext cx="103104" cy="1426186"/>
                <a:chOff x="6006138" y="3143629"/>
                <a:chExt cx="122758" cy="1698043"/>
              </a:xfrm>
            </p:grpSpPr>
            <p:sp>
              <p:nvSpPr>
                <p:cNvPr id="6538" name="Google Shape;6538;p89"/>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9"/>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9"/>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9"/>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89"/>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89"/>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9"/>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45" name="Google Shape;6545;p89"/>
          <p:cNvGrpSpPr/>
          <p:nvPr/>
        </p:nvGrpSpPr>
        <p:grpSpPr>
          <a:xfrm>
            <a:off x="5683472" y="3518037"/>
            <a:ext cx="2749952" cy="870677"/>
            <a:chOff x="238125" y="1725700"/>
            <a:chExt cx="7139025" cy="2260325"/>
          </a:xfrm>
        </p:grpSpPr>
        <p:sp>
          <p:nvSpPr>
            <p:cNvPr id="6546" name="Google Shape;6546;p89"/>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9"/>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9"/>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9"/>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9"/>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9"/>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9"/>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9"/>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9"/>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9"/>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6" name="Google Shape;6556;p89"/>
          <p:cNvGrpSpPr/>
          <p:nvPr/>
        </p:nvGrpSpPr>
        <p:grpSpPr>
          <a:xfrm>
            <a:off x="5953636" y="2459783"/>
            <a:ext cx="1105452" cy="916747"/>
            <a:chOff x="5249100" y="1210600"/>
            <a:chExt cx="3502700" cy="2904775"/>
          </a:xfrm>
        </p:grpSpPr>
        <p:sp>
          <p:nvSpPr>
            <p:cNvPr id="6557" name="Google Shape;6557;p89"/>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9"/>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9"/>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9"/>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1" name="Google Shape;6561;p89"/>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62" name="Google Shape;6562;p89"/>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63" name="Google Shape;6563;p89"/>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564" name="Google Shape;6564;p89"/>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565" name="Google Shape;6565;p89"/>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89"/>
          <p:cNvGrpSpPr/>
          <p:nvPr/>
        </p:nvGrpSpPr>
        <p:grpSpPr>
          <a:xfrm>
            <a:off x="7136183" y="1179201"/>
            <a:ext cx="1304650" cy="1124856"/>
            <a:chOff x="7287122" y="1165658"/>
            <a:chExt cx="1219413" cy="1051365"/>
          </a:xfrm>
        </p:grpSpPr>
        <p:grpSp>
          <p:nvGrpSpPr>
            <p:cNvPr id="6567" name="Google Shape;6567;p89"/>
            <p:cNvGrpSpPr/>
            <p:nvPr/>
          </p:nvGrpSpPr>
          <p:grpSpPr>
            <a:xfrm>
              <a:off x="7287122" y="1969723"/>
              <a:ext cx="1219413" cy="247300"/>
              <a:chOff x="7287122" y="1969723"/>
              <a:chExt cx="1219413" cy="247300"/>
            </a:xfrm>
          </p:grpSpPr>
          <p:sp>
            <p:nvSpPr>
              <p:cNvPr id="6568" name="Google Shape;6568;p89"/>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89"/>
              <p:cNvGrpSpPr/>
              <p:nvPr/>
            </p:nvGrpSpPr>
            <p:grpSpPr>
              <a:xfrm>
                <a:off x="7287122" y="2063892"/>
                <a:ext cx="1151753" cy="73428"/>
                <a:chOff x="7287122" y="2063892"/>
                <a:chExt cx="1151753" cy="73428"/>
              </a:xfrm>
            </p:grpSpPr>
            <p:sp>
              <p:nvSpPr>
                <p:cNvPr id="6570" name="Google Shape;6570;p89"/>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1" name="Google Shape;6571;p89"/>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572" name="Google Shape;6572;p89"/>
            <p:cNvGrpSpPr/>
            <p:nvPr/>
          </p:nvGrpSpPr>
          <p:grpSpPr>
            <a:xfrm>
              <a:off x="7287122" y="1712201"/>
              <a:ext cx="1219403" cy="246767"/>
              <a:chOff x="7287122" y="1712201"/>
              <a:chExt cx="1219403" cy="246767"/>
            </a:xfrm>
          </p:grpSpPr>
          <p:sp>
            <p:nvSpPr>
              <p:cNvPr id="6573" name="Google Shape;6573;p89"/>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4" name="Google Shape;6574;p89"/>
              <p:cNvGrpSpPr/>
              <p:nvPr/>
            </p:nvGrpSpPr>
            <p:grpSpPr>
              <a:xfrm>
                <a:off x="7287122" y="1842861"/>
                <a:ext cx="1005303" cy="73419"/>
                <a:chOff x="7287122" y="1842861"/>
                <a:chExt cx="1005303" cy="73419"/>
              </a:xfrm>
            </p:grpSpPr>
            <p:sp>
              <p:nvSpPr>
                <p:cNvPr id="6575" name="Google Shape;6575;p89"/>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6" name="Google Shape;6576;p89"/>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77" name="Google Shape;6577;p89"/>
            <p:cNvGrpSpPr/>
            <p:nvPr/>
          </p:nvGrpSpPr>
          <p:grpSpPr>
            <a:xfrm>
              <a:off x="7287122" y="1447520"/>
              <a:ext cx="1219403" cy="286667"/>
              <a:chOff x="7287122" y="1447520"/>
              <a:chExt cx="1219403" cy="286667"/>
            </a:xfrm>
          </p:grpSpPr>
          <p:sp>
            <p:nvSpPr>
              <p:cNvPr id="6578" name="Google Shape;6578;p89"/>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9" name="Google Shape;6579;p89"/>
              <p:cNvGrpSpPr/>
              <p:nvPr/>
            </p:nvGrpSpPr>
            <p:grpSpPr>
              <a:xfrm>
                <a:off x="7287122" y="1581977"/>
                <a:ext cx="852803" cy="73428"/>
                <a:chOff x="7287122" y="1581977"/>
                <a:chExt cx="852803" cy="73428"/>
              </a:xfrm>
            </p:grpSpPr>
            <p:sp>
              <p:nvSpPr>
                <p:cNvPr id="6580" name="Google Shape;6580;p89"/>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1" name="Google Shape;6581;p89"/>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82" name="Google Shape;6582;p89"/>
            <p:cNvGrpSpPr/>
            <p:nvPr/>
          </p:nvGrpSpPr>
          <p:grpSpPr>
            <a:xfrm>
              <a:off x="7287122" y="1165658"/>
              <a:ext cx="1219403" cy="344253"/>
              <a:chOff x="7287122" y="1165658"/>
              <a:chExt cx="1219403" cy="344253"/>
            </a:xfrm>
          </p:grpSpPr>
          <p:sp>
            <p:nvSpPr>
              <p:cNvPr id="6583" name="Google Shape;6583;p89"/>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4" name="Google Shape;6584;p89"/>
              <p:cNvGrpSpPr/>
              <p:nvPr/>
            </p:nvGrpSpPr>
            <p:grpSpPr>
              <a:xfrm>
                <a:off x="7287122" y="1341025"/>
                <a:ext cx="695703" cy="73419"/>
                <a:chOff x="7287122" y="1341025"/>
                <a:chExt cx="695703" cy="73419"/>
              </a:xfrm>
            </p:grpSpPr>
            <p:sp>
              <p:nvSpPr>
                <p:cNvPr id="6585" name="Google Shape;6585;p89"/>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6" name="Google Shape;6586;p89"/>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87" name="Google Shape;6587;p89"/>
          <p:cNvGrpSpPr/>
          <p:nvPr/>
        </p:nvGrpSpPr>
        <p:grpSpPr>
          <a:xfrm>
            <a:off x="5802676" y="1185224"/>
            <a:ext cx="1397729" cy="1098540"/>
            <a:chOff x="5900602" y="1193063"/>
            <a:chExt cx="1299851" cy="1021707"/>
          </a:xfrm>
        </p:grpSpPr>
        <p:grpSp>
          <p:nvGrpSpPr>
            <p:cNvPr id="6588" name="Google Shape;6588;p89"/>
            <p:cNvGrpSpPr/>
            <p:nvPr/>
          </p:nvGrpSpPr>
          <p:grpSpPr>
            <a:xfrm>
              <a:off x="6520337" y="1193063"/>
              <a:ext cx="341815" cy="799959"/>
              <a:chOff x="6520337" y="1193063"/>
              <a:chExt cx="341815" cy="799959"/>
            </a:xfrm>
          </p:grpSpPr>
          <p:grpSp>
            <p:nvGrpSpPr>
              <p:cNvPr id="6589" name="Google Shape;6589;p89"/>
              <p:cNvGrpSpPr/>
              <p:nvPr/>
            </p:nvGrpSpPr>
            <p:grpSpPr>
              <a:xfrm>
                <a:off x="6520337" y="1589527"/>
                <a:ext cx="213950" cy="403494"/>
                <a:chOff x="6520337" y="1589527"/>
                <a:chExt cx="213950" cy="403494"/>
              </a:xfrm>
            </p:grpSpPr>
            <p:sp>
              <p:nvSpPr>
                <p:cNvPr id="6590" name="Google Shape;6590;p89"/>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9"/>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89"/>
              <p:cNvGrpSpPr/>
              <p:nvPr/>
            </p:nvGrpSpPr>
            <p:grpSpPr>
              <a:xfrm>
                <a:off x="6577204" y="1193063"/>
                <a:ext cx="284947" cy="464512"/>
                <a:chOff x="6577204" y="1193063"/>
                <a:chExt cx="284947" cy="464512"/>
              </a:xfrm>
            </p:grpSpPr>
            <p:sp>
              <p:nvSpPr>
                <p:cNvPr id="6593" name="Google Shape;6593;p89"/>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4" name="Google Shape;6594;p89"/>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95" name="Google Shape;6595;p89"/>
            <p:cNvGrpSpPr/>
            <p:nvPr/>
          </p:nvGrpSpPr>
          <p:grpSpPr>
            <a:xfrm>
              <a:off x="6238903" y="1193063"/>
              <a:ext cx="300475" cy="900152"/>
              <a:chOff x="6238903" y="1193063"/>
              <a:chExt cx="300475" cy="900152"/>
            </a:xfrm>
          </p:grpSpPr>
          <p:grpSp>
            <p:nvGrpSpPr>
              <p:cNvPr id="6596" name="Google Shape;6596;p89"/>
              <p:cNvGrpSpPr/>
              <p:nvPr/>
            </p:nvGrpSpPr>
            <p:grpSpPr>
              <a:xfrm>
                <a:off x="6290865" y="1489315"/>
                <a:ext cx="248514" cy="603900"/>
                <a:chOff x="6290865" y="1489315"/>
                <a:chExt cx="248514" cy="603900"/>
              </a:xfrm>
            </p:grpSpPr>
            <p:sp>
              <p:nvSpPr>
                <p:cNvPr id="6597" name="Google Shape;6597;p89"/>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9"/>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89"/>
              <p:cNvGrpSpPr/>
              <p:nvPr/>
            </p:nvGrpSpPr>
            <p:grpSpPr>
              <a:xfrm>
                <a:off x="6238903" y="1193063"/>
                <a:ext cx="284947" cy="333087"/>
                <a:chOff x="6238903" y="1193063"/>
                <a:chExt cx="284947" cy="333087"/>
              </a:xfrm>
            </p:grpSpPr>
            <p:sp>
              <p:nvSpPr>
                <p:cNvPr id="6600" name="Google Shape;6600;p89"/>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1" name="Google Shape;6601;p89"/>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602" name="Google Shape;6602;p89"/>
            <p:cNvGrpSpPr/>
            <p:nvPr/>
          </p:nvGrpSpPr>
          <p:grpSpPr>
            <a:xfrm>
              <a:off x="5900602" y="1193063"/>
              <a:ext cx="444345" cy="1021707"/>
              <a:chOff x="5900602" y="1193063"/>
              <a:chExt cx="444345" cy="1021707"/>
            </a:xfrm>
          </p:grpSpPr>
          <p:grpSp>
            <p:nvGrpSpPr>
              <p:cNvPr id="6603" name="Google Shape;6603;p89"/>
              <p:cNvGrpSpPr/>
              <p:nvPr/>
            </p:nvGrpSpPr>
            <p:grpSpPr>
              <a:xfrm>
                <a:off x="6046501" y="1367785"/>
                <a:ext cx="298446" cy="846986"/>
                <a:chOff x="6046501" y="1367785"/>
                <a:chExt cx="298446" cy="846986"/>
              </a:xfrm>
            </p:grpSpPr>
            <p:sp>
              <p:nvSpPr>
                <p:cNvPr id="6604" name="Google Shape;6604;p89"/>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9"/>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89"/>
              <p:cNvGrpSpPr/>
              <p:nvPr/>
            </p:nvGrpSpPr>
            <p:grpSpPr>
              <a:xfrm>
                <a:off x="5900602" y="1193063"/>
                <a:ext cx="284947" cy="182312"/>
                <a:chOff x="5900602" y="1193063"/>
                <a:chExt cx="284947" cy="182312"/>
              </a:xfrm>
            </p:grpSpPr>
            <p:sp>
              <p:nvSpPr>
                <p:cNvPr id="6607" name="Google Shape;6607;p89"/>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8" name="Google Shape;6608;p89"/>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609" name="Google Shape;6609;p89"/>
            <p:cNvGrpSpPr/>
            <p:nvPr/>
          </p:nvGrpSpPr>
          <p:grpSpPr>
            <a:xfrm>
              <a:off x="6738300" y="1193063"/>
              <a:ext cx="462153" cy="707634"/>
              <a:chOff x="6738300" y="1193063"/>
              <a:chExt cx="462153" cy="707634"/>
            </a:xfrm>
          </p:grpSpPr>
          <p:grpSp>
            <p:nvGrpSpPr>
              <p:cNvPr id="6610" name="Google Shape;6610;p89"/>
              <p:cNvGrpSpPr/>
              <p:nvPr/>
            </p:nvGrpSpPr>
            <p:grpSpPr>
              <a:xfrm>
                <a:off x="6915505" y="1193063"/>
                <a:ext cx="284947" cy="597387"/>
                <a:chOff x="6915505" y="1193063"/>
                <a:chExt cx="284947" cy="597387"/>
              </a:xfrm>
            </p:grpSpPr>
            <p:sp>
              <p:nvSpPr>
                <p:cNvPr id="6611" name="Google Shape;6611;p89"/>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2" name="Google Shape;6612;p89"/>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613" name="Google Shape;6613;p89"/>
              <p:cNvGrpSpPr/>
              <p:nvPr/>
            </p:nvGrpSpPr>
            <p:grpSpPr>
              <a:xfrm>
                <a:off x="6738300" y="1684725"/>
                <a:ext cx="230066" cy="215971"/>
                <a:chOff x="6738300" y="1684725"/>
                <a:chExt cx="230066" cy="215971"/>
              </a:xfrm>
            </p:grpSpPr>
            <p:sp>
              <p:nvSpPr>
                <p:cNvPr id="6614" name="Google Shape;6614;p89"/>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9"/>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16" name="Google Shape;6616;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20" name="Shape 6620"/>
        <p:cNvGrpSpPr/>
        <p:nvPr/>
      </p:nvGrpSpPr>
      <p:grpSpPr>
        <a:xfrm>
          <a:off x="0" y="0"/>
          <a:ext cx="0" cy="0"/>
          <a:chOff x="0" y="0"/>
          <a:chExt cx="0" cy="0"/>
        </a:xfrm>
      </p:grpSpPr>
      <p:sp>
        <p:nvSpPr>
          <p:cNvPr id="6621" name="Google Shape;6621;p9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622" name="Google Shape;6622;p90"/>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623" name="Google Shape;6623;p90"/>
          <p:cNvGrpSpPr/>
          <p:nvPr/>
        </p:nvGrpSpPr>
        <p:grpSpPr>
          <a:xfrm>
            <a:off x="829359" y="2307635"/>
            <a:ext cx="339235" cy="298186"/>
            <a:chOff x="898875" y="244725"/>
            <a:chExt cx="481800" cy="423500"/>
          </a:xfrm>
        </p:grpSpPr>
        <p:sp>
          <p:nvSpPr>
            <p:cNvPr id="6624" name="Google Shape;6624;p90"/>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90"/>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90"/>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90"/>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90"/>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90"/>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90"/>
          <p:cNvGrpSpPr/>
          <p:nvPr/>
        </p:nvGrpSpPr>
        <p:grpSpPr>
          <a:xfrm>
            <a:off x="1267741" y="2287103"/>
            <a:ext cx="298169" cy="339253"/>
            <a:chOff x="1529350" y="258825"/>
            <a:chExt cx="423475" cy="481825"/>
          </a:xfrm>
        </p:grpSpPr>
        <p:sp>
          <p:nvSpPr>
            <p:cNvPr id="6631" name="Google Shape;6631;p9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9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3" name="Google Shape;6633;p90"/>
          <p:cNvGrpSpPr/>
          <p:nvPr/>
        </p:nvGrpSpPr>
        <p:grpSpPr>
          <a:xfrm>
            <a:off x="1660716" y="2367273"/>
            <a:ext cx="340890" cy="178912"/>
            <a:chOff x="2084325" y="363300"/>
            <a:chExt cx="484150" cy="254100"/>
          </a:xfrm>
        </p:grpSpPr>
        <p:sp>
          <p:nvSpPr>
            <p:cNvPr id="6634" name="Google Shape;6634;p90"/>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90"/>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90"/>
          <p:cNvGrpSpPr/>
          <p:nvPr/>
        </p:nvGrpSpPr>
        <p:grpSpPr>
          <a:xfrm>
            <a:off x="2110011" y="2287102"/>
            <a:ext cx="298169" cy="339253"/>
            <a:chOff x="2707500" y="249400"/>
            <a:chExt cx="423475" cy="481825"/>
          </a:xfrm>
        </p:grpSpPr>
        <p:sp>
          <p:nvSpPr>
            <p:cNvPr id="6637" name="Google Shape;6637;p90"/>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90"/>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9" name="Google Shape;6639;p90"/>
          <p:cNvGrpSpPr/>
          <p:nvPr/>
        </p:nvGrpSpPr>
        <p:grpSpPr>
          <a:xfrm>
            <a:off x="2523626" y="2287428"/>
            <a:ext cx="305386" cy="338602"/>
            <a:chOff x="3300325" y="249875"/>
            <a:chExt cx="433725" cy="480900"/>
          </a:xfrm>
        </p:grpSpPr>
        <p:sp>
          <p:nvSpPr>
            <p:cNvPr id="6640" name="Google Shape;6640;p90"/>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90"/>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90"/>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90"/>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90"/>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90"/>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90"/>
          <p:cNvGrpSpPr/>
          <p:nvPr/>
        </p:nvGrpSpPr>
        <p:grpSpPr>
          <a:xfrm>
            <a:off x="2912712" y="2287349"/>
            <a:ext cx="352349" cy="338760"/>
            <a:chOff x="3854700" y="249750"/>
            <a:chExt cx="500425" cy="481125"/>
          </a:xfrm>
        </p:grpSpPr>
        <p:sp>
          <p:nvSpPr>
            <p:cNvPr id="6647" name="Google Shape;6647;p90"/>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90"/>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90"/>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90"/>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90"/>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90"/>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3" name="Google Shape;6653;p90"/>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90"/>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5" name="Google Shape;6655;p90"/>
          <p:cNvGrpSpPr/>
          <p:nvPr/>
        </p:nvGrpSpPr>
        <p:grpSpPr>
          <a:xfrm>
            <a:off x="3330701" y="2287349"/>
            <a:ext cx="352349" cy="338760"/>
            <a:chOff x="4447550" y="249750"/>
            <a:chExt cx="500425" cy="481125"/>
          </a:xfrm>
        </p:grpSpPr>
        <p:sp>
          <p:nvSpPr>
            <p:cNvPr id="6656" name="Google Shape;6656;p90"/>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7" name="Google Shape;6657;p90"/>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8" name="Google Shape;6658;p90"/>
          <p:cNvGrpSpPr/>
          <p:nvPr/>
        </p:nvGrpSpPr>
        <p:grpSpPr>
          <a:xfrm>
            <a:off x="3759902" y="2287102"/>
            <a:ext cx="339253" cy="339253"/>
            <a:chOff x="5049725" y="249400"/>
            <a:chExt cx="481825" cy="481825"/>
          </a:xfrm>
        </p:grpSpPr>
        <p:sp>
          <p:nvSpPr>
            <p:cNvPr id="6659" name="Google Shape;6659;p90"/>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90"/>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1" name="Google Shape;6661;p90"/>
          <p:cNvGrpSpPr/>
          <p:nvPr/>
        </p:nvGrpSpPr>
        <p:grpSpPr>
          <a:xfrm>
            <a:off x="4173843" y="2287102"/>
            <a:ext cx="339253" cy="339253"/>
            <a:chOff x="5660400" y="238125"/>
            <a:chExt cx="481825" cy="481825"/>
          </a:xfrm>
        </p:grpSpPr>
        <p:sp>
          <p:nvSpPr>
            <p:cNvPr id="6662" name="Google Shape;6662;p90"/>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90"/>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4" name="Google Shape;6664;p90"/>
          <p:cNvGrpSpPr/>
          <p:nvPr/>
        </p:nvGrpSpPr>
        <p:grpSpPr>
          <a:xfrm>
            <a:off x="4590529" y="2287102"/>
            <a:ext cx="339253" cy="339253"/>
            <a:chOff x="6235400" y="249400"/>
            <a:chExt cx="481825" cy="481825"/>
          </a:xfrm>
        </p:grpSpPr>
        <p:sp>
          <p:nvSpPr>
            <p:cNvPr id="6665" name="Google Shape;6665;p90"/>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90"/>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90"/>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90"/>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9" name="Google Shape;6669;p90"/>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0" name="Google Shape;6670;p90"/>
          <p:cNvGrpSpPr/>
          <p:nvPr/>
        </p:nvGrpSpPr>
        <p:grpSpPr>
          <a:xfrm>
            <a:off x="828875" y="2731810"/>
            <a:ext cx="340204" cy="298116"/>
            <a:chOff x="899850" y="871450"/>
            <a:chExt cx="483175" cy="423400"/>
          </a:xfrm>
        </p:grpSpPr>
        <p:sp>
          <p:nvSpPr>
            <p:cNvPr id="6671" name="Google Shape;6671;p90"/>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90"/>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90"/>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90"/>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75" name="Google Shape;6675;p90"/>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6" name="Google Shape;6676;p90"/>
          <p:cNvGrpSpPr/>
          <p:nvPr/>
        </p:nvGrpSpPr>
        <p:grpSpPr>
          <a:xfrm>
            <a:off x="1660875" y="2711232"/>
            <a:ext cx="340573" cy="339271"/>
            <a:chOff x="2085450" y="842250"/>
            <a:chExt cx="483700" cy="481850"/>
          </a:xfrm>
        </p:grpSpPr>
        <p:sp>
          <p:nvSpPr>
            <p:cNvPr id="6677" name="Google Shape;6677;p90"/>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90"/>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90"/>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0" name="Google Shape;6680;p90"/>
          <p:cNvGrpSpPr/>
          <p:nvPr/>
        </p:nvGrpSpPr>
        <p:grpSpPr>
          <a:xfrm>
            <a:off x="2089443" y="2711241"/>
            <a:ext cx="339306" cy="339253"/>
            <a:chOff x="2685825" y="840375"/>
            <a:chExt cx="481900" cy="481825"/>
          </a:xfrm>
        </p:grpSpPr>
        <p:sp>
          <p:nvSpPr>
            <p:cNvPr id="6681" name="Google Shape;6681;p90"/>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90"/>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3" name="Google Shape;6683;p90"/>
          <p:cNvGrpSpPr/>
          <p:nvPr/>
        </p:nvGrpSpPr>
        <p:grpSpPr>
          <a:xfrm>
            <a:off x="2501104" y="2710924"/>
            <a:ext cx="350431" cy="339887"/>
            <a:chOff x="3270675" y="841800"/>
            <a:chExt cx="497700" cy="482725"/>
          </a:xfrm>
        </p:grpSpPr>
        <p:sp>
          <p:nvSpPr>
            <p:cNvPr id="6684" name="Google Shape;6684;p90"/>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90"/>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90"/>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7" name="Google Shape;6687;p90"/>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8" name="Google Shape;6688;p90"/>
          <p:cNvGrpSpPr/>
          <p:nvPr/>
        </p:nvGrpSpPr>
        <p:grpSpPr>
          <a:xfrm>
            <a:off x="3337249" y="2731783"/>
            <a:ext cx="339253" cy="298169"/>
            <a:chOff x="4467200" y="877100"/>
            <a:chExt cx="481825" cy="423475"/>
          </a:xfrm>
        </p:grpSpPr>
        <p:sp>
          <p:nvSpPr>
            <p:cNvPr id="6689" name="Google Shape;6689;p9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9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9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9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90"/>
          <p:cNvGrpSpPr/>
          <p:nvPr/>
        </p:nvGrpSpPr>
        <p:grpSpPr>
          <a:xfrm>
            <a:off x="3752140" y="2711232"/>
            <a:ext cx="354778" cy="339271"/>
            <a:chOff x="5045500" y="842250"/>
            <a:chExt cx="503875" cy="481850"/>
          </a:xfrm>
        </p:grpSpPr>
        <p:sp>
          <p:nvSpPr>
            <p:cNvPr id="6694" name="Google Shape;6694;p90"/>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90"/>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6" name="Google Shape;6696;p90"/>
          <p:cNvGrpSpPr/>
          <p:nvPr/>
        </p:nvGrpSpPr>
        <p:grpSpPr>
          <a:xfrm>
            <a:off x="4174987" y="2737451"/>
            <a:ext cx="336965" cy="286833"/>
            <a:chOff x="5645200" y="879425"/>
            <a:chExt cx="478575" cy="407375"/>
          </a:xfrm>
        </p:grpSpPr>
        <p:sp>
          <p:nvSpPr>
            <p:cNvPr id="6697" name="Google Shape;6697;p90"/>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90"/>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9" name="Google Shape;6699;p90"/>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90"/>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90"/>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90"/>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90"/>
          <p:cNvGrpSpPr/>
          <p:nvPr/>
        </p:nvGrpSpPr>
        <p:grpSpPr>
          <a:xfrm>
            <a:off x="4611062" y="2711241"/>
            <a:ext cx="298186" cy="339253"/>
            <a:chOff x="6264525" y="842250"/>
            <a:chExt cx="423500" cy="481825"/>
          </a:xfrm>
        </p:grpSpPr>
        <p:sp>
          <p:nvSpPr>
            <p:cNvPr id="6704" name="Google Shape;6704;p90"/>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90"/>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90"/>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90"/>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90"/>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90"/>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90"/>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90"/>
          <p:cNvGrpSpPr/>
          <p:nvPr/>
        </p:nvGrpSpPr>
        <p:grpSpPr>
          <a:xfrm>
            <a:off x="829350" y="3125895"/>
            <a:ext cx="339253" cy="339253"/>
            <a:chOff x="900750" y="1436075"/>
            <a:chExt cx="481825" cy="481825"/>
          </a:xfrm>
        </p:grpSpPr>
        <p:sp>
          <p:nvSpPr>
            <p:cNvPr id="6712" name="Google Shape;6712;p90"/>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90"/>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90"/>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90"/>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6" name="Google Shape;6716;p90"/>
          <p:cNvGrpSpPr/>
          <p:nvPr/>
        </p:nvGrpSpPr>
        <p:grpSpPr>
          <a:xfrm>
            <a:off x="1247198" y="3186183"/>
            <a:ext cx="339253" cy="218676"/>
            <a:chOff x="1492675" y="1520750"/>
            <a:chExt cx="481825" cy="310575"/>
          </a:xfrm>
        </p:grpSpPr>
        <p:sp>
          <p:nvSpPr>
            <p:cNvPr id="6717" name="Google Shape;6717;p90"/>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90"/>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9" name="Google Shape;6719;p90"/>
          <p:cNvGrpSpPr/>
          <p:nvPr/>
        </p:nvGrpSpPr>
        <p:grpSpPr>
          <a:xfrm>
            <a:off x="1654995" y="3125877"/>
            <a:ext cx="352332" cy="339288"/>
            <a:chOff x="2071000" y="1435025"/>
            <a:chExt cx="500400" cy="481875"/>
          </a:xfrm>
        </p:grpSpPr>
        <p:sp>
          <p:nvSpPr>
            <p:cNvPr id="6720" name="Google Shape;6720;p90"/>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90"/>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90"/>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90"/>
          <p:cNvGrpSpPr/>
          <p:nvPr/>
        </p:nvGrpSpPr>
        <p:grpSpPr>
          <a:xfrm>
            <a:off x="2083159" y="3146709"/>
            <a:ext cx="351874" cy="297623"/>
            <a:chOff x="2678350" y="1464650"/>
            <a:chExt cx="499750" cy="422700"/>
          </a:xfrm>
        </p:grpSpPr>
        <p:sp>
          <p:nvSpPr>
            <p:cNvPr id="6724" name="Google Shape;6724;p90"/>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90"/>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90"/>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7" name="Google Shape;6727;p90"/>
          <p:cNvGrpSpPr/>
          <p:nvPr/>
        </p:nvGrpSpPr>
        <p:grpSpPr>
          <a:xfrm>
            <a:off x="2506692" y="3125895"/>
            <a:ext cx="339253" cy="339253"/>
            <a:chOff x="3271200" y="1435075"/>
            <a:chExt cx="481825" cy="481825"/>
          </a:xfrm>
        </p:grpSpPr>
        <p:sp>
          <p:nvSpPr>
            <p:cNvPr id="6728" name="Google Shape;6728;p90"/>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90"/>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0" name="Google Shape;6730;p90"/>
          <p:cNvGrpSpPr/>
          <p:nvPr/>
        </p:nvGrpSpPr>
        <p:grpSpPr>
          <a:xfrm>
            <a:off x="2917165" y="3125877"/>
            <a:ext cx="343442" cy="339288"/>
            <a:chOff x="3858100" y="1435075"/>
            <a:chExt cx="487775" cy="481875"/>
          </a:xfrm>
        </p:grpSpPr>
        <p:sp>
          <p:nvSpPr>
            <p:cNvPr id="6731" name="Google Shape;6731;p90"/>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90"/>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90"/>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90"/>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90"/>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6" name="Google Shape;6736;p90"/>
          <p:cNvGrpSpPr/>
          <p:nvPr/>
        </p:nvGrpSpPr>
        <p:grpSpPr>
          <a:xfrm>
            <a:off x="3337249" y="3125895"/>
            <a:ext cx="339253" cy="339253"/>
            <a:chOff x="4456875" y="1435075"/>
            <a:chExt cx="481825" cy="481825"/>
          </a:xfrm>
        </p:grpSpPr>
        <p:sp>
          <p:nvSpPr>
            <p:cNvPr id="6737" name="Google Shape;6737;p90"/>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90"/>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90"/>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90"/>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90"/>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90"/>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3" name="Google Shape;6743;p90"/>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90"/>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90"/>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90"/>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90"/>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90"/>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90"/>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90"/>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90"/>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90"/>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90"/>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90"/>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90"/>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6" name="Google Shape;6756;p90"/>
          <p:cNvGrpSpPr/>
          <p:nvPr/>
        </p:nvGrpSpPr>
        <p:grpSpPr>
          <a:xfrm>
            <a:off x="3758239" y="3125886"/>
            <a:ext cx="342580" cy="339271"/>
            <a:chOff x="5049725" y="1435050"/>
            <a:chExt cx="486550" cy="481850"/>
          </a:xfrm>
        </p:grpSpPr>
        <p:sp>
          <p:nvSpPr>
            <p:cNvPr id="6757" name="Google Shape;6757;p90"/>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90"/>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90"/>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90"/>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1" name="Google Shape;6761;p90"/>
          <p:cNvGrpSpPr/>
          <p:nvPr/>
        </p:nvGrpSpPr>
        <p:grpSpPr>
          <a:xfrm>
            <a:off x="4173790" y="3125895"/>
            <a:ext cx="339359" cy="339253"/>
            <a:chOff x="5642475" y="1435075"/>
            <a:chExt cx="481975" cy="481825"/>
          </a:xfrm>
        </p:grpSpPr>
        <p:sp>
          <p:nvSpPr>
            <p:cNvPr id="6762" name="Google Shape;6762;p90"/>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90"/>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90"/>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5" name="Google Shape;6765;p90"/>
          <p:cNvGrpSpPr/>
          <p:nvPr/>
        </p:nvGrpSpPr>
        <p:grpSpPr>
          <a:xfrm>
            <a:off x="4588276" y="3125886"/>
            <a:ext cx="343759" cy="339271"/>
            <a:chOff x="6232000" y="1435050"/>
            <a:chExt cx="488225" cy="481850"/>
          </a:xfrm>
        </p:grpSpPr>
        <p:sp>
          <p:nvSpPr>
            <p:cNvPr id="6766" name="Google Shape;6766;p90"/>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90"/>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90"/>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90"/>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90"/>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1" name="Google Shape;6771;p90"/>
          <p:cNvGrpSpPr/>
          <p:nvPr/>
        </p:nvGrpSpPr>
        <p:grpSpPr>
          <a:xfrm>
            <a:off x="849012" y="3539545"/>
            <a:ext cx="299929" cy="337792"/>
            <a:chOff x="924450" y="2028975"/>
            <a:chExt cx="425975" cy="479750"/>
          </a:xfrm>
        </p:grpSpPr>
        <p:sp>
          <p:nvSpPr>
            <p:cNvPr id="6772" name="Google Shape;6772;p90"/>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90"/>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90"/>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90"/>
          <p:cNvGrpSpPr/>
          <p:nvPr/>
        </p:nvGrpSpPr>
        <p:grpSpPr>
          <a:xfrm>
            <a:off x="1661509" y="3559347"/>
            <a:ext cx="339306" cy="298186"/>
            <a:chOff x="2085450" y="2057100"/>
            <a:chExt cx="481900" cy="423500"/>
          </a:xfrm>
        </p:grpSpPr>
        <p:sp>
          <p:nvSpPr>
            <p:cNvPr id="6776" name="Google Shape;6776;p90"/>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90"/>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90"/>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9" name="Google Shape;6779;p90"/>
          <p:cNvGrpSpPr/>
          <p:nvPr/>
        </p:nvGrpSpPr>
        <p:grpSpPr>
          <a:xfrm>
            <a:off x="2089442" y="3582592"/>
            <a:ext cx="339306" cy="251698"/>
            <a:chOff x="2678275" y="2090100"/>
            <a:chExt cx="481900" cy="357475"/>
          </a:xfrm>
        </p:grpSpPr>
        <p:sp>
          <p:nvSpPr>
            <p:cNvPr id="6780" name="Google Shape;6780;p90"/>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90"/>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90"/>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90"/>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90"/>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5" name="Google Shape;6785;p90"/>
          <p:cNvGrpSpPr/>
          <p:nvPr/>
        </p:nvGrpSpPr>
        <p:grpSpPr>
          <a:xfrm>
            <a:off x="2566646" y="3594790"/>
            <a:ext cx="219345" cy="227301"/>
            <a:chOff x="3357325" y="2093500"/>
            <a:chExt cx="311525" cy="322825"/>
          </a:xfrm>
        </p:grpSpPr>
        <p:sp>
          <p:nvSpPr>
            <p:cNvPr id="6786" name="Google Shape;6786;p90"/>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90"/>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90"/>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89" name="Google Shape;6789;p90"/>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90" name="Google Shape;6790;p90"/>
          <p:cNvGrpSpPr/>
          <p:nvPr/>
        </p:nvGrpSpPr>
        <p:grpSpPr>
          <a:xfrm>
            <a:off x="3360836" y="3538814"/>
            <a:ext cx="292078" cy="339253"/>
            <a:chOff x="4492800" y="2027925"/>
            <a:chExt cx="414825" cy="481825"/>
          </a:xfrm>
        </p:grpSpPr>
        <p:sp>
          <p:nvSpPr>
            <p:cNvPr id="6791" name="Google Shape;6791;p90"/>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90"/>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3" name="Google Shape;6793;p90"/>
          <p:cNvGrpSpPr/>
          <p:nvPr/>
        </p:nvGrpSpPr>
        <p:grpSpPr>
          <a:xfrm>
            <a:off x="3759928" y="3538805"/>
            <a:ext cx="339200" cy="339271"/>
            <a:chOff x="5049725" y="2027900"/>
            <a:chExt cx="481750" cy="481850"/>
          </a:xfrm>
        </p:grpSpPr>
        <p:sp>
          <p:nvSpPr>
            <p:cNvPr id="6794" name="Google Shape;6794;p90"/>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90"/>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90"/>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90"/>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90"/>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90"/>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90"/>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90"/>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2" name="Google Shape;6802;p90"/>
          <p:cNvGrpSpPr/>
          <p:nvPr/>
        </p:nvGrpSpPr>
        <p:grpSpPr>
          <a:xfrm>
            <a:off x="4233524" y="3538893"/>
            <a:ext cx="219890" cy="339095"/>
            <a:chOff x="5726350" y="2028150"/>
            <a:chExt cx="312300" cy="481600"/>
          </a:xfrm>
        </p:grpSpPr>
        <p:sp>
          <p:nvSpPr>
            <p:cNvPr id="6803" name="Google Shape;6803;p90"/>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90"/>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90"/>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6" name="Google Shape;6806;p90"/>
          <p:cNvGrpSpPr/>
          <p:nvPr/>
        </p:nvGrpSpPr>
        <p:grpSpPr>
          <a:xfrm>
            <a:off x="4593715" y="3542000"/>
            <a:ext cx="332881" cy="332881"/>
            <a:chOff x="6239925" y="2032450"/>
            <a:chExt cx="472775" cy="472775"/>
          </a:xfrm>
        </p:grpSpPr>
        <p:sp>
          <p:nvSpPr>
            <p:cNvPr id="6807" name="Google Shape;6807;p90"/>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90"/>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9" name="Google Shape;6809;p90"/>
          <p:cNvGrpSpPr/>
          <p:nvPr/>
        </p:nvGrpSpPr>
        <p:grpSpPr>
          <a:xfrm>
            <a:off x="5042807" y="2364092"/>
            <a:ext cx="334641" cy="185425"/>
            <a:chOff x="903075" y="2730000"/>
            <a:chExt cx="475275" cy="263350"/>
          </a:xfrm>
        </p:grpSpPr>
        <p:sp>
          <p:nvSpPr>
            <p:cNvPr id="6810" name="Google Shape;6810;p90"/>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90"/>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90"/>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3" name="Google Shape;6813;p90"/>
          <p:cNvGrpSpPr/>
          <p:nvPr/>
        </p:nvGrpSpPr>
        <p:grpSpPr>
          <a:xfrm>
            <a:off x="1247198" y="3538814"/>
            <a:ext cx="339253" cy="339253"/>
            <a:chOff x="1492675" y="2027925"/>
            <a:chExt cx="481825" cy="481825"/>
          </a:xfrm>
        </p:grpSpPr>
        <p:sp>
          <p:nvSpPr>
            <p:cNvPr id="6814" name="Google Shape;6814;p90"/>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90"/>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90"/>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90"/>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90"/>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90"/>
          <p:cNvGrpSpPr/>
          <p:nvPr/>
        </p:nvGrpSpPr>
        <p:grpSpPr>
          <a:xfrm>
            <a:off x="5473575" y="2287178"/>
            <a:ext cx="339253" cy="339253"/>
            <a:chOff x="1492675" y="2620775"/>
            <a:chExt cx="481825" cy="481825"/>
          </a:xfrm>
        </p:grpSpPr>
        <p:sp>
          <p:nvSpPr>
            <p:cNvPr id="6820" name="Google Shape;6820;p90"/>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90"/>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22" name="Google Shape;6822;p90"/>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23" name="Google Shape;6823;p90"/>
          <p:cNvGrpSpPr/>
          <p:nvPr/>
        </p:nvGrpSpPr>
        <p:grpSpPr>
          <a:xfrm>
            <a:off x="6297328" y="2303161"/>
            <a:ext cx="333585" cy="307287"/>
            <a:chOff x="2682350" y="2643425"/>
            <a:chExt cx="473775" cy="436425"/>
          </a:xfrm>
        </p:grpSpPr>
        <p:sp>
          <p:nvSpPr>
            <p:cNvPr id="6824" name="Google Shape;6824;p90"/>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90"/>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90"/>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90"/>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90"/>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90"/>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90"/>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1" name="Google Shape;6831;p90"/>
          <p:cNvGrpSpPr/>
          <p:nvPr/>
        </p:nvGrpSpPr>
        <p:grpSpPr>
          <a:xfrm>
            <a:off x="6762818" y="2287178"/>
            <a:ext cx="238531" cy="339253"/>
            <a:chOff x="3342725" y="2620775"/>
            <a:chExt cx="338775" cy="481825"/>
          </a:xfrm>
        </p:grpSpPr>
        <p:sp>
          <p:nvSpPr>
            <p:cNvPr id="6832" name="Google Shape;6832;p90"/>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90"/>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90"/>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5" name="Google Shape;6835;p90"/>
          <p:cNvGrpSpPr/>
          <p:nvPr/>
        </p:nvGrpSpPr>
        <p:grpSpPr>
          <a:xfrm>
            <a:off x="7156568" y="2287178"/>
            <a:ext cx="278296" cy="339253"/>
            <a:chOff x="3907325" y="2620775"/>
            <a:chExt cx="395250" cy="481825"/>
          </a:xfrm>
        </p:grpSpPr>
        <p:sp>
          <p:nvSpPr>
            <p:cNvPr id="6836" name="Google Shape;6836;p90"/>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90"/>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90"/>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90"/>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0" name="Google Shape;6840;p90"/>
          <p:cNvGrpSpPr/>
          <p:nvPr/>
        </p:nvGrpSpPr>
        <p:grpSpPr>
          <a:xfrm>
            <a:off x="7549755" y="2297783"/>
            <a:ext cx="339253" cy="318042"/>
            <a:chOff x="4456875" y="2635825"/>
            <a:chExt cx="481825" cy="451700"/>
          </a:xfrm>
        </p:grpSpPr>
        <p:sp>
          <p:nvSpPr>
            <p:cNvPr id="6841" name="Google Shape;6841;p90"/>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90"/>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90"/>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90"/>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90"/>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90"/>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7" name="Google Shape;6847;p90"/>
          <p:cNvGrpSpPr/>
          <p:nvPr/>
        </p:nvGrpSpPr>
        <p:grpSpPr>
          <a:xfrm>
            <a:off x="7974679" y="2297783"/>
            <a:ext cx="339253" cy="318042"/>
            <a:chOff x="5049725" y="2635825"/>
            <a:chExt cx="481825" cy="451700"/>
          </a:xfrm>
        </p:grpSpPr>
        <p:sp>
          <p:nvSpPr>
            <p:cNvPr id="6848" name="Google Shape;6848;p90"/>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90"/>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90"/>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1" name="Google Shape;6851;p90"/>
          <p:cNvGrpSpPr/>
          <p:nvPr/>
        </p:nvGrpSpPr>
        <p:grpSpPr>
          <a:xfrm>
            <a:off x="2375386" y="3952243"/>
            <a:ext cx="338566" cy="338373"/>
            <a:chOff x="5643000" y="2621375"/>
            <a:chExt cx="480850" cy="480575"/>
          </a:xfrm>
        </p:grpSpPr>
        <p:sp>
          <p:nvSpPr>
            <p:cNvPr id="6852" name="Google Shape;6852;p90"/>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90"/>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90"/>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5" name="Google Shape;6855;p90"/>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90"/>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90"/>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90"/>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9" name="Google Shape;6859;p90"/>
          <p:cNvGrpSpPr/>
          <p:nvPr/>
        </p:nvGrpSpPr>
        <p:grpSpPr>
          <a:xfrm>
            <a:off x="4192782" y="3951803"/>
            <a:ext cx="339359" cy="339253"/>
            <a:chOff x="6235250" y="2620775"/>
            <a:chExt cx="481975" cy="481825"/>
          </a:xfrm>
        </p:grpSpPr>
        <p:sp>
          <p:nvSpPr>
            <p:cNvPr id="6860" name="Google Shape;6860;p90"/>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90"/>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90"/>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90"/>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90"/>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5" name="Google Shape;6865;p90"/>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66" name="Google Shape;6866;p90"/>
          <p:cNvGrpSpPr/>
          <p:nvPr/>
        </p:nvGrpSpPr>
        <p:grpSpPr>
          <a:xfrm>
            <a:off x="5472652" y="2711317"/>
            <a:ext cx="341101" cy="339253"/>
            <a:chOff x="1535000" y="3223325"/>
            <a:chExt cx="484450" cy="481825"/>
          </a:xfrm>
        </p:grpSpPr>
        <p:sp>
          <p:nvSpPr>
            <p:cNvPr id="6867" name="Google Shape;6867;p90"/>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90"/>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90"/>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90"/>
          <p:cNvGrpSpPr/>
          <p:nvPr/>
        </p:nvGrpSpPr>
        <p:grpSpPr>
          <a:xfrm>
            <a:off x="5880219" y="2746618"/>
            <a:ext cx="339253" cy="268649"/>
            <a:chOff x="2085525" y="3263750"/>
            <a:chExt cx="481825" cy="381550"/>
          </a:xfrm>
        </p:grpSpPr>
        <p:sp>
          <p:nvSpPr>
            <p:cNvPr id="6871" name="Google Shape;6871;p9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9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73" name="Google Shape;6873;p90"/>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74" name="Google Shape;6874;p90"/>
          <p:cNvGrpSpPr/>
          <p:nvPr/>
        </p:nvGrpSpPr>
        <p:grpSpPr>
          <a:xfrm>
            <a:off x="6711982" y="2711308"/>
            <a:ext cx="340204" cy="339271"/>
            <a:chOff x="3270450" y="3213625"/>
            <a:chExt cx="483175" cy="481850"/>
          </a:xfrm>
        </p:grpSpPr>
        <p:sp>
          <p:nvSpPr>
            <p:cNvPr id="6875" name="Google Shape;6875;p90"/>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90"/>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90"/>
          <p:cNvGrpSpPr/>
          <p:nvPr/>
        </p:nvGrpSpPr>
        <p:grpSpPr>
          <a:xfrm>
            <a:off x="7211250" y="2711317"/>
            <a:ext cx="168931" cy="339253"/>
            <a:chOff x="3984950" y="3213600"/>
            <a:chExt cx="239925" cy="481825"/>
          </a:xfrm>
        </p:grpSpPr>
        <p:sp>
          <p:nvSpPr>
            <p:cNvPr id="6878" name="Google Shape;6878;p90"/>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90"/>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80" name="Google Shape;6880;p90"/>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90"/>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82" name="Google Shape;6882;p90"/>
          <p:cNvGrpSpPr/>
          <p:nvPr/>
        </p:nvGrpSpPr>
        <p:grpSpPr>
          <a:xfrm>
            <a:off x="1874281" y="3981487"/>
            <a:ext cx="355218" cy="279880"/>
            <a:chOff x="5629975" y="3255775"/>
            <a:chExt cx="504500" cy="397500"/>
          </a:xfrm>
        </p:grpSpPr>
        <p:sp>
          <p:nvSpPr>
            <p:cNvPr id="6883" name="Google Shape;6883;p90"/>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4" name="Google Shape;6884;p90"/>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90"/>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90"/>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90"/>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8" name="Google Shape;6888;p90"/>
          <p:cNvGrpSpPr/>
          <p:nvPr/>
        </p:nvGrpSpPr>
        <p:grpSpPr>
          <a:xfrm>
            <a:off x="3755839" y="3981593"/>
            <a:ext cx="340256" cy="279669"/>
            <a:chOff x="6234950" y="3255925"/>
            <a:chExt cx="483250" cy="397200"/>
          </a:xfrm>
        </p:grpSpPr>
        <p:sp>
          <p:nvSpPr>
            <p:cNvPr id="6889" name="Google Shape;6889;p90"/>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90"/>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1" name="Google Shape;6891;p90"/>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2" name="Google Shape;6892;p90"/>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90"/>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4" name="Google Shape;6894;p90"/>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5" name="Google Shape;6895;p90"/>
          <p:cNvGrpSpPr/>
          <p:nvPr/>
        </p:nvGrpSpPr>
        <p:grpSpPr>
          <a:xfrm>
            <a:off x="5051107" y="3125970"/>
            <a:ext cx="318042" cy="339253"/>
            <a:chOff x="914900" y="3806450"/>
            <a:chExt cx="451700" cy="481825"/>
          </a:xfrm>
        </p:grpSpPr>
        <p:sp>
          <p:nvSpPr>
            <p:cNvPr id="6896" name="Google Shape;6896;p90"/>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7" name="Google Shape;6897;p90"/>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8" name="Google Shape;6898;p90"/>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90"/>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0" name="Google Shape;6900;p90"/>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1" name="Google Shape;6901;p90"/>
          <p:cNvGrpSpPr/>
          <p:nvPr/>
        </p:nvGrpSpPr>
        <p:grpSpPr>
          <a:xfrm>
            <a:off x="5470028" y="3125785"/>
            <a:ext cx="346347" cy="339623"/>
            <a:chOff x="1490050" y="3805975"/>
            <a:chExt cx="491900" cy="482350"/>
          </a:xfrm>
        </p:grpSpPr>
        <p:sp>
          <p:nvSpPr>
            <p:cNvPr id="6902" name="Google Shape;6902;p90"/>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90"/>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90"/>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90"/>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6" name="Google Shape;6906;p90"/>
          <p:cNvGrpSpPr/>
          <p:nvPr/>
        </p:nvGrpSpPr>
        <p:grpSpPr>
          <a:xfrm>
            <a:off x="5893896" y="3125970"/>
            <a:ext cx="311899" cy="339253"/>
            <a:chOff x="2104275" y="3806450"/>
            <a:chExt cx="442975" cy="481825"/>
          </a:xfrm>
        </p:grpSpPr>
        <p:sp>
          <p:nvSpPr>
            <p:cNvPr id="6907" name="Google Shape;6907;p90"/>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8" name="Google Shape;6908;p90"/>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9" name="Google Shape;6909;p90"/>
          <p:cNvGrpSpPr/>
          <p:nvPr/>
        </p:nvGrpSpPr>
        <p:grpSpPr>
          <a:xfrm>
            <a:off x="6317413" y="3125970"/>
            <a:ext cx="293416" cy="339253"/>
            <a:chOff x="2710875" y="3806450"/>
            <a:chExt cx="416725" cy="481825"/>
          </a:xfrm>
        </p:grpSpPr>
        <p:sp>
          <p:nvSpPr>
            <p:cNvPr id="6910" name="Google Shape;6910;p90"/>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1" name="Google Shape;6911;p90"/>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2" name="Google Shape;6912;p90"/>
          <p:cNvGrpSpPr/>
          <p:nvPr/>
        </p:nvGrpSpPr>
        <p:grpSpPr>
          <a:xfrm>
            <a:off x="6712457" y="3166412"/>
            <a:ext cx="339253" cy="258369"/>
            <a:chOff x="3271200" y="3863875"/>
            <a:chExt cx="481825" cy="366950"/>
          </a:xfrm>
        </p:grpSpPr>
        <p:sp>
          <p:nvSpPr>
            <p:cNvPr id="6913" name="Google Shape;6913;p90"/>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90"/>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5" name="Google Shape;6915;p90"/>
          <p:cNvGrpSpPr/>
          <p:nvPr/>
        </p:nvGrpSpPr>
        <p:grpSpPr>
          <a:xfrm>
            <a:off x="7147952" y="3126199"/>
            <a:ext cx="295528" cy="338795"/>
            <a:chOff x="3895050" y="3806775"/>
            <a:chExt cx="419725" cy="481175"/>
          </a:xfrm>
        </p:grpSpPr>
        <p:sp>
          <p:nvSpPr>
            <p:cNvPr id="6916" name="Google Shape;6916;p90"/>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7" name="Google Shape;6917;p90"/>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8" name="Google Shape;6918;p90"/>
          <p:cNvGrpSpPr/>
          <p:nvPr/>
        </p:nvGrpSpPr>
        <p:grpSpPr>
          <a:xfrm>
            <a:off x="7551234" y="3125979"/>
            <a:ext cx="336296" cy="339235"/>
            <a:chOff x="4464775" y="3806475"/>
            <a:chExt cx="477625" cy="481800"/>
          </a:xfrm>
        </p:grpSpPr>
        <p:sp>
          <p:nvSpPr>
            <p:cNvPr id="6919" name="Google Shape;6919;p9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0" name="Google Shape;6920;p9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1" name="Google Shape;6921;p9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9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9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9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5" name="Google Shape;6925;p90"/>
          <p:cNvGrpSpPr/>
          <p:nvPr/>
        </p:nvGrpSpPr>
        <p:grpSpPr>
          <a:xfrm>
            <a:off x="7974679" y="3125970"/>
            <a:ext cx="339253" cy="339253"/>
            <a:chOff x="5049725" y="3806450"/>
            <a:chExt cx="481825" cy="481825"/>
          </a:xfrm>
        </p:grpSpPr>
        <p:sp>
          <p:nvSpPr>
            <p:cNvPr id="6926" name="Google Shape;6926;p90"/>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90"/>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90"/>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9" name="Google Shape;6929;p90"/>
          <p:cNvGrpSpPr/>
          <p:nvPr/>
        </p:nvGrpSpPr>
        <p:grpSpPr>
          <a:xfrm>
            <a:off x="1461983" y="3951798"/>
            <a:ext cx="339253" cy="339253"/>
            <a:chOff x="5651375" y="3806450"/>
            <a:chExt cx="481825" cy="481825"/>
          </a:xfrm>
        </p:grpSpPr>
        <p:sp>
          <p:nvSpPr>
            <p:cNvPr id="6930" name="Google Shape;6930;p90"/>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90"/>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90"/>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90"/>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4" name="Google Shape;6934;p90"/>
          <p:cNvGrpSpPr/>
          <p:nvPr/>
        </p:nvGrpSpPr>
        <p:grpSpPr>
          <a:xfrm>
            <a:off x="3360663" y="3953787"/>
            <a:ext cx="298503" cy="335275"/>
            <a:chOff x="6264300" y="3809300"/>
            <a:chExt cx="423950" cy="476175"/>
          </a:xfrm>
        </p:grpSpPr>
        <p:sp>
          <p:nvSpPr>
            <p:cNvPr id="6935" name="Google Shape;6935;p90"/>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6" name="Google Shape;6936;p90"/>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90"/>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8" name="Google Shape;6938;p90"/>
          <p:cNvGrpSpPr/>
          <p:nvPr/>
        </p:nvGrpSpPr>
        <p:grpSpPr>
          <a:xfrm>
            <a:off x="5039841" y="3538881"/>
            <a:ext cx="340573" cy="339271"/>
            <a:chOff x="898875" y="4399275"/>
            <a:chExt cx="483700" cy="481850"/>
          </a:xfrm>
        </p:grpSpPr>
        <p:sp>
          <p:nvSpPr>
            <p:cNvPr id="6939" name="Google Shape;6939;p90"/>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90"/>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90"/>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2" name="Google Shape;6942;p90"/>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3" name="Google Shape;6943;p90"/>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90"/>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90"/>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90"/>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7" name="Google Shape;6947;p90"/>
          <p:cNvGrpSpPr/>
          <p:nvPr/>
        </p:nvGrpSpPr>
        <p:grpSpPr>
          <a:xfrm>
            <a:off x="5473575" y="3554133"/>
            <a:ext cx="339253" cy="308765"/>
            <a:chOff x="1492675" y="4420975"/>
            <a:chExt cx="481825" cy="438525"/>
          </a:xfrm>
        </p:grpSpPr>
        <p:sp>
          <p:nvSpPr>
            <p:cNvPr id="6948" name="Google Shape;6948;p9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9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9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1" name="Google Shape;6951;p9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9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3" name="Google Shape;6953;p90"/>
          <p:cNvGrpSpPr/>
          <p:nvPr/>
        </p:nvGrpSpPr>
        <p:grpSpPr>
          <a:xfrm>
            <a:off x="5878556" y="3539558"/>
            <a:ext cx="342580" cy="337915"/>
            <a:chOff x="2084100" y="4400250"/>
            <a:chExt cx="486550" cy="479925"/>
          </a:xfrm>
        </p:grpSpPr>
        <p:sp>
          <p:nvSpPr>
            <p:cNvPr id="6954" name="Google Shape;6954;p90"/>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5" name="Google Shape;6955;p90"/>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6" name="Google Shape;6956;p90"/>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90"/>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90"/>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90"/>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0" name="Google Shape;6960;p90"/>
          <p:cNvGrpSpPr/>
          <p:nvPr/>
        </p:nvGrpSpPr>
        <p:grpSpPr>
          <a:xfrm>
            <a:off x="6315036" y="3538907"/>
            <a:ext cx="298169" cy="339218"/>
            <a:chOff x="2707950" y="4399325"/>
            <a:chExt cx="423475" cy="481775"/>
          </a:xfrm>
        </p:grpSpPr>
        <p:sp>
          <p:nvSpPr>
            <p:cNvPr id="6961" name="Google Shape;6961;p90"/>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90"/>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3" name="Google Shape;6963;p90"/>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4" name="Google Shape;6964;p90"/>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90"/>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90"/>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90"/>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90"/>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9" name="Google Shape;6969;p90"/>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0" name="Google Shape;6970;p90"/>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90"/>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2" name="Google Shape;6972;p90"/>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3" name="Google Shape;6973;p90"/>
          <p:cNvGrpSpPr/>
          <p:nvPr/>
        </p:nvGrpSpPr>
        <p:grpSpPr>
          <a:xfrm>
            <a:off x="6744555" y="3538881"/>
            <a:ext cx="275057" cy="339271"/>
            <a:chOff x="3330525" y="4399275"/>
            <a:chExt cx="390650" cy="481850"/>
          </a:xfrm>
        </p:grpSpPr>
        <p:sp>
          <p:nvSpPr>
            <p:cNvPr id="6974" name="Google Shape;6974;p90"/>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90"/>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6" name="Google Shape;6976;p90"/>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7" name="Google Shape;6977;p90"/>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90"/>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90"/>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0" name="Google Shape;6980;p90"/>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1" name="Google Shape;6981;p90"/>
          <p:cNvGrpSpPr/>
          <p:nvPr/>
        </p:nvGrpSpPr>
        <p:grpSpPr>
          <a:xfrm>
            <a:off x="7169084" y="3538890"/>
            <a:ext cx="253265" cy="339253"/>
            <a:chOff x="3938800" y="4399275"/>
            <a:chExt cx="359700" cy="481825"/>
          </a:xfrm>
        </p:grpSpPr>
        <p:sp>
          <p:nvSpPr>
            <p:cNvPr id="6982" name="Google Shape;6982;p90"/>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90"/>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4" name="Google Shape;6984;p90"/>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5" name="Google Shape;6985;p90"/>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90"/>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7" name="Google Shape;6987;p90"/>
          <p:cNvGrpSpPr/>
          <p:nvPr/>
        </p:nvGrpSpPr>
        <p:grpSpPr>
          <a:xfrm>
            <a:off x="7639862" y="3538890"/>
            <a:ext cx="159039" cy="339253"/>
            <a:chOff x="4584850" y="4399275"/>
            <a:chExt cx="225875" cy="481825"/>
          </a:xfrm>
        </p:grpSpPr>
        <p:sp>
          <p:nvSpPr>
            <p:cNvPr id="6988" name="Google Shape;6988;p90"/>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90"/>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90" name="Google Shape;6990;p90"/>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91" name="Google Shape;6991;p90"/>
          <p:cNvGrpSpPr/>
          <p:nvPr/>
        </p:nvGrpSpPr>
        <p:grpSpPr>
          <a:xfrm>
            <a:off x="1049680" y="3951795"/>
            <a:ext cx="339253" cy="339253"/>
            <a:chOff x="5642550" y="4399275"/>
            <a:chExt cx="481825" cy="481825"/>
          </a:xfrm>
        </p:grpSpPr>
        <p:sp>
          <p:nvSpPr>
            <p:cNvPr id="6992" name="Google Shape;6992;p90"/>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90"/>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4" name="Google Shape;6994;p90"/>
          <p:cNvGrpSpPr/>
          <p:nvPr/>
        </p:nvGrpSpPr>
        <p:grpSpPr>
          <a:xfrm>
            <a:off x="2859815" y="3963703"/>
            <a:ext cx="363316" cy="315437"/>
            <a:chOff x="6218300" y="4416175"/>
            <a:chExt cx="516000" cy="448000"/>
          </a:xfrm>
        </p:grpSpPr>
        <p:sp>
          <p:nvSpPr>
            <p:cNvPr id="6995" name="Google Shape;6995;p90"/>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6" name="Google Shape;6996;p90"/>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90"/>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8" name="Google Shape;6998;p90"/>
          <p:cNvGrpSpPr/>
          <p:nvPr/>
        </p:nvGrpSpPr>
        <p:grpSpPr>
          <a:xfrm>
            <a:off x="5918879" y="3951792"/>
            <a:ext cx="339253" cy="339253"/>
            <a:chOff x="899850" y="4992125"/>
            <a:chExt cx="481825" cy="481825"/>
          </a:xfrm>
        </p:grpSpPr>
        <p:sp>
          <p:nvSpPr>
            <p:cNvPr id="6999" name="Google Shape;6999;p90"/>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90"/>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90"/>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2" name="Google Shape;7002;p90"/>
          <p:cNvGrpSpPr/>
          <p:nvPr/>
        </p:nvGrpSpPr>
        <p:grpSpPr>
          <a:xfrm>
            <a:off x="5461708" y="3951792"/>
            <a:ext cx="339253" cy="339253"/>
            <a:chOff x="1492675" y="4992125"/>
            <a:chExt cx="481825" cy="481825"/>
          </a:xfrm>
        </p:grpSpPr>
        <p:sp>
          <p:nvSpPr>
            <p:cNvPr id="7003" name="Google Shape;7003;p90"/>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4" name="Google Shape;7004;p90"/>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5" name="Google Shape;7005;p90"/>
          <p:cNvGrpSpPr/>
          <p:nvPr/>
        </p:nvGrpSpPr>
        <p:grpSpPr>
          <a:xfrm>
            <a:off x="5004462" y="3951792"/>
            <a:ext cx="339253" cy="339253"/>
            <a:chOff x="2085525" y="4992125"/>
            <a:chExt cx="481825" cy="481825"/>
          </a:xfrm>
        </p:grpSpPr>
        <p:sp>
          <p:nvSpPr>
            <p:cNvPr id="7006" name="Google Shape;7006;p90"/>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90"/>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8" name="Google Shape;7008;p90"/>
          <p:cNvGrpSpPr/>
          <p:nvPr/>
        </p:nvGrpSpPr>
        <p:grpSpPr>
          <a:xfrm>
            <a:off x="6833221" y="3951792"/>
            <a:ext cx="339253" cy="339253"/>
            <a:chOff x="2678350" y="4992125"/>
            <a:chExt cx="481825" cy="481825"/>
          </a:xfrm>
        </p:grpSpPr>
        <p:sp>
          <p:nvSpPr>
            <p:cNvPr id="7009" name="Google Shape;7009;p90"/>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90"/>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90"/>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2" name="Google Shape;7012;p90"/>
          <p:cNvGrpSpPr/>
          <p:nvPr/>
        </p:nvGrpSpPr>
        <p:grpSpPr>
          <a:xfrm>
            <a:off x="4628816" y="3951792"/>
            <a:ext cx="339253" cy="339253"/>
            <a:chOff x="3271200" y="4992125"/>
            <a:chExt cx="481825" cy="481825"/>
          </a:xfrm>
        </p:grpSpPr>
        <p:sp>
          <p:nvSpPr>
            <p:cNvPr id="7013" name="Google Shape;7013;p90"/>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4" name="Google Shape;7014;p90"/>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5" name="Google Shape;7015;p90"/>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6" name="Google Shape;7016;p90"/>
          <p:cNvGrpSpPr/>
          <p:nvPr/>
        </p:nvGrpSpPr>
        <p:grpSpPr>
          <a:xfrm>
            <a:off x="7290263" y="3952822"/>
            <a:ext cx="339411" cy="337193"/>
            <a:chOff x="3863900" y="4993625"/>
            <a:chExt cx="482050" cy="478900"/>
          </a:xfrm>
        </p:grpSpPr>
        <p:sp>
          <p:nvSpPr>
            <p:cNvPr id="7017" name="Google Shape;7017;p90"/>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8" name="Google Shape;7018;p90"/>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9" name="Google Shape;7019;p90"/>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0" name="Google Shape;7020;p90"/>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1" name="Google Shape;7021;p90"/>
          <p:cNvGrpSpPr/>
          <p:nvPr/>
        </p:nvGrpSpPr>
        <p:grpSpPr>
          <a:xfrm>
            <a:off x="7747437" y="3952822"/>
            <a:ext cx="339411" cy="337193"/>
            <a:chOff x="4456725" y="4993625"/>
            <a:chExt cx="482050" cy="478900"/>
          </a:xfrm>
        </p:grpSpPr>
        <p:sp>
          <p:nvSpPr>
            <p:cNvPr id="7022" name="Google Shape;7022;p90"/>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3" name="Google Shape;7023;p90"/>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4" name="Google Shape;7024;p90"/>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5" name="Google Shape;7025;p90"/>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26" name="Google Shape;7026;p90"/>
          <p:cNvGrpSpPr/>
          <p:nvPr/>
        </p:nvGrpSpPr>
        <p:grpSpPr>
          <a:xfrm>
            <a:off x="6376030" y="3952813"/>
            <a:ext cx="339411" cy="337211"/>
            <a:chOff x="5049575" y="4993600"/>
            <a:chExt cx="482050" cy="478925"/>
          </a:xfrm>
        </p:grpSpPr>
        <p:sp>
          <p:nvSpPr>
            <p:cNvPr id="7027" name="Google Shape;7027;p90"/>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8" name="Google Shape;7028;p90"/>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29" name="Google Shape;7029;p90"/>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0" name="Google Shape;7030;p90"/>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31" name="Google Shape;7031;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35" name="Shape 7035"/>
        <p:cNvGrpSpPr/>
        <p:nvPr/>
      </p:nvGrpSpPr>
      <p:grpSpPr>
        <a:xfrm>
          <a:off x="0" y="0"/>
          <a:ext cx="0" cy="0"/>
          <a:chOff x="0" y="0"/>
          <a:chExt cx="0" cy="0"/>
        </a:xfrm>
      </p:grpSpPr>
      <p:sp>
        <p:nvSpPr>
          <p:cNvPr id="7036" name="Google Shape;7036;p91"/>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37" name="Google Shape;7037;p91"/>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038" name="Google Shape;7038;p91"/>
          <p:cNvGrpSpPr/>
          <p:nvPr/>
        </p:nvGrpSpPr>
        <p:grpSpPr>
          <a:xfrm>
            <a:off x="876361" y="1533504"/>
            <a:ext cx="322099" cy="370529"/>
            <a:chOff x="-42971725" y="3217825"/>
            <a:chExt cx="275675" cy="317125"/>
          </a:xfrm>
        </p:grpSpPr>
        <p:sp>
          <p:nvSpPr>
            <p:cNvPr id="7039" name="Google Shape;7039;p91"/>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91"/>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91"/>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91"/>
          <p:cNvGrpSpPr/>
          <p:nvPr/>
        </p:nvGrpSpPr>
        <p:grpSpPr>
          <a:xfrm>
            <a:off x="848276" y="2002160"/>
            <a:ext cx="378270" cy="337551"/>
            <a:chOff x="-42996150" y="3612600"/>
            <a:chExt cx="323750" cy="288900"/>
          </a:xfrm>
        </p:grpSpPr>
        <p:sp>
          <p:nvSpPr>
            <p:cNvPr id="7043" name="Google Shape;7043;p91"/>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91"/>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91"/>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91"/>
          <p:cNvGrpSpPr/>
          <p:nvPr/>
        </p:nvGrpSpPr>
        <p:grpSpPr>
          <a:xfrm>
            <a:off x="851036" y="2411530"/>
            <a:ext cx="372749" cy="370909"/>
            <a:chOff x="-42994575" y="3950300"/>
            <a:chExt cx="319025" cy="317450"/>
          </a:xfrm>
        </p:grpSpPr>
        <p:sp>
          <p:nvSpPr>
            <p:cNvPr id="7047" name="Google Shape;7047;p91"/>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91"/>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91"/>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91"/>
          <p:cNvGrpSpPr/>
          <p:nvPr/>
        </p:nvGrpSpPr>
        <p:grpSpPr>
          <a:xfrm>
            <a:off x="3004431" y="1558362"/>
            <a:ext cx="371785" cy="370879"/>
            <a:chOff x="-41111350" y="3239100"/>
            <a:chExt cx="318200" cy="317425"/>
          </a:xfrm>
        </p:grpSpPr>
        <p:sp>
          <p:nvSpPr>
            <p:cNvPr id="7051" name="Google Shape;7051;p91"/>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91"/>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91"/>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91"/>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91"/>
          <p:cNvGrpSpPr/>
          <p:nvPr/>
        </p:nvGrpSpPr>
        <p:grpSpPr>
          <a:xfrm>
            <a:off x="3000751" y="1993894"/>
            <a:ext cx="379146" cy="370967"/>
            <a:chOff x="-41117650" y="3605525"/>
            <a:chExt cx="324500" cy="317500"/>
          </a:xfrm>
        </p:grpSpPr>
        <p:sp>
          <p:nvSpPr>
            <p:cNvPr id="7056" name="Google Shape;7056;p91"/>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91"/>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91"/>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9" name="Google Shape;7059;p91"/>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0" name="Google Shape;7060;p91"/>
          <p:cNvGrpSpPr/>
          <p:nvPr/>
        </p:nvGrpSpPr>
        <p:grpSpPr>
          <a:xfrm>
            <a:off x="1827005" y="2885417"/>
            <a:ext cx="216271" cy="371814"/>
            <a:chOff x="-39205300" y="3220175"/>
            <a:chExt cx="185100" cy="318225"/>
          </a:xfrm>
        </p:grpSpPr>
        <p:sp>
          <p:nvSpPr>
            <p:cNvPr id="7061" name="Google Shape;7061;p91"/>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91"/>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91"/>
          <p:cNvGrpSpPr/>
          <p:nvPr/>
        </p:nvGrpSpPr>
        <p:grpSpPr>
          <a:xfrm>
            <a:off x="1792533" y="3345488"/>
            <a:ext cx="300016" cy="369273"/>
            <a:chOff x="-39248625" y="3588600"/>
            <a:chExt cx="256775" cy="316050"/>
          </a:xfrm>
        </p:grpSpPr>
        <p:sp>
          <p:nvSpPr>
            <p:cNvPr id="7064" name="Google Shape;7064;p91"/>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91"/>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6" name="Google Shape;7066;p91"/>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91"/>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8" name="Google Shape;7068;p91"/>
          <p:cNvGrpSpPr/>
          <p:nvPr/>
        </p:nvGrpSpPr>
        <p:grpSpPr>
          <a:xfrm>
            <a:off x="1243246" y="1533504"/>
            <a:ext cx="429504" cy="370879"/>
            <a:chOff x="-42651700" y="3217825"/>
            <a:chExt cx="367600" cy="317425"/>
          </a:xfrm>
        </p:grpSpPr>
        <p:sp>
          <p:nvSpPr>
            <p:cNvPr id="7069" name="Google Shape;7069;p91"/>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91"/>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91"/>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91"/>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91"/>
          <p:cNvGrpSpPr/>
          <p:nvPr/>
        </p:nvGrpSpPr>
        <p:grpSpPr>
          <a:xfrm>
            <a:off x="1278678" y="1973154"/>
            <a:ext cx="358640" cy="363226"/>
            <a:chOff x="-42617300" y="3587775"/>
            <a:chExt cx="306950" cy="310875"/>
          </a:xfrm>
        </p:grpSpPr>
        <p:sp>
          <p:nvSpPr>
            <p:cNvPr id="7074" name="Google Shape;7074;p91"/>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91"/>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6" name="Google Shape;7076;p91"/>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7" name="Google Shape;7077;p91"/>
          <p:cNvGrpSpPr/>
          <p:nvPr/>
        </p:nvGrpSpPr>
        <p:grpSpPr>
          <a:xfrm>
            <a:off x="3450506" y="1557895"/>
            <a:ext cx="376926" cy="370324"/>
            <a:chOff x="-40748275" y="3238700"/>
            <a:chExt cx="322600" cy="316950"/>
          </a:xfrm>
        </p:grpSpPr>
        <p:sp>
          <p:nvSpPr>
            <p:cNvPr id="7078" name="Google Shape;7078;p91"/>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91"/>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91"/>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91"/>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91"/>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91"/>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91"/>
          <p:cNvGrpSpPr/>
          <p:nvPr/>
        </p:nvGrpSpPr>
        <p:grpSpPr>
          <a:xfrm>
            <a:off x="3453062" y="2025879"/>
            <a:ext cx="371814" cy="338690"/>
            <a:chOff x="-40745125" y="3632900"/>
            <a:chExt cx="318225" cy="289875"/>
          </a:xfrm>
        </p:grpSpPr>
        <p:sp>
          <p:nvSpPr>
            <p:cNvPr id="7085" name="Google Shape;7085;p91"/>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91"/>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91"/>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91"/>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91"/>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91"/>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91"/>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91"/>
          <p:cNvGrpSpPr/>
          <p:nvPr/>
        </p:nvGrpSpPr>
        <p:grpSpPr>
          <a:xfrm>
            <a:off x="3457209" y="2437089"/>
            <a:ext cx="363518" cy="370178"/>
            <a:chOff x="-40742750" y="3972175"/>
            <a:chExt cx="311125" cy="316825"/>
          </a:xfrm>
        </p:grpSpPr>
        <p:sp>
          <p:nvSpPr>
            <p:cNvPr id="7093" name="Google Shape;7093;p91"/>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91"/>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91"/>
          <p:cNvGrpSpPr/>
          <p:nvPr/>
        </p:nvGrpSpPr>
        <p:grpSpPr>
          <a:xfrm>
            <a:off x="2239871" y="2887257"/>
            <a:ext cx="266892" cy="369974"/>
            <a:chOff x="-38860325" y="3221750"/>
            <a:chExt cx="228425" cy="316650"/>
          </a:xfrm>
        </p:grpSpPr>
        <p:sp>
          <p:nvSpPr>
            <p:cNvPr id="7096" name="Google Shape;7096;p91"/>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91"/>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91"/>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91"/>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91"/>
          <p:cNvGrpSpPr/>
          <p:nvPr/>
        </p:nvGrpSpPr>
        <p:grpSpPr>
          <a:xfrm>
            <a:off x="2190678" y="3349314"/>
            <a:ext cx="380081" cy="367111"/>
            <a:chOff x="-38905225" y="3591875"/>
            <a:chExt cx="325300" cy="314200"/>
          </a:xfrm>
        </p:grpSpPr>
        <p:sp>
          <p:nvSpPr>
            <p:cNvPr id="7101" name="Google Shape;7101;p91"/>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91"/>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91"/>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91"/>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91"/>
          <p:cNvGrpSpPr/>
          <p:nvPr/>
        </p:nvGrpSpPr>
        <p:grpSpPr>
          <a:xfrm>
            <a:off x="3997427" y="3334394"/>
            <a:ext cx="290815" cy="369740"/>
            <a:chOff x="-37370925" y="3579105"/>
            <a:chExt cx="248900" cy="316450"/>
          </a:xfrm>
        </p:grpSpPr>
        <p:sp>
          <p:nvSpPr>
            <p:cNvPr id="7106" name="Google Shape;7106;p91"/>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91"/>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8" name="Google Shape;7108;p91"/>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91"/>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0" name="Google Shape;7110;p91"/>
          <p:cNvGrpSpPr/>
          <p:nvPr/>
        </p:nvGrpSpPr>
        <p:grpSpPr>
          <a:xfrm>
            <a:off x="1690803" y="2412465"/>
            <a:ext cx="371814" cy="369974"/>
            <a:chOff x="-42259725" y="3951100"/>
            <a:chExt cx="318225" cy="316650"/>
          </a:xfrm>
        </p:grpSpPr>
        <p:sp>
          <p:nvSpPr>
            <p:cNvPr id="7111" name="Google Shape;7111;p91"/>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91"/>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91"/>
          <p:cNvGrpSpPr/>
          <p:nvPr/>
        </p:nvGrpSpPr>
        <p:grpSpPr>
          <a:xfrm>
            <a:off x="3889164" y="1591486"/>
            <a:ext cx="370879" cy="337755"/>
            <a:chOff x="-40378075" y="3267450"/>
            <a:chExt cx="317425" cy="289075"/>
          </a:xfrm>
        </p:grpSpPr>
        <p:sp>
          <p:nvSpPr>
            <p:cNvPr id="7114" name="Google Shape;7114;p91"/>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91"/>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91"/>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91"/>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91"/>
          <p:cNvGrpSpPr/>
          <p:nvPr/>
        </p:nvGrpSpPr>
        <p:grpSpPr>
          <a:xfrm>
            <a:off x="3892830" y="1992754"/>
            <a:ext cx="363548" cy="369974"/>
            <a:chOff x="-40372575" y="3604550"/>
            <a:chExt cx="311150" cy="316650"/>
          </a:xfrm>
        </p:grpSpPr>
        <p:sp>
          <p:nvSpPr>
            <p:cNvPr id="7119" name="Google Shape;7119;p91"/>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91"/>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91"/>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91"/>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91"/>
          <p:cNvGrpSpPr/>
          <p:nvPr/>
        </p:nvGrpSpPr>
        <p:grpSpPr>
          <a:xfrm>
            <a:off x="2616780" y="2885417"/>
            <a:ext cx="399038" cy="372165"/>
            <a:chOff x="-38542250" y="3220175"/>
            <a:chExt cx="341525" cy="318525"/>
          </a:xfrm>
        </p:grpSpPr>
        <p:sp>
          <p:nvSpPr>
            <p:cNvPr id="7124" name="Google Shape;7124;p91"/>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91"/>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91"/>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91"/>
          <p:cNvGrpSpPr/>
          <p:nvPr/>
        </p:nvGrpSpPr>
        <p:grpSpPr>
          <a:xfrm>
            <a:off x="2638712" y="3344787"/>
            <a:ext cx="369974" cy="369068"/>
            <a:chOff x="-38537400" y="3588000"/>
            <a:chExt cx="316650" cy="315875"/>
          </a:xfrm>
        </p:grpSpPr>
        <p:sp>
          <p:nvSpPr>
            <p:cNvPr id="7128" name="Google Shape;7128;p91"/>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91"/>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91"/>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91"/>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91"/>
          <p:cNvGrpSpPr/>
          <p:nvPr/>
        </p:nvGrpSpPr>
        <p:grpSpPr>
          <a:xfrm>
            <a:off x="2637792" y="3802316"/>
            <a:ext cx="371814" cy="369974"/>
            <a:chOff x="-38538975" y="3954250"/>
            <a:chExt cx="318225" cy="316650"/>
          </a:xfrm>
        </p:grpSpPr>
        <p:sp>
          <p:nvSpPr>
            <p:cNvPr id="7133" name="Google Shape;7133;p91"/>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91"/>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91"/>
          <p:cNvGrpSpPr/>
          <p:nvPr/>
        </p:nvGrpSpPr>
        <p:grpSpPr>
          <a:xfrm>
            <a:off x="3955104" y="3797243"/>
            <a:ext cx="375465" cy="371814"/>
            <a:chOff x="-37385100" y="3949908"/>
            <a:chExt cx="321350" cy="318225"/>
          </a:xfrm>
        </p:grpSpPr>
        <p:sp>
          <p:nvSpPr>
            <p:cNvPr id="7136" name="Google Shape;7136;p91"/>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91"/>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91"/>
          <p:cNvGrpSpPr/>
          <p:nvPr/>
        </p:nvGrpSpPr>
        <p:grpSpPr>
          <a:xfrm>
            <a:off x="2130763" y="1532803"/>
            <a:ext cx="370909" cy="370675"/>
            <a:chOff x="-41895050" y="3217225"/>
            <a:chExt cx="317450" cy="317250"/>
          </a:xfrm>
        </p:grpSpPr>
        <p:sp>
          <p:nvSpPr>
            <p:cNvPr id="7139" name="Google Shape;7139;p91"/>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91"/>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91"/>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91"/>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91"/>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91"/>
          <p:cNvGrpSpPr/>
          <p:nvPr/>
        </p:nvGrpSpPr>
        <p:grpSpPr>
          <a:xfrm>
            <a:off x="2130310" y="1969737"/>
            <a:ext cx="371814" cy="369974"/>
            <a:chOff x="-41893475" y="3584850"/>
            <a:chExt cx="318225" cy="316650"/>
          </a:xfrm>
        </p:grpSpPr>
        <p:sp>
          <p:nvSpPr>
            <p:cNvPr id="7145" name="Google Shape;7145;p91"/>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91"/>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91"/>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91"/>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91"/>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91"/>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1" name="Google Shape;7151;p91"/>
          <p:cNvGrpSpPr/>
          <p:nvPr/>
        </p:nvGrpSpPr>
        <p:grpSpPr>
          <a:xfrm>
            <a:off x="900338" y="3365029"/>
            <a:ext cx="337522" cy="370909"/>
            <a:chOff x="-39998250" y="3605325"/>
            <a:chExt cx="288875" cy="317450"/>
          </a:xfrm>
        </p:grpSpPr>
        <p:sp>
          <p:nvSpPr>
            <p:cNvPr id="7152" name="Google Shape;7152;p91"/>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91"/>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91"/>
          <p:cNvGrpSpPr/>
          <p:nvPr/>
        </p:nvGrpSpPr>
        <p:grpSpPr>
          <a:xfrm>
            <a:off x="884112" y="3823493"/>
            <a:ext cx="369974" cy="369945"/>
            <a:chOff x="-40011050" y="3972375"/>
            <a:chExt cx="316650" cy="316625"/>
          </a:xfrm>
        </p:grpSpPr>
        <p:sp>
          <p:nvSpPr>
            <p:cNvPr id="7155" name="Google Shape;7155;p91"/>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91"/>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91"/>
          <p:cNvGrpSpPr/>
          <p:nvPr/>
        </p:nvGrpSpPr>
        <p:grpSpPr>
          <a:xfrm>
            <a:off x="3116043" y="2888192"/>
            <a:ext cx="266921" cy="369039"/>
            <a:chOff x="-38129425" y="3222550"/>
            <a:chExt cx="228450" cy="315850"/>
          </a:xfrm>
        </p:grpSpPr>
        <p:sp>
          <p:nvSpPr>
            <p:cNvPr id="7158" name="Google Shape;7158;p91"/>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91"/>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91"/>
          <p:cNvGrpSpPr/>
          <p:nvPr/>
        </p:nvGrpSpPr>
        <p:grpSpPr>
          <a:xfrm>
            <a:off x="3071012" y="3344787"/>
            <a:ext cx="371785" cy="369974"/>
            <a:chOff x="-38172725" y="3588000"/>
            <a:chExt cx="318200" cy="316650"/>
          </a:xfrm>
        </p:grpSpPr>
        <p:sp>
          <p:nvSpPr>
            <p:cNvPr id="7161" name="Google Shape;7161;p91"/>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91"/>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91"/>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91"/>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91"/>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91"/>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91"/>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91"/>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91"/>
          <p:cNvGrpSpPr/>
          <p:nvPr/>
        </p:nvGrpSpPr>
        <p:grpSpPr>
          <a:xfrm>
            <a:off x="3146914" y="3803222"/>
            <a:ext cx="219981" cy="369974"/>
            <a:chOff x="-38109725" y="3955025"/>
            <a:chExt cx="188275" cy="316650"/>
          </a:xfrm>
        </p:grpSpPr>
        <p:sp>
          <p:nvSpPr>
            <p:cNvPr id="7170" name="Google Shape;7170;p91"/>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91"/>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2" name="Google Shape;7172;p91"/>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3" name="Google Shape;7173;p91"/>
          <p:cNvGrpSpPr/>
          <p:nvPr/>
        </p:nvGrpSpPr>
        <p:grpSpPr>
          <a:xfrm>
            <a:off x="2562313" y="1534643"/>
            <a:ext cx="373654" cy="369068"/>
            <a:chOff x="-41530375" y="3218800"/>
            <a:chExt cx="319800" cy="315875"/>
          </a:xfrm>
        </p:grpSpPr>
        <p:sp>
          <p:nvSpPr>
            <p:cNvPr id="7174" name="Google Shape;7174;p91"/>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91"/>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91"/>
          <p:cNvGrpSpPr/>
          <p:nvPr/>
        </p:nvGrpSpPr>
        <p:grpSpPr>
          <a:xfrm>
            <a:off x="2564607" y="2049801"/>
            <a:ext cx="369068" cy="289004"/>
            <a:chOff x="-41526450" y="3653375"/>
            <a:chExt cx="315875" cy="247350"/>
          </a:xfrm>
        </p:grpSpPr>
        <p:sp>
          <p:nvSpPr>
            <p:cNvPr id="7177" name="Google Shape;7177;p91"/>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91"/>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91"/>
          <p:cNvGrpSpPr/>
          <p:nvPr/>
        </p:nvGrpSpPr>
        <p:grpSpPr>
          <a:xfrm>
            <a:off x="2565994" y="2412465"/>
            <a:ext cx="366293" cy="369974"/>
            <a:chOff x="-41526450" y="3951100"/>
            <a:chExt cx="313500" cy="316650"/>
          </a:xfrm>
        </p:grpSpPr>
        <p:sp>
          <p:nvSpPr>
            <p:cNvPr id="7180" name="Google Shape;7180;p91"/>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91"/>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91"/>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91"/>
          <p:cNvGrpSpPr/>
          <p:nvPr/>
        </p:nvGrpSpPr>
        <p:grpSpPr>
          <a:xfrm>
            <a:off x="1331249" y="2906594"/>
            <a:ext cx="339595" cy="371814"/>
            <a:chOff x="-39625900" y="3238300"/>
            <a:chExt cx="290650" cy="318225"/>
          </a:xfrm>
        </p:grpSpPr>
        <p:sp>
          <p:nvSpPr>
            <p:cNvPr id="7184" name="Google Shape;7184;p91"/>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91"/>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6" name="Google Shape;7186;p91"/>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7" name="Google Shape;7187;p91"/>
          <p:cNvGrpSpPr/>
          <p:nvPr/>
        </p:nvGrpSpPr>
        <p:grpSpPr>
          <a:xfrm>
            <a:off x="1325300" y="3823055"/>
            <a:ext cx="366293" cy="370441"/>
            <a:chOff x="-39647175" y="3972000"/>
            <a:chExt cx="313500" cy="317050"/>
          </a:xfrm>
        </p:grpSpPr>
        <p:sp>
          <p:nvSpPr>
            <p:cNvPr id="7188" name="Google Shape;7188;p91"/>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91"/>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91"/>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91"/>
          <p:cNvGrpSpPr/>
          <p:nvPr/>
        </p:nvGrpSpPr>
        <p:grpSpPr>
          <a:xfrm>
            <a:off x="3494427" y="2887053"/>
            <a:ext cx="375495" cy="370879"/>
            <a:chOff x="-37808850" y="3221575"/>
            <a:chExt cx="321375" cy="317425"/>
          </a:xfrm>
        </p:grpSpPr>
        <p:sp>
          <p:nvSpPr>
            <p:cNvPr id="7192" name="Google Shape;7192;p91"/>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91"/>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91"/>
          <p:cNvGrpSpPr/>
          <p:nvPr/>
        </p:nvGrpSpPr>
        <p:grpSpPr>
          <a:xfrm>
            <a:off x="3503201" y="3409084"/>
            <a:ext cx="372749" cy="241158"/>
            <a:chOff x="-37806500" y="3643030"/>
            <a:chExt cx="319025" cy="206400"/>
          </a:xfrm>
        </p:grpSpPr>
        <p:sp>
          <p:nvSpPr>
            <p:cNvPr id="7195" name="Google Shape;7195;p91"/>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91"/>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91"/>
          <p:cNvGrpSpPr/>
          <p:nvPr/>
        </p:nvGrpSpPr>
        <p:grpSpPr>
          <a:xfrm>
            <a:off x="3505508" y="3801381"/>
            <a:ext cx="368134" cy="371814"/>
            <a:chOff x="-37804925" y="3953450"/>
            <a:chExt cx="315075" cy="318225"/>
          </a:xfrm>
        </p:grpSpPr>
        <p:sp>
          <p:nvSpPr>
            <p:cNvPr id="7198" name="Google Shape;7198;p91"/>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91"/>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91"/>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1" name="Google Shape;7201;p91"/>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2" name="Google Shape;7202;p91"/>
          <p:cNvGrpSpPr/>
          <p:nvPr/>
        </p:nvGrpSpPr>
        <p:grpSpPr>
          <a:xfrm>
            <a:off x="4860977" y="1553988"/>
            <a:ext cx="355663" cy="308725"/>
            <a:chOff x="-28462125" y="3199700"/>
            <a:chExt cx="298550" cy="259150"/>
          </a:xfrm>
        </p:grpSpPr>
        <p:sp>
          <p:nvSpPr>
            <p:cNvPr id="7203" name="Google Shape;7203;p91"/>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91"/>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91"/>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91"/>
          <p:cNvGrpSpPr/>
          <p:nvPr/>
        </p:nvGrpSpPr>
        <p:grpSpPr>
          <a:xfrm>
            <a:off x="4861930" y="1988678"/>
            <a:ext cx="353757" cy="352833"/>
            <a:chOff x="-28461325" y="3545475"/>
            <a:chExt cx="296950" cy="296175"/>
          </a:xfrm>
        </p:grpSpPr>
        <p:sp>
          <p:nvSpPr>
            <p:cNvPr id="7207" name="Google Shape;7207;p91"/>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91"/>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91"/>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91"/>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91"/>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91"/>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91"/>
          <p:cNvGrpSpPr/>
          <p:nvPr/>
        </p:nvGrpSpPr>
        <p:grpSpPr>
          <a:xfrm>
            <a:off x="4858162" y="2438722"/>
            <a:ext cx="361292" cy="352803"/>
            <a:chOff x="-28463700" y="3914875"/>
            <a:chExt cx="303275" cy="296150"/>
          </a:xfrm>
        </p:grpSpPr>
        <p:sp>
          <p:nvSpPr>
            <p:cNvPr id="7214" name="Google Shape;7214;p91"/>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91"/>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6" name="Google Shape;7216;p91"/>
          <p:cNvGrpSpPr/>
          <p:nvPr/>
        </p:nvGrpSpPr>
        <p:grpSpPr>
          <a:xfrm>
            <a:off x="7092947" y="1594805"/>
            <a:ext cx="351880" cy="227092"/>
            <a:chOff x="-26573400" y="3224125"/>
            <a:chExt cx="295375" cy="190625"/>
          </a:xfrm>
        </p:grpSpPr>
        <p:sp>
          <p:nvSpPr>
            <p:cNvPr id="7217" name="Google Shape;7217;p91"/>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91"/>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91"/>
          <p:cNvGrpSpPr/>
          <p:nvPr/>
        </p:nvGrpSpPr>
        <p:grpSpPr>
          <a:xfrm>
            <a:off x="7092947" y="1989140"/>
            <a:ext cx="351880" cy="351910"/>
            <a:chOff x="-26573400" y="3546250"/>
            <a:chExt cx="295375" cy="295400"/>
          </a:xfrm>
        </p:grpSpPr>
        <p:sp>
          <p:nvSpPr>
            <p:cNvPr id="7220" name="Google Shape;7220;p91"/>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91"/>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91"/>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91"/>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91"/>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91"/>
          <p:cNvGrpSpPr/>
          <p:nvPr/>
        </p:nvGrpSpPr>
        <p:grpSpPr>
          <a:xfrm>
            <a:off x="7081228" y="2439049"/>
            <a:ext cx="375319" cy="352148"/>
            <a:chOff x="-26583625" y="3917025"/>
            <a:chExt cx="315050" cy="295600"/>
          </a:xfrm>
        </p:grpSpPr>
        <p:sp>
          <p:nvSpPr>
            <p:cNvPr id="7226" name="Google Shape;7226;p91"/>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91"/>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91"/>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91"/>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0" name="Google Shape;7230;p91"/>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1" name="Google Shape;7231;p91"/>
          <p:cNvGrpSpPr/>
          <p:nvPr/>
        </p:nvGrpSpPr>
        <p:grpSpPr>
          <a:xfrm>
            <a:off x="5779742" y="3398079"/>
            <a:ext cx="289039" cy="352833"/>
            <a:chOff x="-24694925" y="3518700"/>
            <a:chExt cx="242625" cy="296175"/>
          </a:xfrm>
        </p:grpSpPr>
        <p:sp>
          <p:nvSpPr>
            <p:cNvPr id="7232" name="Google Shape;7232;p91"/>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91"/>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91"/>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91"/>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91"/>
          <p:cNvGrpSpPr/>
          <p:nvPr/>
        </p:nvGrpSpPr>
        <p:grpSpPr>
          <a:xfrm>
            <a:off x="5779280" y="3848107"/>
            <a:ext cx="289962" cy="352833"/>
            <a:chOff x="-24709100" y="3888875"/>
            <a:chExt cx="243400" cy="296175"/>
          </a:xfrm>
        </p:grpSpPr>
        <p:sp>
          <p:nvSpPr>
            <p:cNvPr id="7237" name="Google Shape;7237;p91"/>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91"/>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91"/>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91"/>
          <p:cNvGrpSpPr/>
          <p:nvPr/>
        </p:nvGrpSpPr>
        <p:grpSpPr>
          <a:xfrm>
            <a:off x="7979280" y="2920770"/>
            <a:ext cx="356556" cy="349557"/>
            <a:chOff x="-22863675" y="3131775"/>
            <a:chExt cx="299300" cy="293425"/>
          </a:xfrm>
        </p:grpSpPr>
        <p:sp>
          <p:nvSpPr>
            <p:cNvPr id="7241" name="Google Shape;7241;p91"/>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91"/>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91"/>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91"/>
          <p:cNvGrpSpPr/>
          <p:nvPr/>
        </p:nvGrpSpPr>
        <p:grpSpPr>
          <a:xfrm>
            <a:off x="5322144" y="1531949"/>
            <a:ext cx="310602" cy="352803"/>
            <a:chOff x="-28069875" y="3175300"/>
            <a:chExt cx="260725" cy="296150"/>
          </a:xfrm>
        </p:grpSpPr>
        <p:sp>
          <p:nvSpPr>
            <p:cNvPr id="7245" name="Google Shape;7245;p91"/>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91"/>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91"/>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91"/>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91"/>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91"/>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91"/>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91"/>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91"/>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4" name="Google Shape;7254;p91"/>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5" name="Google Shape;7255;p91"/>
          <p:cNvGrpSpPr/>
          <p:nvPr/>
        </p:nvGrpSpPr>
        <p:grpSpPr>
          <a:xfrm>
            <a:off x="5363423" y="2439183"/>
            <a:ext cx="228045" cy="351880"/>
            <a:chOff x="-28032075" y="3916450"/>
            <a:chExt cx="191425" cy="295375"/>
          </a:xfrm>
        </p:grpSpPr>
        <p:sp>
          <p:nvSpPr>
            <p:cNvPr id="7256" name="Google Shape;7256;p91"/>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91"/>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91"/>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91"/>
          <p:cNvGrpSpPr/>
          <p:nvPr/>
        </p:nvGrpSpPr>
        <p:grpSpPr>
          <a:xfrm>
            <a:off x="7528769" y="1531934"/>
            <a:ext cx="352833" cy="352833"/>
            <a:chOff x="-26201650" y="3176075"/>
            <a:chExt cx="296175" cy="296175"/>
          </a:xfrm>
        </p:grpSpPr>
        <p:sp>
          <p:nvSpPr>
            <p:cNvPr id="7260" name="Google Shape;7260;p91"/>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91"/>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2" name="Google Shape;7262;p91"/>
          <p:cNvGrpSpPr/>
          <p:nvPr/>
        </p:nvGrpSpPr>
        <p:grpSpPr>
          <a:xfrm>
            <a:off x="7528293" y="1989155"/>
            <a:ext cx="353786" cy="351880"/>
            <a:chOff x="-26204800" y="3547050"/>
            <a:chExt cx="296975" cy="295375"/>
          </a:xfrm>
        </p:grpSpPr>
        <p:sp>
          <p:nvSpPr>
            <p:cNvPr id="7263" name="Google Shape;7263;p91"/>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91"/>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5" name="Google Shape;7265;p91"/>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6" name="Google Shape;7266;p91"/>
          <p:cNvGrpSpPr/>
          <p:nvPr/>
        </p:nvGrpSpPr>
        <p:grpSpPr>
          <a:xfrm>
            <a:off x="6199548" y="2919133"/>
            <a:ext cx="345328" cy="352833"/>
            <a:chOff x="-24353875" y="3147725"/>
            <a:chExt cx="289875" cy="296175"/>
          </a:xfrm>
        </p:grpSpPr>
        <p:sp>
          <p:nvSpPr>
            <p:cNvPr id="7267" name="Google Shape;7267;p91"/>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91"/>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91"/>
          <p:cNvGrpSpPr/>
          <p:nvPr/>
        </p:nvGrpSpPr>
        <p:grpSpPr>
          <a:xfrm>
            <a:off x="6207530" y="3398540"/>
            <a:ext cx="329365" cy="351910"/>
            <a:chOff x="-24344425" y="3519475"/>
            <a:chExt cx="276475" cy="295400"/>
          </a:xfrm>
        </p:grpSpPr>
        <p:sp>
          <p:nvSpPr>
            <p:cNvPr id="7270" name="Google Shape;7270;p9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9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2" name="Google Shape;7272;p91"/>
          <p:cNvGrpSpPr/>
          <p:nvPr/>
        </p:nvGrpSpPr>
        <p:grpSpPr>
          <a:xfrm>
            <a:off x="6197210" y="3850460"/>
            <a:ext cx="350004" cy="348128"/>
            <a:chOff x="-24353075" y="3891250"/>
            <a:chExt cx="293800" cy="292225"/>
          </a:xfrm>
        </p:grpSpPr>
        <p:sp>
          <p:nvSpPr>
            <p:cNvPr id="7273" name="Google Shape;7273;p9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9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91"/>
          <p:cNvGrpSpPr/>
          <p:nvPr/>
        </p:nvGrpSpPr>
        <p:grpSpPr>
          <a:xfrm>
            <a:off x="7980681" y="3398763"/>
            <a:ext cx="353757" cy="351463"/>
            <a:chOff x="-22845575" y="3504075"/>
            <a:chExt cx="296950" cy="295025"/>
          </a:xfrm>
        </p:grpSpPr>
        <p:sp>
          <p:nvSpPr>
            <p:cNvPr id="7276" name="Google Shape;7276;p91"/>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91"/>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91"/>
          <p:cNvGrpSpPr/>
          <p:nvPr/>
        </p:nvGrpSpPr>
        <p:grpSpPr>
          <a:xfrm>
            <a:off x="5773862" y="1532411"/>
            <a:ext cx="299344" cy="351880"/>
            <a:chOff x="-27691025" y="3175300"/>
            <a:chExt cx="251275" cy="295375"/>
          </a:xfrm>
        </p:grpSpPr>
        <p:sp>
          <p:nvSpPr>
            <p:cNvPr id="7279" name="Google Shape;7279;p91"/>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91"/>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91"/>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91"/>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91"/>
          <p:cNvGrpSpPr/>
          <p:nvPr/>
        </p:nvGrpSpPr>
        <p:grpSpPr>
          <a:xfrm>
            <a:off x="5746179" y="2051087"/>
            <a:ext cx="354710" cy="228015"/>
            <a:chOff x="-27721750" y="3598250"/>
            <a:chExt cx="297750" cy="191400"/>
          </a:xfrm>
        </p:grpSpPr>
        <p:sp>
          <p:nvSpPr>
            <p:cNvPr id="7284" name="Google Shape;7284;p91"/>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91"/>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91"/>
          <p:cNvGrpSpPr/>
          <p:nvPr/>
        </p:nvGrpSpPr>
        <p:grpSpPr>
          <a:xfrm>
            <a:off x="5747579" y="2444633"/>
            <a:ext cx="351910" cy="340980"/>
            <a:chOff x="-27719400" y="3925600"/>
            <a:chExt cx="295400" cy="286225"/>
          </a:xfrm>
        </p:grpSpPr>
        <p:sp>
          <p:nvSpPr>
            <p:cNvPr id="7287" name="Google Shape;7287;p91"/>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91"/>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91"/>
          <p:cNvGrpSpPr/>
          <p:nvPr/>
        </p:nvGrpSpPr>
        <p:grpSpPr>
          <a:xfrm>
            <a:off x="7968851" y="1531473"/>
            <a:ext cx="353757" cy="353757"/>
            <a:chOff x="-25834600" y="3176875"/>
            <a:chExt cx="296950" cy="296950"/>
          </a:xfrm>
        </p:grpSpPr>
        <p:sp>
          <p:nvSpPr>
            <p:cNvPr id="7290" name="Google Shape;7290;p91"/>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91"/>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91"/>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91"/>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91"/>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91"/>
          <p:cNvGrpSpPr/>
          <p:nvPr/>
        </p:nvGrpSpPr>
        <p:grpSpPr>
          <a:xfrm>
            <a:off x="7968851" y="1999474"/>
            <a:ext cx="353757" cy="331241"/>
            <a:chOff x="-25834600" y="3564375"/>
            <a:chExt cx="296950" cy="278050"/>
          </a:xfrm>
        </p:grpSpPr>
        <p:sp>
          <p:nvSpPr>
            <p:cNvPr id="7296" name="Google Shape;7296;p91"/>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91"/>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91"/>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91"/>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91"/>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91"/>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91"/>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91"/>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91"/>
          <p:cNvGrpSpPr/>
          <p:nvPr/>
        </p:nvGrpSpPr>
        <p:grpSpPr>
          <a:xfrm>
            <a:off x="7966974" y="2438826"/>
            <a:ext cx="357509" cy="352595"/>
            <a:chOff x="-25834600" y="3915850"/>
            <a:chExt cx="300100" cy="295975"/>
          </a:xfrm>
        </p:grpSpPr>
        <p:sp>
          <p:nvSpPr>
            <p:cNvPr id="7305" name="Google Shape;7305;p91"/>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91"/>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91"/>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91"/>
          <p:cNvGrpSpPr/>
          <p:nvPr/>
        </p:nvGrpSpPr>
        <p:grpSpPr>
          <a:xfrm>
            <a:off x="6702402" y="2920056"/>
            <a:ext cx="228968" cy="350987"/>
            <a:chOff x="-23930925" y="3149300"/>
            <a:chExt cx="192200" cy="294625"/>
          </a:xfrm>
        </p:grpSpPr>
        <p:sp>
          <p:nvSpPr>
            <p:cNvPr id="7309" name="Google Shape;7309;p9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9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9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9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91"/>
          <p:cNvGrpSpPr/>
          <p:nvPr/>
        </p:nvGrpSpPr>
        <p:grpSpPr>
          <a:xfrm>
            <a:off x="6659232" y="3398540"/>
            <a:ext cx="315307" cy="351910"/>
            <a:chOff x="-23962425" y="3519475"/>
            <a:chExt cx="264675" cy="295400"/>
          </a:xfrm>
        </p:grpSpPr>
        <p:sp>
          <p:nvSpPr>
            <p:cNvPr id="7314" name="Google Shape;7314;p9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9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6" name="Google Shape;7316;p91"/>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7" name="Google Shape;7317;p91"/>
          <p:cNvGrpSpPr/>
          <p:nvPr/>
        </p:nvGrpSpPr>
        <p:grpSpPr>
          <a:xfrm>
            <a:off x="8037908" y="3848584"/>
            <a:ext cx="239302" cy="351880"/>
            <a:chOff x="-22788075" y="3904625"/>
            <a:chExt cx="200875" cy="295375"/>
          </a:xfrm>
        </p:grpSpPr>
        <p:sp>
          <p:nvSpPr>
            <p:cNvPr id="7318" name="Google Shape;7318;p91"/>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91"/>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91"/>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91"/>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91"/>
          <p:cNvGrpSpPr/>
          <p:nvPr/>
        </p:nvGrpSpPr>
        <p:grpSpPr>
          <a:xfrm>
            <a:off x="6193206" y="1531949"/>
            <a:ext cx="354710" cy="352803"/>
            <a:chOff x="-27351575" y="3175300"/>
            <a:chExt cx="297750" cy="296150"/>
          </a:xfrm>
        </p:grpSpPr>
        <p:sp>
          <p:nvSpPr>
            <p:cNvPr id="7323" name="Google Shape;7323;p91"/>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91"/>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91"/>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91"/>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91"/>
          <p:cNvGrpSpPr/>
          <p:nvPr/>
        </p:nvGrpSpPr>
        <p:grpSpPr>
          <a:xfrm>
            <a:off x="6235914" y="1988559"/>
            <a:ext cx="269293" cy="353072"/>
            <a:chOff x="-27313750" y="3545275"/>
            <a:chExt cx="226050" cy="296375"/>
          </a:xfrm>
        </p:grpSpPr>
        <p:sp>
          <p:nvSpPr>
            <p:cNvPr id="7328" name="Google Shape;7328;p91"/>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91"/>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91"/>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91"/>
          <p:cNvGrpSpPr/>
          <p:nvPr/>
        </p:nvGrpSpPr>
        <p:grpSpPr>
          <a:xfrm>
            <a:off x="6193206" y="2436830"/>
            <a:ext cx="354710" cy="356586"/>
            <a:chOff x="-27351575" y="3915650"/>
            <a:chExt cx="297750" cy="299325"/>
          </a:xfrm>
        </p:grpSpPr>
        <p:sp>
          <p:nvSpPr>
            <p:cNvPr id="7332" name="Google Shape;7332;p91"/>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91"/>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91"/>
          <p:cNvGrpSpPr/>
          <p:nvPr/>
        </p:nvGrpSpPr>
        <p:grpSpPr>
          <a:xfrm>
            <a:off x="4880696" y="2919029"/>
            <a:ext cx="319060" cy="353042"/>
            <a:chOff x="-25445525" y="3175900"/>
            <a:chExt cx="267825" cy="296350"/>
          </a:xfrm>
        </p:grpSpPr>
        <p:sp>
          <p:nvSpPr>
            <p:cNvPr id="7335" name="Google Shape;7335;p91"/>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91"/>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91"/>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8" name="Google Shape;7338;p91"/>
          <p:cNvGrpSpPr/>
          <p:nvPr/>
        </p:nvGrpSpPr>
        <p:grpSpPr>
          <a:xfrm>
            <a:off x="4862410" y="3409352"/>
            <a:ext cx="355633" cy="330288"/>
            <a:chOff x="-25465200" y="3565175"/>
            <a:chExt cx="298525" cy="277250"/>
          </a:xfrm>
        </p:grpSpPr>
        <p:sp>
          <p:nvSpPr>
            <p:cNvPr id="7339" name="Google Shape;7339;p91"/>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91"/>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91"/>
          <p:cNvGrpSpPr/>
          <p:nvPr/>
        </p:nvGrpSpPr>
        <p:grpSpPr>
          <a:xfrm>
            <a:off x="4861948" y="3848882"/>
            <a:ext cx="356556" cy="351285"/>
            <a:chOff x="-25465200" y="3916150"/>
            <a:chExt cx="299300" cy="294875"/>
          </a:xfrm>
        </p:grpSpPr>
        <p:sp>
          <p:nvSpPr>
            <p:cNvPr id="7342" name="Google Shape;7342;p91"/>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91"/>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91"/>
          <p:cNvGrpSpPr/>
          <p:nvPr/>
        </p:nvGrpSpPr>
        <p:grpSpPr>
          <a:xfrm>
            <a:off x="7089388" y="2919148"/>
            <a:ext cx="351880" cy="352803"/>
            <a:chOff x="-23615075" y="3148525"/>
            <a:chExt cx="295375" cy="296150"/>
          </a:xfrm>
        </p:grpSpPr>
        <p:sp>
          <p:nvSpPr>
            <p:cNvPr id="7345" name="Google Shape;7345;p9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9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9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9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9" name="Google Shape;7349;p91"/>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0" name="Google Shape;7350;p91"/>
          <p:cNvGrpSpPr/>
          <p:nvPr/>
        </p:nvGrpSpPr>
        <p:grpSpPr>
          <a:xfrm>
            <a:off x="7088911" y="3858427"/>
            <a:ext cx="352833" cy="332194"/>
            <a:chOff x="-23615075" y="3906200"/>
            <a:chExt cx="296175" cy="278850"/>
          </a:xfrm>
        </p:grpSpPr>
        <p:sp>
          <p:nvSpPr>
            <p:cNvPr id="7351" name="Google Shape;7351;p91"/>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91"/>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91"/>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4" name="Google Shape;7354;p91"/>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5" name="Google Shape;7355;p91"/>
          <p:cNvGrpSpPr/>
          <p:nvPr/>
        </p:nvGrpSpPr>
        <p:grpSpPr>
          <a:xfrm>
            <a:off x="6637880" y="1532068"/>
            <a:ext cx="353757" cy="352565"/>
            <a:chOff x="-26980600" y="3175500"/>
            <a:chExt cx="296950" cy="295950"/>
          </a:xfrm>
        </p:grpSpPr>
        <p:sp>
          <p:nvSpPr>
            <p:cNvPr id="7356" name="Google Shape;7356;p91"/>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91"/>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1"/>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91"/>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0" name="Google Shape;7360;p91"/>
          <p:cNvGrpSpPr/>
          <p:nvPr/>
        </p:nvGrpSpPr>
        <p:grpSpPr>
          <a:xfrm>
            <a:off x="6638357" y="2470604"/>
            <a:ext cx="352803" cy="289039"/>
            <a:chOff x="-26981375" y="3951875"/>
            <a:chExt cx="296150" cy="242625"/>
          </a:xfrm>
        </p:grpSpPr>
        <p:sp>
          <p:nvSpPr>
            <p:cNvPr id="7361" name="Google Shape;7361;p91"/>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91"/>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1"/>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91"/>
          <p:cNvGrpSpPr/>
          <p:nvPr/>
        </p:nvGrpSpPr>
        <p:grpSpPr>
          <a:xfrm>
            <a:off x="5303399" y="2918195"/>
            <a:ext cx="351910" cy="354710"/>
            <a:chOff x="-25094250" y="3176075"/>
            <a:chExt cx="295400" cy="297750"/>
          </a:xfrm>
        </p:grpSpPr>
        <p:sp>
          <p:nvSpPr>
            <p:cNvPr id="7365" name="Google Shape;7365;p91"/>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1"/>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1"/>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91"/>
          <p:cNvGrpSpPr/>
          <p:nvPr/>
        </p:nvGrpSpPr>
        <p:grpSpPr>
          <a:xfrm>
            <a:off x="5303399" y="3398556"/>
            <a:ext cx="351910" cy="351880"/>
            <a:chOff x="-25094250" y="3547050"/>
            <a:chExt cx="295400" cy="295375"/>
          </a:xfrm>
        </p:grpSpPr>
        <p:sp>
          <p:nvSpPr>
            <p:cNvPr id="7369" name="Google Shape;7369;p91"/>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1"/>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1"/>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1"/>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1"/>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4" name="Google Shape;7374;p91"/>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5" name="Google Shape;7375;p91"/>
          <p:cNvGrpSpPr/>
          <p:nvPr/>
        </p:nvGrpSpPr>
        <p:grpSpPr>
          <a:xfrm>
            <a:off x="7535476" y="2919148"/>
            <a:ext cx="352803" cy="352803"/>
            <a:chOff x="-23245675" y="3148525"/>
            <a:chExt cx="296150" cy="296150"/>
          </a:xfrm>
        </p:grpSpPr>
        <p:sp>
          <p:nvSpPr>
            <p:cNvPr id="7376" name="Google Shape;7376;p91"/>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1"/>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1"/>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9" name="Google Shape;7379;p91"/>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0" name="Google Shape;7380;p91"/>
          <p:cNvGrpSpPr/>
          <p:nvPr/>
        </p:nvGrpSpPr>
        <p:grpSpPr>
          <a:xfrm>
            <a:off x="7535938" y="3848122"/>
            <a:ext cx="351880" cy="352803"/>
            <a:chOff x="-23244900" y="3888100"/>
            <a:chExt cx="295375" cy="296150"/>
          </a:xfrm>
        </p:grpSpPr>
        <p:sp>
          <p:nvSpPr>
            <p:cNvPr id="7381" name="Google Shape;7381;p91"/>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1"/>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1"/>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91"/>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91"/>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1"/>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1"/>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91"/>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91"/>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1"/>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1"/>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2" name="Google Shape;7392;p91"/>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7" name="Shape 7397"/>
        <p:cNvGrpSpPr/>
        <p:nvPr/>
      </p:nvGrpSpPr>
      <p:grpSpPr>
        <a:xfrm>
          <a:off x="0" y="0"/>
          <a:ext cx="0" cy="0"/>
          <a:chOff x="0" y="0"/>
          <a:chExt cx="0" cy="0"/>
        </a:xfrm>
      </p:grpSpPr>
      <p:sp>
        <p:nvSpPr>
          <p:cNvPr id="7398" name="Google Shape;7398;p92"/>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99" name="Google Shape;7399;p92"/>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400" name="Google Shape;7400;p92"/>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1" name="Google Shape;7401;p92"/>
          <p:cNvGrpSpPr/>
          <p:nvPr/>
        </p:nvGrpSpPr>
        <p:grpSpPr>
          <a:xfrm>
            <a:off x="850004" y="1975418"/>
            <a:ext cx="367261" cy="367261"/>
            <a:chOff x="-65145700" y="3727425"/>
            <a:chExt cx="317425" cy="317425"/>
          </a:xfrm>
        </p:grpSpPr>
        <p:sp>
          <p:nvSpPr>
            <p:cNvPr id="7402" name="Google Shape;7402;p92"/>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2"/>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92"/>
          <p:cNvGrpSpPr/>
          <p:nvPr/>
        </p:nvGrpSpPr>
        <p:grpSpPr>
          <a:xfrm>
            <a:off x="853201" y="2404333"/>
            <a:ext cx="360868" cy="367261"/>
            <a:chOff x="-65144125" y="4094450"/>
            <a:chExt cx="311900" cy="317425"/>
          </a:xfrm>
        </p:grpSpPr>
        <p:sp>
          <p:nvSpPr>
            <p:cNvPr id="7405" name="Google Shape;7405;p92"/>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2"/>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2"/>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8" name="Google Shape;7408;p92"/>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9" name="Google Shape;7409;p92"/>
          <p:cNvGrpSpPr/>
          <p:nvPr/>
        </p:nvGrpSpPr>
        <p:grpSpPr>
          <a:xfrm>
            <a:off x="3056770" y="1975028"/>
            <a:ext cx="370645" cy="368042"/>
            <a:chOff x="-63250675" y="3744075"/>
            <a:chExt cx="320350" cy="318100"/>
          </a:xfrm>
        </p:grpSpPr>
        <p:sp>
          <p:nvSpPr>
            <p:cNvPr id="7410" name="Google Shape;7410;p92"/>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2"/>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2"/>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92"/>
          <p:cNvGrpSpPr/>
          <p:nvPr/>
        </p:nvGrpSpPr>
        <p:grpSpPr>
          <a:xfrm>
            <a:off x="3058462" y="2404333"/>
            <a:ext cx="367261" cy="367261"/>
            <a:chOff x="-63250675" y="4110200"/>
            <a:chExt cx="317425" cy="317425"/>
          </a:xfrm>
        </p:grpSpPr>
        <p:sp>
          <p:nvSpPr>
            <p:cNvPr id="7414" name="Google Shape;7414;p92"/>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2"/>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92"/>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92"/>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2"/>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2"/>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2"/>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2"/>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2"/>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92"/>
          <p:cNvGrpSpPr/>
          <p:nvPr/>
        </p:nvGrpSpPr>
        <p:grpSpPr>
          <a:xfrm>
            <a:off x="1737509" y="2901428"/>
            <a:ext cx="359075" cy="358844"/>
            <a:chOff x="-61351725" y="3372400"/>
            <a:chExt cx="310350" cy="310150"/>
          </a:xfrm>
        </p:grpSpPr>
        <p:sp>
          <p:nvSpPr>
            <p:cNvPr id="7424" name="Google Shape;7424;p92"/>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2"/>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92"/>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92"/>
          <p:cNvGrpSpPr/>
          <p:nvPr/>
        </p:nvGrpSpPr>
        <p:grpSpPr>
          <a:xfrm>
            <a:off x="1733864" y="3364484"/>
            <a:ext cx="366364" cy="333534"/>
            <a:chOff x="-61354875" y="3751050"/>
            <a:chExt cx="316650" cy="288275"/>
          </a:xfrm>
        </p:grpSpPr>
        <p:sp>
          <p:nvSpPr>
            <p:cNvPr id="7428" name="Google Shape;7428;p92"/>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2"/>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2"/>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2"/>
          <p:cNvGrpSpPr/>
          <p:nvPr/>
        </p:nvGrpSpPr>
        <p:grpSpPr>
          <a:xfrm>
            <a:off x="1733864" y="3806124"/>
            <a:ext cx="366364" cy="367290"/>
            <a:chOff x="-61354875" y="4101525"/>
            <a:chExt cx="316650" cy="317450"/>
          </a:xfrm>
        </p:grpSpPr>
        <p:sp>
          <p:nvSpPr>
            <p:cNvPr id="7432" name="Google Shape;7432;p92"/>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2"/>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92"/>
          <p:cNvGrpSpPr/>
          <p:nvPr/>
        </p:nvGrpSpPr>
        <p:grpSpPr>
          <a:xfrm>
            <a:off x="3950299" y="2898000"/>
            <a:ext cx="368157" cy="365699"/>
            <a:chOff x="-59470075" y="3308975"/>
            <a:chExt cx="318200" cy="316075"/>
          </a:xfrm>
        </p:grpSpPr>
        <p:sp>
          <p:nvSpPr>
            <p:cNvPr id="7435" name="Google Shape;7435;p92"/>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92"/>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92"/>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2"/>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2"/>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2"/>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92"/>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92"/>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2"/>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92"/>
          <p:cNvGrpSpPr/>
          <p:nvPr/>
        </p:nvGrpSpPr>
        <p:grpSpPr>
          <a:xfrm>
            <a:off x="1295729" y="1533705"/>
            <a:ext cx="367261" cy="364686"/>
            <a:chOff x="-64781025" y="3361050"/>
            <a:chExt cx="317425" cy="315200"/>
          </a:xfrm>
        </p:grpSpPr>
        <p:sp>
          <p:nvSpPr>
            <p:cNvPr id="7445" name="Google Shape;7445;p92"/>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92"/>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2"/>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92"/>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9" name="Google Shape;7449;p92"/>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2"/>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2"/>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2" name="Google Shape;7452;p92"/>
          <p:cNvGrpSpPr/>
          <p:nvPr/>
        </p:nvGrpSpPr>
        <p:grpSpPr>
          <a:xfrm>
            <a:off x="3500129" y="1975144"/>
            <a:ext cx="382765" cy="367810"/>
            <a:chOff x="-62890750" y="3747425"/>
            <a:chExt cx="330825" cy="317900"/>
          </a:xfrm>
        </p:grpSpPr>
        <p:sp>
          <p:nvSpPr>
            <p:cNvPr id="7453" name="Google Shape;7453;p92"/>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2"/>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2"/>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2"/>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2"/>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92"/>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92"/>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2"/>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92"/>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92"/>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2"/>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2"/>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2"/>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2"/>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92"/>
          <p:cNvGrpSpPr/>
          <p:nvPr/>
        </p:nvGrpSpPr>
        <p:grpSpPr>
          <a:xfrm>
            <a:off x="3507881" y="2404781"/>
            <a:ext cx="367261" cy="366364"/>
            <a:chOff x="-62884425" y="4111775"/>
            <a:chExt cx="317425" cy="316650"/>
          </a:xfrm>
        </p:grpSpPr>
        <p:sp>
          <p:nvSpPr>
            <p:cNvPr id="7468" name="Google Shape;7468;p92"/>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92"/>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92"/>
          <p:cNvGrpSpPr/>
          <p:nvPr/>
        </p:nvGrpSpPr>
        <p:grpSpPr>
          <a:xfrm>
            <a:off x="2180515" y="2900850"/>
            <a:ext cx="365438" cy="360001"/>
            <a:chOff x="-60991775" y="3376900"/>
            <a:chExt cx="315850" cy="311150"/>
          </a:xfrm>
        </p:grpSpPr>
        <p:sp>
          <p:nvSpPr>
            <p:cNvPr id="7471" name="Google Shape;7471;p92"/>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2"/>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2"/>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92"/>
          <p:cNvGrpSpPr/>
          <p:nvPr/>
        </p:nvGrpSpPr>
        <p:grpSpPr>
          <a:xfrm>
            <a:off x="2180052" y="3351714"/>
            <a:ext cx="366364" cy="359075"/>
            <a:chOff x="-60988625" y="3740800"/>
            <a:chExt cx="316650" cy="310350"/>
          </a:xfrm>
        </p:grpSpPr>
        <p:sp>
          <p:nvSpPr>
            <p:cNvPr id="7475" name="Google Shape;7475;p92"/>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2"/>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2"/>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92"/>
          <p:cNvGrpSpPr/>
          <p:nvPr/>
        </p:nvGrpSpPr>
        <p:grpSpPr>
          <a:xfrm>
            <a:off x="2180052" y="3807165"/>
            <a:ext cx="366364" cy="365207"/>
            <a:chOff x="-60987850" y="4100950"/>
            <a:chExt cx="316650" cy="315650"/>
          </a:xfrm>
        </p:grpSpPr>
        <p:sp>
          <p:nvSpPr>
            <p:cNvPr id="7479" name="Google Shape;7479;p92"/>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2"/>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2"/>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2"/>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2"/>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92"/>
          <p:cNvGrpSpPr/>
          <p:nvPr/>
        </p:nvGrpSpPr>
        <p:grpSpPr>
          <a:xfrm>
            <a:off x="3949836" y="3352625"/>
            <a:ext cx="369083" cy="357253"/>
            <a:chOff x="-59447250" y="3706150"/>
            <a:chExt cx="319000" cy="308775"/>
          </a:xfrm>
        </p:grpSpPr>
        <p:sp>
          <p:nvSpPr>
            <p:cNvPr id="7485" name="Google Shape;7485;p92"/>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2"/>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92"/>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92"/>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92"/>
          <p:cNvGrpSpPr/>
          <p:nvPr/>
        </p:nvGrpSpPr>
        <p:grpSpPr>
          <a:xfrm>
            <a:off x="1738564" y="1545199"/>
            <a:ext cx="368186" cy="364224"/>
            <a:chOff x="-64406125" y="3362225"/>
            <a:chExt cx="318225" cy="314800"/>
          </a:xfrm>
        </p:grpSpPr>
        <p:sp>
          <p:nvSpPr>
            <p:cNvPr id="7490" name="Google Shape;7490;p92"/>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2"/>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2" name="Google Shape;7492;p92"/>
          <p:cNvSpPr/>
          <p:nvPr/>
        </p:nvSpPr>
        <p:spPr>
          <a:xfrm>
            <a:off x="1801771" y="1986663"/>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3" name="Google Shape;7493;p92"/>
          <p:cNvGrpSpPr/>
          <p:nvPr/>
        </p:nvGrpSpPr>
        <p:grpSpPr>
          <a:xfrm>
            <a:off x="1739027" y="2416044"/>
            <a:ext cx="367261" cy="366364"/>
            <a:chOff x="-64410850" y="4094450"/>
            <a:chExt cx="317425" cy="316650"/>
          </a:xfrm>
        </p:grpSpPr>
        <p:sp>
          <p:nvSpPr>
            <p:cNvPr id="7494" name="Google Shape;7494;p92"/>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92"/>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2"/>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7" name="Google Shape;7497;p92"/>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8" name="Google Shape;7498;p92"/>
          <p:cNvGrpSpPr/>
          <p:nvPr/>
        </p:nvGrpSpPr>
        <p:grpSpPr>
          <a:xfrm>
            <a:off x="3960575" y="1974854"/>
            <a:ext cx="365467" cy="368389"/>
            <a:chOff x="-62516625" y="3743175"/>
            <a:chExt cx="315875" cy="318400"/>
          </a:xfrm>
        </p:grpSpPr>
        <p:sp>
          <p:nvSpPr>
            <p:cNvPr id="7499" name="Google Shape;7499;p92"/>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2"/>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92"/>
          <p:cNvGrpSpPr/>
          <p:nvPr/>
        </p:nvGrpSpPr>
        <p:grpSpPr>
          <a:xfrm>
            <a:off x="3967415" y="2424826"/>
            <a:ext cx="351786" cy="326274"/>
            <a:chOff x="-62511900" y="4129100"/>
            <a:chExt cx="304050" cy="282000"/>
          </a:xfrm>
        </p:grpSpPr>
        <p:sp>
          <p:nvSpPr>
            <p:cNvPr id="7502" name="Google Shape;7502;p92"/>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2"/>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2"/>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92"/>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92"/>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92"/>
          <p:cNvGrpSpPr/>
          <p:nvPr/>
        </p:nvGrpSpPr>
        <p:grpSpPr>
          <a:xfrm>
            <a:off x="2645537" y="2897220"/>
            <a:ext cx="310770" cy="367261"/>
            <a:chOff x="-60597975" y="3367475"/>
            <a:chExt cx="268600" cy="317425"/>
          </a:xfrm>
        </p:grpSpPr>
        <p:sp>
          <p:nvSpPr>
            <p:cNvPr id="7508" name="Google Shape;7508;p92"/>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2"/>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2"/>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2"/>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92"/>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13" name="Google Shape;7513;p92"/>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4" name="Google Shape;7514;p92"/>
          <p:cNvGrpSpPr/>
          <p:nvPr/>
        </p:nvGrpSpPr>
        <p:grpSpPr>
          <a:xfrm>
            <a:off x="2617740" y="3858536"/>
            <a:ext cx="366364" cy="262465"/>
            <a:chOff x="-60621600" y="4145650"/>
            <a:chExt cx="316650" cy="226850"/>
          </a:xfrm>
        </p:grpSpPr>
        <p:sp>
          <p:nvSpPr>
            <p:cNvPr id="7515" name="Google Shape;7515;p92"/>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2"/>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2"/>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2"/>
          <p:cNvGrpSpPr/>
          <p:nvPr/>
        </p:nvGrpSpPr>
        <p:grpSpPr>
          <a:xfrm>
            <a:off x="3954392" y="3807035"/>
            <a:ext cx="359972" cy="365467"/>
            <a:chOff x="-59400775" y="4084200"/>
            <a:chExt cx="311125" cy="315875"/>
          </a:xfrm>
        </p:grpSpPr>
        <p:sp>
          <p:nvSpPr>
            <p:cNvPr id="7519" name="Google Shape;7519;p92"/>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2"/>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2"/>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2"/>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2"/>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2"/>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92"/>
          <p:cNvGrpSpPr/>
          <p:nvPr/>
        </p:nvGrpSpPr>
        <p:grpSpPr>
          <a:xfrm>
            <a:off x="2178486" y="1532866"/>
            <a:ext cx="365438" cy="366364"/>
            <a:chOff x="-64044600" y="3360375"/>
            <a:chExt cx="315850" cy="316650"/>
          </a:xfrm>
        </p:grpSpPr>
        <p:sp>
          <p:nvSpPr>
            <p:cNvPr id="7526" name="Google Shape;7526;p92"/>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92"/>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2"/>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92"/>
          <p:cNvGrpSpPr/>
          <p:nvPr/>
        </p:nvGrpSpPr>
        <p:grpSpPr>
          <a:xfrm>
            <a:off x="2204909" y="1975418"/>
            <a:ext cx="312592" cy="367261"/>
            <a:chOff x="-64022550" y="3727425"/>
            <a:chExt cx="270175" cy="317425"/>
          </a:xfrm>
        </p:grpSpPr>
        <p:sp>
          <p:nvSpPr>
            <p:cNvPr id="7530" name="Google Shape;7530;p92"/>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92"/>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92"/>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92"/>
          <p:cNvGrpSpPr/>
          <p:nvPr/>
        </p:nvGrpSpPr>
        <p:grpSpPr>
          <a:xfrm>
            <a:off x="2229047" y="2404318"/>
            <a:ext cx="264317" cy="367290"/>
            <a:chOff x="-64001300" y="4093650"/>
            <a:chExt cx="228450" cy="317450"/>
          </a:xfrm>
        </p:grpSpPr>
        <p:sp>
          <p:nvSpPr>
            <p:cNvPr id="7534" name="Google Shape;7534;p92"/>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92"/>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92"/>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2"/>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92"/>
          <p:cNvGrpSpPr/>
          <p:nvPr/>
        </p:nvGrpSpPr>
        <p:grpSpPr>
          <a:xfrm>
            <a:off x="848051" y="2897610"/>
            <a:ext cx="359972" cy="366480"/>
            <a:chOff x="-62148800" y="3377700"/>
            <a:chExt cx="311125" cy="316750"/>
          </a:xfrm>
        </p:grpSpPr>
        <p:sp>
          <p:nvSpPr>
            <p:cNvPr id="7539" name="Google Shape;7539;p92"/>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92"/>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92"/>
          <p:cNvGrpSpPr/>
          <p:nvPr/>
        </p:nvGrpSpPr>
        <p:grpSpPr>
          <a:xfrm>
            <a:off x="843958" y="3347607"/>
            <a:ext cx="368157" cy="367290"/>
            <a:chOff x="-62154300" y="3743950"/>
            <a:chExt cx="318200" cy="317450"/>
          </a:xfrm>
        </p:grpSpPr>
        <p:sp>
          <p:nvSpPr>
            <p:cNvPr id="7542" name="Google Shape;7542;p92"/>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2"/>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92"/>
          <p:cNvGrpSpPr/>
          <p:nvPr/>
        </p:nvGrpSpPr>
        <p:grpSpPr>
          <a:xfrm>
            <a:off x="843944" y="3806587"/>
            <a:ext cx="368186" cy="366364"/>
            <a:chOff x="-62151950" y="4111775"/>
            <a:chExt cx="318225" cy="316650"/>
          </a:xfrm>
        </p:grpSpPr>
        <p:sp>
          <p:nvSpPr>
            <p:cNvPr id="7545" name="Google Shape;7545;p92"/>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2"/>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2"/>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2"/>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92"/>
          <p:cNvGrpSpPr/>
          <p:nvPr/>
        </p:nvGrpSpPr>
        <p:grpSpPr>
          <a:xfrm>
            <a:off x="3062568" y="2897133"/>
            <a:ext cx="368157" cy="367434"/>
            <a:chOff x="-60254550" y="3367325"/>
            <a:chExt cx="318200" cy="317575"/>
          </a:xfrm>
        </p:grpSpPr>
        <p:sp>
          <p:nvSpPr>
            <p:cNvPr id="7550" name="Google Shape;7550;p92"/>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92"/>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2"/>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2"/>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92"/>
          <p:cNvGrpSpPr/>
          <p:nvPr/>
        </p:nvGrpSpPr>
        <p:grpSpPr>
          <a:xfrm>
            <a:off x="3063465" y="3348127"/>
            <a:ext cx="366364" cy="366248"/>
            <a:chOff x="-60255350" y="3733825"/>
            <a:chExt cx="316650" cy="316550"/>
          </a:xfrm>
        </p:grpSpPr>
        <p:sp>
          <p:nvSpPr>
            <p:cNvPr id="7555" name="Google Shape;7555;p92"/>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2"/>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2"/>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92"/>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92"/>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2"/>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2"/>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2" name="Google Shape;7562;p92"/>
          <p:cNvGrpSpPr/>
          <p:nvPr/>
        </p:nvGrpSpPr>
        <p:grpSpPr>
          <a:xfrm>
            <a:off x="3091262" y="3807035"/>
            <a:ext cx="310770" cy="365467"/>
            <a:chOff x="-60232500" y="4101525"/>
            <a:chExt cx="268600" cy="315875"/>
          </a:xfrm>
        </p:grpSpPr>
        <p:sp>
          <p:nvSpPr>
            <p:cNvPr id="7563" name="Google Shape;7563;p92"/>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2"/>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5" name="Google Shape;7565;p92"/>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6" name="Google Shape;7566;p92"/>
          <p:cNvGrpSpPr/>
          <p:nvPr/>
        </p:nvGrpSpPr>
        <p:grpSpPr>
          <a:xfrm>
            <a:off x="2624262" y="1532866"/>
            <a:ext cx="368186" cy="366364"/>
            <a:chOff x="-63679950" y="3360375"/>
            <a:chExt cx="318225" cy="316650"/>
          </a:xfrm>
        </p:grpSpPr>
        <p:sp>
          <p:nvSpPr>
            <p:cNvPr id="7567" name="Google Shape;7567;p92"/>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2"/>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2"/>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2"/>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1" name="Google Shape;7571;p92"/>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2" name="Google Shape;7572;p92"/>
          <p:cNvGrpSpPr/>
          <p:nvPr/>
        </p:nvGrpSpPr>
        <p:grpSpPr>
          <a:xfrm>
            <a:off x="2622889" y="2404203"/>
            <a:ext cx="370934" cy="367521"/>
            <a:chOff x="-63679950" y="4093450"/>
            <a:chExt cx="320600" cy="317650"/>
          </a:xfrm>
        </p:grpSpPr>
        <p:sp>
          <p:nvSpPr>
            <p:cNvPr id="7573" name="Google Shape;7573;p92"/>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92"/>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92"/>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92"/>
          <p:cNvGrpSpPr/>
          <p:nvPr/>
        </p:nvGrpSpPr>
        <p:grpSpPr>
          <a:xfrm>
            <a:off x="1283006" y="2897205"/>
            <a:ext cx="366364" cy="367290"/>
            <a:chOff x="-61784125" y="3377700"/>
            <a:chExt cx="316650" cy="317450"/>
          </a:xfrm>
        </p:grpSpPr>
        <p:sp>
          <p:nvSpPr>
            <p:cNvPr id="7577" name="Google Shape;7577;p92"/>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2"/>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2"/>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92"/>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92"/>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2"/>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2"/>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92"/>
          <p:cNvGrpSpPr/>
          <p:nvPr/>
        </p:nvGrpSpPr>
        <p:grpSpPr>
          <a:xfrm>
            <a:off x="1283006" y="3347607"/>
            <a:ext cx="366364" cy="367290"/>
            <a:chOff x="-61783350" y="3743950"/>
            <a:chExt cx="316650" cy="317450"/>
          </a:xfrm>
        </p:grpSpPr>
        <p:sp>
          <p:nvSpPr>
            <p:cNvPr id="7585" name="Google Shape;7585;p92"/>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2"/>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7" name="Google Shape;7587;p92"/>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92"/>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2"/>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0" name="Google Shape;7590;p92"/>
          <p:cNvGrpSpPr/>
          <p:nvPr/>
        </p:nvGrpSpPr>
        <p:grpSpPr>
          <a:xfrm>
            <a:off x="3504430" y="3807440"/>
            <a:ext cx="369112" cy="364657"/>
            <a:chOff x="-59869425" y="4102225"/>
            <a:chExt cx="319025" cy="315175"/>
          </a:xfrm>
        </p:grpSpPr>
        <p:sp>
          <p:nvSpPr>
            <p:cNvPr id="7591" name="Google Shape;7591;p92"/>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92"/>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2"/>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2"/>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92"/>
          <p:cNvGrpSpPr/>
          <p:nvPr/>
        </p:nvGrpSpPr>
        <p:grpSpPr>
          <a:xfrm>
            <a:off x="2623233" y="4276262"/>
            <a:ext cx="366364" cy="365467"/>
            <a:chOff x="-59029025" y="3711650"/>
            <a:chExt cx="316650" cy="315875"/>
          </a:xfrm>
        </p:grpSpPr>
        <p:sp>
          <p:nvSpPr>
            <p:cNvPr id="7596" name="Google Shape;7596;p92"/>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2"/>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2"/>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92"/>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92"/>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2"/>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2"/>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92"/>
          <p:cNvGrpSpPr/>
          <p:nvPr/>
        </p:nvGrpSpPr>
        <p:grpSpPr>
          <a:xfrm>
            <a:off x="4859311" y="1532317"/>
            <a:ext cx="351940" cy="348188"/>
            <a:chOff x="581525" y="3254850"/>
            <a:chExt cx="297750" cy="294575"/>
          </a:xfrm>
        </p:grpSpPr>
        <p:sp>
          <p:nvSpPr>
            <p:cNvPr id="7604" name="Google Shape;7604;p92"/>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2"/>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2"/>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2"/>
          <p:cNvGrpSpPr/>
          <p:nvPr/>
        </p:nvGrpSpPr>
        <p:grpSpPr>
          <a:xfrm>
            <a:off x="4858380" y="1971253"/>
            <a:ext cx="353802" cy="351497"/>
            <a:chOff x="580725" y="3617925"/>
            <a:chExt cx="299325" cy="297375"/>
          </a:xfrm>
        </p:grpSpPr>
        <p:sp>
          <p:nvSpPr>
            <p:cNvPr id="7608" name="Google Shape;7608;p92"/>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2"/>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2"/>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2"/>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2"/>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92"/>
          <p:cNvGrpSpPr/>
          <p:nvPr/>
        </p:nvGrpSpPr>
        <p:grpSpPr>
          <a:xfrm>
            <a:off x="4860242" y="2418443"/>
            <a:ext cx="350079" cy="350079"/>
            <a:chOff x="583100" y="3982600"/>
            <a:chExt cx="296175" cy="296175"/>
          </a:xfrm>
        </p:grpSpPr>
        <p:sp>
          <p:nvSpPr>
            <p:cNvPr id="7614" name="Google Shape;7614;p92"/>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92"/>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92"/>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2"/>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2"/>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2"/>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2"/>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2"/>
          <p:cNvGrpSpPr/>
          <p:nvPr/>
        </p:nvGrpSpPr>
        <p:grpSpPr>
          <a:xfrm>
            <a:off x="7092856" y="1532067"/>
            <a:ext cx="307231" cy="348690"/>
            <a:chOff x="2423775" y="3226875"/>
            <a:chExt cx="259925" cy="295000"/>
          </a:xfrm>
        </p:grpSpPr>
        <p:sp>
          <p:nvSpPr>
            <p:cNvPr id="7622" name="Google Shape;7622;p92"/>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2"/>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2"/>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92"/>
          <p:cNvGrpSpPr/>
          <p:nvPr/>
        </p:nvGrpSpPr>
        <p:grpSpPr>
          <a:xfrm>
            <a:off x="7070043" y="1973352"/>
            <a:ext cx="352857" cy="347301"/>
            <a:chOff x="2404875" y="3592725"/>
            <a:chExt cx="298525" cy="293825"/>
          </a:xfrm>
        </p:grpSpPr>
        <p:sp>
          <p:nvSpPr>
            <p:cNvPr id="7626" name="Google Shape;7626;p92"/>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2"/>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2"/>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92"/>
          <p:cNvGrpSpPr/>
          <p:nvPr/>
        </p:nvGrpSpPr>
        <p:grpSpPr>
          <a:xfrm>
            <a:off x="7070974" y="2418917"/>
            <a:ext cx="350995" cy="349133"/>
            <a:chOff x="2404875" y="3955825"/>
            <a:chExt cx="296950" cy="295375"/>
          </a:xfrm>
        </p:grpSpPr>
        <p:sp>
          <p:nvSpPr>
            <p:cNvPr id="7630" name="Google Shape;7630;p92"/>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92"/>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92"/>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2"/>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92"/>
          <p:cNvGrpSpPr/>
          <p:nvPr/>
        </p:nvGrpSpPr>
        <p:grpSpPr>
          <a:xfrm>
            <a:off x="5764954" y="2883111"/>
            <a:ext cx="349163" cy="350079"/>
            <a:chOff x="4263650" y="3235150"/>
            <a:chExt cx="295400" cy="296175"/>
          </a:xfrm>
        </p:grpSpPr>
        <p:sp>
          <p:nvSpPr>
            <p:cNvPr id="7635" name="Google Shape;7635;p92"/>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2"/>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2"/>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92"/>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92"/>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92"/>
          <p:cNvGrpSpPr/>
          <p:nvPr/>
        </p:nvGrpSpPr>
        <p:grpSpPr>
          <a:xfrm>
            <a:off x="5762634" y="3342272"/>
            <a:ext cx="353802" cy="327739"/>
            <a:chOff x="4266025" y="3609275"/>
            <a:chExt cx="299325" cy="277275"/>
          </a:xfrm>
        </p:grpSpPr>
        <p:sp>
          <p:nvSpPr>
            <p:cNvPr id="7641" name="Google Shape;7641;p92"/>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2"/>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92"/>
          <p:cNvGrpSpPr/>
          <p:nvPr/>
        </p:nvGrpSpPr>
        <p:grpSpPr>
          <a:xfrm>
            <a:off x="5763092" y="3807659"/>
            <a:ext cx="352886" cy="349133"/>
            <a:chOff x="4263650" y="3963700"/>
            <a:chExt cx="298550" cy="295375"/>
          </a:xfrm>
        </p:grpSpPr>
        <p:sp>
          <p:nvSpPr>
            <p:cNvPr id="7644" name="Google Shape;7644;p92"/>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2"/>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92"/>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92"/>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2"/>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2"/>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2"/>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2"/>
          <p:cNvGrpSpPr/>
          <p:nvPr/>
        </p:nvGrpSpPr>
        <p:grpSpPr>
          <a:xfrm>
            <a:off x="8041429" y="2883111"/>
            <a:ext cx="226264" cy="350079"/>
            <a:chOff x="6164975" y="3211525"/>
            <a:chExt cx="191425" cy="296175"/>
          </a:xfrm>
        </p:grpSpPr>
        <p:sp>
          <p:nvSpPr>
            <p:cNvPr id="7652" name="Google Shape;7652;p92"/>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2"/>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2"/>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2"/>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2"/>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2"/>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2"/>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2"/>
          <p:cNvGrpSpPr/>
          <p:nvPr/>
        </p:nvGrpSpPr>
        <p:grpSpPr>
          <a:xfrm>
            <a:off x="5303466" y="1531387"/>
            <a:ext cx="352886" cy="350049"/>
            <a:chOff x="946175" y="3253275"/>
            <a:chExt cx="298550" cy="296150"/>
          </a:xfrm>
        </p:grpSpPr>
        <p:sp>
          <p:nvSpPr>
            <p:cNvPr id="7660" name="Google Shape;7660;p92"/>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2"/>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2"/>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2"/>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92"/>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5" name="Google Shape;7665;p92"/>
          <p:cNvGrpSpPr/>
          <p:nvPr/>
        </p:nvGrpSpPr>
        <p:grpSpPr>
          <a:xfrm>
            <a:off x="5304397" y="1973351"/>
            <a:ext cx="351024" cy="347301"/>
            <a:chOff x="946175" y="3619500"/>
            <a:chExt cx="296975" cy="293825"/>
          </a:xfrm>
        </p:grpSpPr>
        <p:sp>
          <p:nvSpPr>
            <p:cNvPr id="7666" name="Google Shape;7666;p92"/>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2"/>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2"/>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2"/>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92"/>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2"/>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92"/>
          <p:cNvGrpSpPr/>
          <p:nvPr/>
        </p:nvGrpSpPr>
        <p:grpSpPr>
          <a:xfrm>
            <a:off x="5303939" y="2417985"/>
            <a:ext cx="351940" cy="350995"/>
            <a:chOff x="944600" y="3981825"/>
            <a:chExt cx="297750" cy="296950"/>
          </a:xfrm>
        </p:grpSpPr>
        <p:sp>
          <p:nvSpPr>
            <p:cNvPr id="7673" name="Google Shape;7673;p92"/>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92"/>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92"/>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92"/>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92"/>
          <p:cNvGrpSpPr/>
          <p:nvPr/>
        </p:nvGrpSpPr>
        <p:grpSpPr>
          <a:xfrm>
            <a:off x="7520875" y="1531845"/>
            <a:ext cx="350079" cy="349133"/>
            <a:chOff x="2768750" y="3227275"/>
            <a:chExt cx="296175" cy="295375"/>
          </a:xfrm>
        </p:grpSpPr>
        <p:sp>
          <p:nvSpPr>
            <p:cNvPr id="7678" name="Google Shape;7678;p92"/>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92"/>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92"/>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2"/>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2"/>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2"/>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2"/>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92"/>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92"/>
          <p:cNvGrpSpPr/>
          <p:nvPr/>
        </p:nvGrpSpPr>
        <p:grpSpPr>
          <a:xfrm>
            <a:off x="7541826" y="1972717"/>
            <a:ext cx="308177" cy="348572"/>
            <a:chOff x="2786075" y="3591800"/>
            <a:chExt cx="260725" cy="294900"/>
          </a:xfrm>
        </p:grpSpPr>
        <p:sp>
          <p:nvSpPr>
            <p:cNvPr id="7687" name="Google Shape;7687;p92"/>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2"/>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2"/>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2"/>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2"/>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92"/>
          <p:cNvGrpSpPr/>
          <p:nvPr/>
        </p:nvGrpSpPr>
        <p:grpSpPr>
          <a:xfrm>
            <a:off x="7582324" y="2418444"/>
            <a:ext cx="227180" cy="350079"/>
            <a:chOff x="2819150" y="3955025"/>
            <a:chExt cx="192200" cy="296175"/>
          </a:xfrm>
        </p:grpSpPr>
        <p:sp>
          <p:nvSpPr>
            <p:cNvPr id="7693" name="Google Shape;7693;p92"/>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2"/>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2"/>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2"/>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92"/>
          <p:cNvGrpSpPr/>
          <p:nvPr/>
        </p:nvGrpSpPr>
        <p:grpSpPr>
          <a:xfrm>
            <a:off x="6206097" y="2884042"/>
            <a:ext cx="349133" cy="348217"/>
            <a:chOff x="4629125" y="3235150"/>
            <a:chExt cx="295375" cy="294600"/>
          </a:xfrm>
        </p:grpSpPr>
        <p:sp>
          <p:nvSpPr>
            <p:cNvPr id="7698" name="Google Shape;7698;p92"/>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92"/>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92"/>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2"/>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2"/>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2"/>
          <p:cNvGrpSpPr/>
          <p:nvPr/>
        </p:nvGrpSpPr>
        <p:grpSpPr>
          <a:xfrm>
            <a:off x="6206082" y="3331575"/>
            <a:ext cx="349163" cy="349133"/>
            <a:chOff x="4628325" y="3599825"/>
            <a:chExt cx="295400" cy="295375"/>
          </a:xfrm>
        </p:grpSpPr>
        <p:sp>
          <p:nvSpPr>
            <p:cNvPr id="7704" name="Google Shape;7704;p92"/>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2"/>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2"/>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2"/>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2"/>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2"/>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92"/>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92"/>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2"/>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2"/>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2"/>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92"/>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92"/>
          <p:cNvGrpSpPr/>
          <p:nvPr/>
        </p:nvGrpSpPr>
        <p:grpSpPr>
          <a:xfrm>
            <a:off x="6227033" y="3807186"/>
            <a:ext cx="307261" cy="350079"/>
            <a:chOff x="4645650" y="3962900"/>
            <a:chExt cx="259950" cy="296175"/>
          </a:xfrm>
        </p:grpSpPr>
        <p:sp>
          <p:nvSpPr>
            <p:cNvPr id="7717" name="Google Shape;7717;p92"/>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2"/>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2"/>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92"/>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92"/>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2"/>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92"/>
          <p:cNvGrpSpPr/>
          <p:nvPr/>
        </p:nvGrpSpPr>
        <p:grpSpPr>
          <a:xfrm>
            <a:off x="7979994" y="3332048"/>
            <a:ext cx="349133" cy="348188"/>
            <a:chOff x="6143725" y="3582500"/>
            <a:chExt cx="295375" cy="294575"/>
          </a:xfrm>
        </p:grpSpPr>
        <p:sp>
          <p:nvSpPr>
            <p:cNvPr id="7724" name="Google Shape;7724;p92"/>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2"/>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2"/>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2"/>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92"/>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92"/>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2"/>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92"/>
          <p:cNvGrpSpPr/>
          <p:nvPr/>
        </p:nvGrpSpPr>
        <p:grpSpPr>
          <a:xfrm>
            <a:off x="5748820" y="1531387"/>
            <a:ext cx="350995" cy="350049"/>
            <a:chOff x="1310075" y="3253275"/>
            <a:chExt cx="296950" cy="296150"/>
          </a:xfrm>
        </p:grpSpPr>
        <p:sp>
          <p:nvSpPr>
            <p:cNvPr id="7732" name="Google Shape;7732;p92"/>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92"/>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2"/>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5" name="Google Shape;7735;p92"/>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92"/>
          <p:cNvGrpSpPr/>
          <p:nvPr/>
        </p:nvGrpSpPr>
        <p:grpSpPr>
          <a:xfrm>
            <a:off x="5748347" y="2417646"/>
            <a:ext cx="351941" cy="351675"/>
            <a:chOff x="1310075" y="3980250"/>
            <a:chExt cx="297750" cy="297525"/>
          </a:xfrm>
        </p:grpSpPr>
        <p:sp>
          <p:nvSpPr>
            <p:cNvPr id="7737" name="Google Shape;7737;p92"/>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2"/>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2"/>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2"/>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2"/>
          <p:cNvGrpSpPr/>
          <p:nvPr/>
        </p:nvGrpSpPr>
        <p:grpSpPr>
          <a:xfrm>
            <a:off x="8013136" y="1531845"/>
            <a:ext cx="266305" cy="349133"/>
            <a:chOff x="3167275" y="3227275"/>
            <a:chExt cx="225300" cy="295375"/>
          </a:xfrm>
        </p:grpSpPr>
        <p:sp>
          <p:nvSpPr>
            <p:cNvPr id="7742" name="Google Shape;7742;p92"/>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2"/>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2"/>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92"/>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92"/>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7" name="Google Shape;7747;p92"/>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8" name="Google Shape;7748;p92"/>
          <p:cNvGrpSpPr/>
          <p:nvPr/>
        </p:nvGrpSpPr>
        <p:grpSpPr>
          <a:xfrm>
            <a:off x="7970318" y="2418902"/>
            <a:ext cx="351940" cy="349163"/>
            <a:chOff x="3133425" y="3955025"/>
            <a:chExt cx="297750" cy="295400"/>
          </a:xfrm>
        </p:grpSpPr>
        <p:sp>
          <p:nvSpPr>
            <p:cNvPr id="7749" name="Google Shape;7749;p92"/>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92"/>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2"/>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2"/>
          <p:cNvGrpSpPr/>
          <p:nvPr/>
        </p:nvGrpSpPr>
        <p:grpSpPr>
          <a:xfrm>
            <a:off x="6650491" y="2882490"/>
            <a:ext cx="350079" cy="351320"/>
            <a:chOff x="4991425" y="3234750"/>
            <a:chExt cx="296175" cy="297225"/>
          </a:xfrm>
        </p:grpSpPr>
        <p:sp>
          <p:nvSpPr>
            <p:cNvPr id="7753" name="Google Shape;7753;p92"/>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2"/>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2"/>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2"/>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2"/>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92"/>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92"/>
          <p:cNvGrpSpPr/>
          <p:nvPr/>
        </p:nvGrpSpPr>
        <p:grpSpPr>
          <a:xfrm>
            <a:off x="6650491" y="3352053"/>
            <a:ext cx="350079" cy="308177"/>
            <a:chOff x="4991425" y="3617150"/>
            <a:chExt cx="296175" cy="260725"/>
          </a:xfrm>
        </p:grpSpPr>
        <p:sp>
          <p:nvSpPr>
            <p:cNvPr id="7760" name="Google Shape;7760;p92"/>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92"/>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92"/>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2"/>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2"/>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2"/>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92"/>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92"/>
          <p:cNvGrpSpPr/>
          <p:nvPr/>
        </p:nvGrpSpPr>
        <p:grpSpPr>
          <a:xfrm>
            <a:off x="6727764" y="3807644"/>
            <a:ext cx="195532" cy="349163"/>
            <a:chOff x="5056800" y="3962900"/>
            <a:chExt cx="165425" cy="295400"/>
          </a:xfrm>
        </p:grpSpPr>
        <p:sp>
          <p:nvSpPr>
            <p:cNvPr id="7768" name="Google Shape;7768;p92"/>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2"/>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2"/>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92"/>
          <p:cNvGrpSpPr/>
          <p:nvPr/>
        </p:nvGrpSpPr>
        <p:grpSpPr>
          <a:xfrm>
            <a:off x="7979062" y="3807660"/>
            <a:ext cx="350995" cy="349133"/>
            <a:chOff x="6168925" y="3936925"/>
            <a:chExt cx="296950" cy="295375"/>
          </a:xfrm>
        </p:grpSpPr>
        <p:sp>
          <p:nvSpPr>
            <p:cNvPr id="7772" name="Google Shape;7772;p92"/>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2"/>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2"/>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2"/>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92"/>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92"/>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92"/>
          <p:cNvGrpSpPr/>
          <p:nvPr/>
        </p:nvGrpSpPr>
        <p:grpSpPr>
          <a:xfrm>
            <a:off x="6192756" y="1531845"/>
            <a:ext cx="348188" cy="349133"/>
            <a:chOff x="1674750" y="3254050"/>
            <a:chExt cx="294575" cy="295375"/>
          </a:xfrm>
        </p:grpSpPr>
        <p:sp>
          <p:nvSpPr>
            <p:cNvPr id="7779" name="Google Shape;7779;p92"/>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92"/>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2"/>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92"/>
          <p:cNvGrpSpPr/>
          <p:nvPr/>
        </p:nvGrpSpPr>
        <p:grpSpPr>
          <a:xfrm>
            <a:off x="6207177" y="1972435"/>
            <a:ext cx="319347" cy="349133"/>
            <a:chOff x="1687350" y="3618725"/>
            <a:chExt cx="270175" cy="295375"/>
          </a:xfrm>
        </p:grpSpPr>
        <p:sp>
          <p:nvSpPr>
            <p:cNvPr id="7783" name="Google Shape;7783;p92"/>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92"/>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2"/>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92"/>
          <p:cNvGrpSpPr/>
          <p:nvPr/>
        </p:nvGrpSpPr>
        <p:grpSpPr>
          <a:xfrm>
            <a:off x="6190880" y="2418916"/>
            <a:ext cx="351940" cy="349133"/>
            <a:chOff x="1672375" y="3982600"/>
            <a:chExt cx="297750" cy="295375"/>
          </a:xfrm>
        </p:grpSpPr>
        <p:sp>
          <p:nvSpPr>
            <p:cNvPr id="7787" name="Google Shape;7787;p92"/>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92"/>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92"/>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92"/>
          <p:cNvGrpSpPr/>
          <p:nvPr/>
        </p:nvGrpSpPr>
        <p:grpSpPr>
          <a:xfrm>
            <a:off x="4882872" y="2883111"/>
            <a:ext cx="350079" cy="350079"/>
            <a:chOff x="3497300" y="3227275"/>
            <a:chExt cx="296175" cy="296175"/>
          </a:xfrm>
        </p:grpSpPr>
        <p:sp>
          <p:nvSpPr>
            <p:cNvPr id="7791" name="Google Shape;7791;p92"/>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92"/>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2"/>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2"/>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92"/>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92"/>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2"/>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2"/>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9" name="Google Shape;7799;p92"/>
          <p:cNvGrpSpPr/>
          <p:nvPr/>
        </p:nvGrpSpPr>
        <p:grpSpPr>
          <a:xfrm>
            <a:off x="4883345" y="3332506"/>
            <a:ext cx="349133" cy="347272"/>
            <a:chOff x="3497300" y="3591950"/>
            <a:chExt cx="295375" cy="293800"/>
          </a:xfrm>
        </p:grpSpPr>
        <p:sp>
          <p:nvSpPr>
            <p:cNvPr id="7800" name="Google Shape;7800;p92"/>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92"/>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2"/>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92"/>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92"/>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2"/>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92"/>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92"/>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92"/>
          <p:cNvGrpSpPr/>
          <p:nvPr/>
        </p:nvGrpSpPr>
        <p:grpSpPr>
          <a:xfrm>
            <a:off x="4883345" y="3807644"/>
            <a:ext cx="349133" cy="349163"/>
            <a:chOff x="3497300" y="3955025"/>
            <a:chExt cx="295375" cy="295400"/>
          </a:xfrm>
        </p:grpSpPr>
        <p:sp>
          <p:nvSpPr>
            <p:cNvPr id="7809" name="Google Shape;7809;p92"/>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2"/>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2"/>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92"/>
          <p:cNvGrpSpPr/>
          <p:nvPr/>
        </p:nvGrpSpPr>
        <p:grpSpPr>
          <a:xfrm>
            <a:off x="7107917" y="2883835"/>
            <a:ext cx="327739" cy="348631"/>
            <a:chOff x="5364750" y="3235150"/>
            <a:chExt cx="277275" cy="294950"/>
          </a:xfrm>
        </p:grpSpPr>
        <p:sp>
          <p:nvSpPr>
            <p:cNvPr id="7813" name="Google Shape;7813;p92"/>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92"/>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92"/>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2"/>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2"/>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2"/>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2"/>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92"/>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92"/>
          <p:cNvGrpSpPr/>
          <p:nvPr/>
        </p:nvGrpSpPr>
        <p:grpSpPr>
          <a:xfrm>
            <a:off x="7096274" y="3330171"/>
            <a:ext cx="351024" cy="351940"/>
            <a:chOff x="5355300" y="3598250"/>
            <a:chExt cx="296975" cy="297750"/>
          </a:xfrm>
        </p:grpSpPr>
        <p:sp>
          <p:nvSpPr>
            <p:cNvPr id="7822" name="Google Shape;7822;p92"/>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92"/>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92"/>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2"/>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2"/>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2"/>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92"/>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92"/>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92"/>
          <p:cNvGrpSpPr/>
          <p:nvPr/>
        </p:nvGrpSpPr>
        <p:grpSpPr>
          <a:xfrm>
            <a:off x="7100470" y="3869093"/>
            <a:ext cx="342632" cy="226264"/>
            <a:chOff x="5358450" y="4015675"/>
            <a:chExt cx="289875" cy="191425"/>
          </a:xfrm>
        </p:grpSpPr>
        <p:sp>
          <p:nvSpPr>
            <p:cNvPr id="7831" name="Google Shape;7831;p92"/>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2"/>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2"/>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2"/>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5" name="Google Shape;7835;p92"/>
          <p:cNvGrpSpPr/>
          <p:nvPr/>
        </p:nvGrpSpPr>
        <p:grpSpPr>
          <a:xfrm>
            <a:off x="6226953" y="4251624"/>
            <a:ext cx="351024" cy="325464"/>
            <a:chOff x="6543825" y="3202075"/>
            <a:chExt cx="296975" cy="275350"/>
          </a:xfrm>
        </p:grpSpPr>
        <p:sp>
          <p:nvSpPr>
            <p:cNvPr id="7836" name="Google Shape;7836;p92"/>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2"/>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92"/>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92"/>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2"/>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2"/>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92"/>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92"/>
          <p:cNvGrpSpPr/>
          <p:nvPr/>
        </p:nvGrpSpPr>
        <p:grpSpPr>
          <a:xfrm>
            <a:off x="6633934" y="1531372"/>
            <a:ext cx="350079" cy="350079"/>
            <a:chOff x="2037825" y="3254050"/>
            <a:chExt cx="296175" cy="296175"/>
          </a:xfrm>
        </p:grpSpPr>
        <p:sp>
          <p:nvSpPr>
            <p:cNvPr id="7844" name="Google Shape;7844;p92"/>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2"/>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92"/>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92"/>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2"/>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2"/>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92"/>
          <p:cNvGrpSpPr/>
          <p:nvPr/>
        </p:nvGrpSpPr>
        <p:grpSpPr>
          <a:xfrm>
            <a:off x="6632072" y="1972539"/>
            <a:ext cx="353802" cy="348926"/>
            <a:chOff x="2034675" y="3617925"/>
            <a:chExt cx="299325" cy="295200"/>
          </a:xfrm>
        </p:grpSpPr>
        <p:sp>
          <p:nvSpPr>
            <p:cNvPr id="7851" name="Google Shape;7851;p92"/>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92"/>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92"/>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2"/>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2"/>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2"/>
          <p:cNvGrpSpPr/>
          <p:nvPr/>
        </p:nvGrpSpPr>
        <p:grpSpPr>
          <a:xfrm>
            <a:off x="6633934" y="2418916"/>
            <a:ext cx="350079" cy="349133"/>
            <a:chOff x="2037825" y="3981825"/>
            <a:chExt cx="296175" cy="295375"/>
          </a:xfrm>
        </p:grpSpPr>
        <p:sp>
          <p:nvSpPr>
            <p:cNvPr id="7857" name="Google Shape;7857;p92"/>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2"/>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2"/>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92"/>
          <p:cNvGrpSpPr/>
          <p:nvPr/>
        </p:nvGrpSpPr>
        <p:grpSpPr>
          <a:xfrm>
            <a:off x="5318952" y="2915232"/>
            <a:ext cx="350079" cy="285837"/>
            <a:chOff x="3860400" y="3254050"/>
            <a:chExt cx="296175" cy="241825"/>
          </a:xfrm>
        </p:grpSpPr>
        <p:sp>
          <p:nvSpPr>
            <p:cNvPr id="7861" name="Google Shape;7861;p92"/>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92"/>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2"/>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92"/>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92"/>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2"/>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2"/>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92"/>
          <p:cNvGrpSpPr/>
          <p:nvPr/>
        </p:nvGrpSpPr>
        <p:grpSpPr>
          <a:xfrm>
            <a:off x="5318479" y="3331102"/>
            <a:ext cx="351024" cy="350079"/>
            <a:chOff x="3859600" y="3591950"/>
            <a:chExt cx="296975" cy="296175"/>
          </a:xfrm>
        </p:grpSpPr>
        <p:sp>
          <p:nvSpPr>
            <p:cNvPr id="7869" name="Google Shape;7869;p92"/>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2"/>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2"/>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2"/>
          <p:cNvGrpSpPr/>
          <p:nvPr/>
        </p:nvGrpSpPr>
        <p:grpSpPr>
          <a:xfrm>
            <a:off x="5318952" y="3807186"/>
            <a:ext cx="350079" cy="350079"/>
            <a:chOff x="3860400" y="3955025"/>
            <a:chExt cx="296175" cy="296175"/>
          </a:xfrm>
        </p:grpSpPr>
        <p:sp>
          <p:nvSpPr>
            <p:cNvPr id="7873" name="Google Shape;7873;p92"/>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2"/>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2"/>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92"/>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92"/>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8" name="Google Shape;7878;p92"/>
          <p:cNvGrpSpPr/>
          <p:nvPr/>
        </p:nvGrpSpPr>
        <p:grpSpPr>
          <a:xfrm>
            <a:off x="7534167" y="2883584"/>
            <a:ext cx="355664" cy="349133"/>
            <a:chOff x="5716825" y="3235950"/>
            <a:chExt cx="300900" cy="295375"/>
          </a:xfrm>
        </p:grpSpPr>
        <p:sp>
          <p:nvSpPr>
            <p:cNvPr id="7879" name="Google Shape;7879;p92"/>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2"/>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2"/>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2"/>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92"/>
          <p:cNvGrpSpPr/>
          <p:nvPr/>
        </p:nvGrpSpPr>
        <p:grpSpPr>
          <a:xfrm>
            <a:off x="7547199" y="3342272"/>
            <a:ext cx="329601" cy="327739"/>
            <a:chOff x="5727850" y="3609275"/>
            <a:chExt cx="278850" cy="277275"/>
          </a:xfrm>
        </p:grpSpPr>
        <p:sp>
          <p:nvSpPr>
            <p:cNvPr id="7884" name="Google Shape;7884;p92"/>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92"/>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2"/>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2"/>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2"/>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92"/>
          <p:cNvGrpSpPr/>
          <p:nvPr/>
        </p:nvGrpSpPr>
        <p:grpSpPr>
          <a:xfrm>
            <a:off x="7558383" y="3807659"/>
            <a:ext cx="307231" cy="349133"/>
            <a:chOff x="5736525" y="3963700"/>
            <a:chExt cx="259925" cy="295375"/>
          </a:xfrm>
        </p:grpSpPr>
        <p:sp>
          <p:nvSpPr>
            <p:cNvPr id="7890" name="Google Shape;7890;p92"/>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92"/>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2"/>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92"/>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92"/>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2"/>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92"/>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92"/>
          <p:cNvGrpSpPr/>
          <p:nvPr/>
        </p:nvGrpSpPr>
        <p:grpSpPr>
          <a:xfrm>
            <a:off x="6649963" y="4256985"/>
            <a:ext cx="351024" cy="350079"/>
            <a:chOff x="6553275" y="3604550"/>
            <a:chExt cx="296975" cy="296175"/>
          </a:xfrm>
        </p:grpSpPr>
        <p:sp>
          <p:nvSpPr>
            <p:cNvPr id="7898" name="Google Shape;7898;p92"/>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2"/>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92"/>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92"/>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2"/>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2"/>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4" name="Google Shape;7904;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48"/>
          <p:cNvSpPr txBox="1"/>
          <p:nvPr/>
        </p:nvSpPr>
        <p:spPr>
          <a:xfrm>
            <a:off x="219350" y="0"/>
            <a:ext cx="66228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solidFill>
                  <a:schemeClr val="accent6"/>
                </a:solidFill>
                <a:latin typeface="Raleway ExtraBold"/>
                <a:ea typeface="Raleway ExtraBold"/>
                <a:cs typeface="Raleway ExtraBold"/>
                <a:sym typeface="Raleway ExtraBold"/>
              </a:rPr>
              <a:t>Persuasive strategies </a:t>
            </a:r>
            <a:endParaRPr/>
          </a:p>
        </p:txBody>
      </p:sp>
      <p:sp>
        <p:nvSpPr>
          <p:cNvPr id="802" name="Google Shape;802;p48"/>
          <p:cNvSpPr txBox="1"/>
          <p:nvPr/>
        </p:nvSpPr>
        <p:spPr>
          <a:xfrm>
            <a:off x="374125" y="956700"/>
            <a:ext cx="3249000" cy="58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Open Sans"/>
                <a:ea typeface="Open Sans"/>
                <a:cs typeface="Open Sans"/>
                <a:sym typeface="Open Sans"/>
              </a:rPr>
              <a:t>Scarcity</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21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accent6"/>
              </a:solidFill>
              <a:latin typeface="Open Sans"/>
              <a:ea typeface="Open Sans"/>
              <a:cs typeface="Open Sans"/>
              <a:sym typeface="Open Sans"/>
            </a:endParaRPr>
          </a:p>
        </p:txBody>
      </p:sp>
      <p:sp>
        <p:nvSpPr>
          <p:cNvPr id="803" name="Google Shape;803;p48"/>
          <p:cNvSpPr txBox="1"/>
          <p:nvPr/>
        </p:nvSpPr>
        <p:spPr>
          <a:xfrm>
            <a:off x="2828525" y="2679900"/>
            <a:ext cx="245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Open Sans"/>
                <a:ea typeface="Open Sans"/>
                <a:cs typeface="Open Sans"/>
                <a:sym typeface="Open Sans"/>
              </a:rPr>
              <a:t>Introduce limited time mediation </a:t>
            </a:r>
            <a:r>
              <a:rPr lang="en">
                <a:solidFill>
                  <a:schemeClr val="accent6"/>
                </a:solidFill>
                <a:latin typeface="Open Sans"/>
                <a:ea typeface="Open Sans"/>
                <a:cs typeface="Open Sans"/>
                <a:sym typeface="Open Sans"/>
              </a:rPr>
              <a:t>exercise</a:t>
            </a:r>
            <a:r>
              <a:rPr lang="en">
                <a:solidFill>
                  <a:schemeClr val="accent6"/>
                </a:solidFill>
                <a:latin typeface="Open Sans"/>
                <a:ea typeface="Open Sans"/>
                <a:cs typeface="Open Sans"/>
                <a:sym typeface="Open Sans"/>
              </a:rPr>
              <a:t> to increase user engagement </a:t>
            </a:r>
            <a:endParaRPr/>
          </a:p>
        </p:txBody>
      </p:sp>
      <p:sp>
        <p:nvSpPr>
          <p:cNvPr id="804" name="Google Shape;804;p48"/>
          <p:cNvSpPr txBox="1"/>
          <p:nvPr/>
        </p:nvSpPr>
        <p:spPr>
          <a:xfrm>
            <a:off x="374125" y="4872200"/>
            <a:ext cx="1933500" cy="1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Image Source: Amazon</a:t>
            </a:r>
            <a:endParaRPr sz="900"/>
          </a:p>
        </p:txBody>
      </p:sp>
      <p:pic>
        <p:nvPicPr>
          <p:cNvPr id="805" name="Google Shape;805;p48"/>
          <p:cNvPicPr preferRelativeResize="0"/>
          <p:nvPr/>
        </p:nvPicPr>
        <p:blipFill>
          <a:blip r:embed="rId3">
            <a:alphaModFix/>
          </a:blip>
          <a:stretch>
            <a:fillRect/>
          </a:stretch>
        </p:blipFill>
        <p:spPr>
          <a:xfrm>
            <a:off x="374125" y="1549250"/>
            <a:ext cx="2307951" cy="3092601"/>
          </a:xfrm>
          <a:prstGeom prst="rect">
            <a:avLst/>
          </a:prstGeom>
          <a:noFill/>
          <a:ln>
            <a:noFill/>
          </a:ln>
        </p:spPr>
      </p:pic>
      <p:sp>
        <p:nvSpPr>
          <p:cNvPr id="806" name="Google Shape;806;p48"/>
          <p:cNvSpPr txBox="1"/>
          <p:nvPr/>
        </p:nvSpPr>
        <p:spPr>
          <a:xfrm>
            <a:off x="6073150" y="473465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en" sz="1300">
                <a:solidFill>
                  <a:schemeClr val="accent6"/>
                </a:solidFill>
                <a:latin typeface="Open Sans"/>
                <a:ea typeface="Open Sans"/>
                <a:cs typeface="Open Sans"/>
                <a:sym typeface="Open Sans"/>
              </a:rPr>
              <a:t>‹#›</a:t>
            </a:fld>
            <a:endParaRPr/>
          </a:p>
        </p:txBody>
      </p:sp>
      <p:grpSp>
        <p:nvGrpSpPr>
          <p:cNvPr id="807" name="Google Shape;807;p48"/>
          <p:cNvGrpSpPr/>
          <p:nvPr/>
        </p:nvGrpSpPr>
        <p:grpSpPr>
          <a:xfrm>
            <a:off x="6541182" y="1546197"/>
            <a:ext cx="2190288" cy="2836236"/>
            <a:chOff x="2134906" y="3100787"/>
            <a:chExt cx="1026762" cy="1477360"/>
          </a:xfrm>
        </p:grpSpPr>
        <p:sp>
          <p:nvSpPr>
            <p:cNvPr id="808" name="Google Shape;808;p48"/>
            <p:cNvSpPr/>
            <p:nvPr/>
          </p:nvSpPr>
          <p:spPr>
            <a:xfrm>
              <a:off x="2572729" y="3466256"/>
              <a:ext cx="225144" cy="323938"/>
            </a:xfrm>
            <a:custGeom>
              <a:rect b="b" l="l" r="r" t="t"/>
              <a:pathLst>
                <a:path extrusionOk="0" h="15670" w="10891">
                  <a:moveTo>
                    <a:pt x="5536" y="0"/>
                  </a:moveTo>
                  <a:cubicBezTo>
                    <a:pt x="4503" y="0"/>
                    <a:pt x="1247" y="413"/>
                    <a:pt x="1710" y="4218"/>
                  </a:cubicBezTo>
                  <a:cubicBezTo>
                    <a:pt x="1710" y="4218"/>
                    <a:pt x="1331" y="4002"/>
                    <a:pt x="956" y="4002"/>
                  </a:cubicBezTo>
                  <a:cubicBezTo>
                    <a:pt x="475" y="4002"/>
                    <a:pt x="0" y="4358"/>
                    <a:pt x="342" y="5981"/>
                  </a:cubicBezTo>
                  <a:cubicBezTo>
                    <a:pt x="342" y="5981"/>
                    <a:pt x="749" y="7482"/>
                    <a:pt x="1516" y="7482"/>
                  </a:cubicBezTo>
                  <a:cubicBezTo>
                    <a:pt x="1588" y="7482"/>
                    <a:pt x="1663" y="7469"/>
                    <a:pt x="1740" y="7440"/>
                  </a:cubicBezTo>
                  <a:cubicBezTo>
                    <a:pt x="1740" y="7440"/>
                    <a:pt x="2257" y="9385"/>
                    <a:pt x="3534" y="9872"/>
                  </a:cubicBezTo>
                  <a:cubicBezTo>
                    <a:pt x="3534" y="9872"/>
                    <a:pt x="3473" y="11817"/>
                    <a:pt x="2044" y="12729"/>
                  </a:cubicBezTo>
                  <a:cubicBezTo>
                    <a:pt x="2044" y="12729"/>
                    <a:pt x="2701" y="15670"/>
                    <a:pt x="5429" y="15670"/>
                  </a:cubicBezTo>
                  <a:cubicBezTo>
                    <a:pt x="5636" y="15670"/>
                    <a:pt x="5855" y="15653"/>
                    <a:pt x="6087" y="15616"/>
                  </a:cubicBezTo>
                  <a:cubicBezTo>
                    <a:pt x="6087" y="15616"/>
                    <a:pt x="9370" y="15039"/>
                    <a:pt x="9643" y="12060"/>
                  </a:cubicBezTo>
                  <a:lnTo>
                    <a:pt x="9643" y="12060"/>
                  </a:lnTo>
                  <a:cubicBezTo>
                    <a:pt x="9643" y="12060"/>
                    <a:pt x="9638" y="12060"/>
                    <a:pt x="9629" y="12060"/>
                  </a:cubicBezTo>
                  <a:cubicBezTo>
                    <a:pt x="9463" y="12060"/>
                    <a:pt x="7923" y="12006"/>
                    <a:pt x="7607" y="9993"/>
                  </a:cubicBezTo>
                  <a:cubicBezTo>
                    <a:pt x="7607" y="9993"/>
                    <a:pt x="9278" y="9142"/>
                    <a:pt x="9187" y="7349"/>
                  </a:cubicBezTo>
                  <a:lnTo>
                    <a:pt x="9187" y="7349"/>
                  </a:lnTo>
                  <a:cubicBezTo>
                    <a:pt x="9187" y="7349"/>
                    <a:pt x="9218" y="7355"/>
                    <a:pt x="9272" y="7355"/>
                  </a:cubicBezTo>
                  <a:cubicBezTo>
                    <a:pt x="9535" y="7355"/>
                    <a:pt x="10345" y="7209"/>
                    <a:pt x="10798" y="5495"/>
                  </a:cubicBezTo>
                  <a:cubicBezTo>
                    <a:pt x="10798" y="5495"/>
                    <a:pt x="10890" y="4020"/>
                    <a:pt x="9991" y="4020"/>
                  </a:cubicBezTo>
                  <a:cubicBezTo>
                    <a:pt x="9858" y="4020"/>
                    <a:pt x="9702" y="4052"/>
                    <a:pt x="9522" y="4127"/>
                  </a:cubicBezTo>
                  <a:cubicBezTo>
                    <a:pt x="9522" y="4127"/>
                    <a:pt x="9891" y="8"/>
                    <a:pt x="6236" y="8"/>
                  </a:cubicBezTo>
                  <a:cubicBezTo>
                    <a:pt x="6110" y="8"/>
                    <a:pt x="5979" y="13"/>
                    <a:pt x="5844" y="23"/>
                  </a:cubicBezTo>
                  <a:cubicBezTo>
                    <a:pt x="5839" y="14"/>
                    <a:pt x="5725" y="0"/>
                    <a:pt x="55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8"/>
            <p:cNvSpPr/>
            <p:nvPr/>
          </p:nvSpPr>
          <p:spPr>
            <a:xfrm>
              <a:off x="2576016" y="3421748"/>
              <a:ext cx="218694" cy="149317"/>
            </a:xfrm>
            <a:custGeom>
              <a:rect b="b" l="l" r="r" t="t"/>
              <a:pathLst>
                <a:path extrusionOk="0" h="7223" w="10579">
                  <a:moveTo>
                    <a:pt x="5749" y="0"/>
                  </a:moveTo>
                  <a:cubicBezTo>
                    <a:pt x="5582" y="0"/>
                    <a:pt x="5409" y="6"/>
                    <a:pt x="5229" y="18"/>
                  </a:cubicBezTo>
                  <a:cubicBezTo>
                    <a:pt x="5229" y="18"/>
                    <a:pt x="1612" y="110"/>
                    <a:pt x="821" y="3210"/>
                  </a:cubicBezTo>
                  <a:cubicBezTo>
                    <a:pt x="821" y="3240"/>
                    <a:pt x="1" y="5307"/>
                    <a:pt x="2037" y="7192"/>
                  </a:cubicBezTo>
                  <a:cubicBezTo>
                    <a:pt x="2037" y="7192"/>
                    <a:pt x="1521" y="4669"/>
                    <a:pt x="2797" y="3575"/>
                  </a:cubicBezTo>
                  <a:cubicBezTo>
                    <a:pt x="2797" y="3575"/>
                    <a:pt x="3470" y="3012"/>
                    <a:pt x="4290" y="3012"/>
                  </a:cubicBezTo>
                  <a:cubicBezTo>
                    <a:pt x="4689" y="3012"/>
                    <a:pt x="5124" y="3146"/>
                    <a:pt x="5533" y="3544"/>
                  </a:cubicBezTo>
                  <a:cubicBezTo>
                    <a:pt x="5533" y="3544"/>
                    <a:pt x="6194" y="3089"/>
                    <a:pt x="6961" y="3089"/>
                  </a:cubicBezTo>
                  <a:cubicBezTo>
                    <a:pt x="7332" y="3089"/>
                    <a:pt x="7729" y="3196"/>
                    <a:pt x="8086" y="3514"/>
                  </a:cubicBezTo>
                  <a:cubicBezTo>
                    <a:pt x="8086" y="3514"/>
                    <a:pt x="9454" y="4639"/>
                    <a:pt x="8755" y="7222"/>
                  </a:cubicBezTo>
                  <a:cubicBezTo>
                    <a:pt x="8755" y="7222"/>
                    <a:pt x="10578" y="5368"/>
                    <a:pt x="9971" y="2632"/>
                  </a:cubicBezTo>
                  <a:cubicBezTo>
                    <a:pt x="9971" y="2632"/>
                    <a:pt x="9278" y="0"/>
                    <a:pt x="57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8"/>
            <p:cNvSpPr/>
            <p:nvPr/>
          </p:nvSpPr>
          <p:spPr>
            <a:xfrm>
              <a:off x="2639481" y="3339182"/>
              <a:ext cx="100551" cy="101171"/>
            </a:xfrm>
            <a:custGeom>
              <a:rect b="b" l="l" r="r" t="t"/>
              <a:pathLst>
                <a:path extrusionOk="0" h="4894" w="4864">
                  <a:moveTo>
                    <a:pt x="2432" y="0"/>
                  </a:moveTo>
                  <a:cubicBezTo>
                    <a:pt x="1095" y="0"/>
                    <a:pt x="1" y="1094"/>
                    <a:pt x="1" y="2462"/>
                  </a:cubicBezTo>
                  <a:cubicBezTo>
                    <a:pt x="1" y="3800"/>
                    <a:pt x="1095" y="4894"/>
                    <a:pt x="2432" y="4894"/>
                  </a:cubicBezTo>
                  <a:cubicBezTo>
                    <a:pt x="3770" y="4894"/>
                    <a:pt x="4864" y="3800"/>
                    <a:pt x="4864" y="2462"/>
                  </a:cubicBezTo>
                  <a:cubicBezTo>
                    <a:pt x="4864" y="1094"/>
                    <a:pt x="3770" y="0"/>
                    <a:pt x="24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8"/>
            <p:cNvSpPr/>
            <p:nvPr/>
          </p:nvSpPr>
          <p:spPr>
            <a:xfrm>
              <a:off x="2134906" y="4183674"/>
              <a:ext cx="1026762" cy="386472"/>
            </a:xfrm>
            <a:custGeom>
              <a:rect b="b" l="l" r="r" t="t"/>
              <a:pathLst>
                <a:path extrusionOk="0" h="18695" w="49668">
                  <a:moveTo>
                    <a:pt x="34287" y="1"/>
                  </a:moveTo>
                  <a:cubicBezTo>
                    <a:pt x="33017" y="541"/>
                    <a:pt x="29928" y="691"/>
                    <a:pt x="26888" y="691"/>
                  </a:cubicBezTo>
                  <a:cubicBezTo>
                    <a:pt x="23087" y="691"/>
                    <a:pt x="19363" y="457"/>
                    <a:pt x="19363" y="457"/>
                  </a:cubicBezTo>
                  <a:cubicBezTo>
                    <a:pt x="16931" y="2706"/>
                    <a:pt x="15928" y="5624"/>
                    <a:pt x="15928" y="5624"/>
                  </a:cubicBezTo>
                  <a:cubicBezTo>
                    <a:pt x="7721" y="7600"/>
                    <a:pt x="4013" y="11217"/>
                    <a:pt x="4013" y="11217"/>
                  </a:cubicBezTo>
                  <a:cubicBezTo>
                    <a:pt x="1" y="16810"/>
                    <a:pt x="6840" y="18694"/>
                    <a:pt x="6840" y="18694"/>
                  </a:cubicBezTo>
                  <a:lnTo>
                    <a:pt x="24166" y="13466"/>
                  </a:lnTo>
                  <a:cubicBezTo>
                    <a:pt x="32889" y="17326"/>
                    <a:pt x="41795" y="18208"/>
                    <a:pt x="41795" y="18208"/>
                  </a:cubicBezTo>
                  <a:cubicBezTo>
                    <a:pt x="42227" y="18248"/>
                    <a:pt x="42635" y="18266"/>
                    <a:pt x="43021" y="18266"/>
                  </a:cubicBezTo>
                  <a:cubicBezTo>
                    <a:pt x="49397" y="18266"/>
                    <a:pt x="49668" y="13132"/>
                    <a:pt x="49668" y="13132"/>
                  </a:cubicBezTo>
                  <a:cubicBezTo>
                    <a:pt x="49607" y="7843"/>
                    <a:pt x="36932" y="6749"/>
                    <a:pt x="36932" y="6749"/>
                  </a:cubicBezTo>
                  <a:cubicBezTo>
                    <a:pt x="37144" y="2645"/>
                    <a:pt x="34287" y="1"/>
                    <a:pt x="34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8"/>
            <p:cNvSpPr/>
            <p:nvPr/>
          </p:nvSpPr>
          <p:spPr>
            <a:xfrm>
              <a:off x="2420187" y="4253754"/>
              <a:ext cx="205485" cy="124118"/>
            </a:xfrm>
            <a:custGeom>
              <a:rect b="b" l="l" r="r" t="t"/>
              <a:pathLst>
                <a:path extrusionOk="0" h="6004" w="9940">
                  <a:moveTo>
                    <a:pt x="394" y="0"/>
                  </a:moveTo>
                  <a:cubicBezTo>
                    <a:pt x="1" y="0"/>
                    <a:pt x="1" y="501"/>
                    <a:pt x="1" y="501"/>
                  </a:cubicBezTo>
                  <a:cubicBezTo>
                    <a:pt x="31" y="4574"/>
                    <a:pt x="5289" y="6003"/>
                    <a:pt x="5289" y="6003"/>
                  </a:cubicBezTo>
                  <a:lnTo>
                    <a:pt x="9940" y="4483"/>
                  </a:lnTo>
                  <a:cubicBezTo>
                    <a:pt x="9550" y="2939"/>
                    <a:pt x="8465" y="2618"/>
                    <a:pt x="7630" y="2618"/>
                  </a:cubicBezTo>
                  <a:cubicBezTo>
                    <a:pt x="7034" y="2618"/>
                    <a:pt x="6566" y="2781"/>
                    <a:pt x="6566" y="2781"/>
                  </a:cubicBezTo>
                  <a:cubicBezTo>
                    <a:pt x="6306" y="2830"/>
                    <a:pt x="6072" y="2851"/>
                    <a:pt x="5863" y="2851"/>
                  </a:cubicBezTo>
                  <a:cubicBezTo>
                    <a:pt x="4775" y="2851"/>
                    <a:pt x="4347" y="2295"/>
                    <a:pt x="4347" y="2295"/>
                  </a:cubicBezTo>
                  <a:cubicBezTo>
                    <a:pt x="3496" y="836"/>
                    <a:pt x="1216" y="410"/>
                    <a:pt x="1216" y="410"/>
                  </a:cubicBezTo>
                  <a:cubicBezTo>
                    <a:pt x="835" y="105"/>
                    <a:pt x="573" y="0"/>
                    <a:pt x="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8"/>
            <p:cNvSpPr/>
            <p:nvPr/>
          </p:nvSpPr>
          <p:spPr>
            <a:xfrm>
              <a:off x="2199632" y="4335886"/>
              <a:ext cx="569941" cy="242261"/>
            </a:xfrm>
            <a:custGeom>
              <a:rect b="b" l="l" r="r" t="t"/>
              <a:pathLst>
                <a:path extrusionOk="0" h="11719" w="27570">
                  <a:moveTo>
                    <a:pt x="24350" y="0"/>
                  </a:moveTo>
                  <a:cubicBezTo>
                    <a:pt x="14157" y="0"/>
                    <a:pt x="6475" y="5009"/>
                    <a:pt x="6475" y="5009"/>
                  </a:cubicBezTo>
                  <a:cubicBezTo>
                    <a:pt x="1" y="8839"/>
                    <a:pt x="3223" y="11149"/>
                    <a:pt x="3223" y="11149"/>
                  </a:cubicBezTo>
                  <a:cubicBezTo>
                    <a:pt x="3985" y="11546"/>
                    <a:pt x="4954" y="11719"/>
                    <a:pt x="6063" y="11719"/>
                  </a:cubicBezTo>
                  <a:cubicBezTo>
                    <a:pt x="13531" y="11719"/>
                    <a:pt x="27357" y="3884"/>
                    <a:pt x="27357" y="3884"/>
                  </a:cubicBezTo>
                  <a:cubicBezTo>
                    <a:pt x="27570" y="1726"/>
                    <a:pt x="25563" y="24"/>
                    <a:pt x="25563" y="24"/>
                  </a:cubicBezTo>
                  <a:cubicBezTo>
                    <a:pt x="25155" y="8"/>
                    <a:pt x="24750" y="0"/>
                    <a:pt x="243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a:off x="2706728" y="4277217"/>
              <a:ext cx="291565" cy="141483"/>
            </a:xfrm>
            <a:custGeom>
              <a:rect b="b" l="l" r="r" t="t"/>
              <a:pathLst>
                <a:path extrusionOk="0" h="6844" w="14104">
                  <a:moveTo>
                    <a:pt x="3898" y="1"/>
                  </a:moveTo>
                  <a:cubicBezTo>
                    <a:pt x="2937" y="1"/>
                    <a:pt x="2219" y="1494"/>
                    <a:pt x="2219" y="1494"/>
                  </a:cubicBezTo>
                  <a:cubicBezTo>
                    <a:pt x="1672" y="2315"/>
                    <a:pt x="0" y="3196"/>
                    <a:pt x="0" y="3196"/>
                  </a:cubicBezTo>
                  <a:cubicBezTo>
                    <a:pt x="1487" y="3530"/>
                    <a:pt x="2065" y="6833"/>
                    <a:pt x="2037" y="6844"/>
                  </a:cubicBezTo>
                  <a:lnTo>
                    <a:pt x="2037" y="6844"/>
                  </a:lnTo>
                  <a:cubicBezTo>
                    <a:pt x="4712" y="6357"/>
                    <a:pt x="11550" y="2436"/>
                    <a:pt x="11550" y="2436"/>
                  </a:cubicBezTo>
                  <a:cubicBezTo>
                    <a:pt x="14104" y="886"/>
                    <a:pt x="13040" y="157"/>
                    <a:pt x="13040" y="157"/>
                  </a:cubicBezTo>
                  <a:cubicBezTo>
                    <a:pt x="12761" y="64"/>
                    <a:pt x="12467" y="27"/>
                    <a:pt x="12178" y="27"/>
                  </a:cubicBezTo>
                  <a:cubicBezTo>
                    <a:pt x="11147" y="27"/>
                    <a:pt x="10183" y="491"/>
                    <a:pt x="10183" y="491"/>
                  </a:cubicBezTo>
                  <a:cubicBezTo>
                    <a:pt x="9282" y="900"/>
                    <a:pt x="8486" y="1026"/>
                    <a:pt x="7846" y="1026"/>
                  </a:cubicBezTo>
                  <a:cubicBezTo>
                    <a:pt x="6822" y="1026"/>
                    <a:pt x="6201" y="704"/>
                    <a:pt x="6201" y="704"/>
                  </a:cubicBezTo>
                  <a:cubicBezTo>
                    <a:pt x="4943" y="49"/>
                    <a:pt x="4205" y="4"/>
                    <a:pt x="4025" y="4"/>
                  </a:cubicBezTo>
                  <a:cubicBezTo>
                    <a:pt x="3996" y="4"/>
                    <a:pt x="3982" y="5"/>
                    <a:pt x="3982" y="5"/>
                  </a:cubicBezTo>
                  <a:cubicBezTo>
                    <a:pt x="3954" y="2"/>
                    <a:pt x="3926" y="1"/>
                    <a:pt x="3898" y="1"/>
                  </a:cubicBezTo>
                  <a:close/>
                  <a:moveTo>
                    <a:pt x="2037" y="6844"/>
                  </a:moveTo>
                  <a:lnTo>
                    <a:pt x="2037" y="6844"/>
                  </a:lnTo>
                  <a:cubicBezTo>
                    <a:pt x="2037" y="6844"/>
                    <a:pt x="2037" y="6844"/>
                    <a:pt x="2037" y="6844"/>
                  </a:cubicBezTo>
                  <a:cubicBezTo>
                    <a:pt x="2037" y="6844"/>
                    <a:pt x="2037" y="6844"/>
                    <a:pt x="2037" y="68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8"/>
            <p:cNvSpPr/>
            <p:nvPr/>
          </p:nvSpPr>
          <p:spPr>
            <a:xfrm>
              <a:off x="2391907" y="3100787"/>
              <a:ext cx="291854" cy="652486"/>
            </a:xfrm>
            <a:custGeom>
              <a:rect b="b" l="l" r="r" t="t"/>
              <a:pathLst>
                <a:path extrusionOk="0" h="31563" w="14118">
                  <a:moveTo>
                    <a:pt x="13790" y="1"/>
                  </a:moveTo>
                  <a:cubicBezTo>
                    <a:pt x="13731" y="1"/>
                    <a:pt x="13679" y="73"/>
                    <a:pt x="13679" y="73"/>
                  </a:cubicBezTo>
                  <a:cubicBezTo>
                    <a:pt x="12889" y="1106"/>
                    <a:pt x="12007" y="5514"/>
                    <a:pt x="12007" y="5514"/>
                  </a:cubicBezTo>
                  <a:cubicBezTo>
                    <a:pt x="5806" y="10955"/>
                    <a:pt x="1" y="18554"/>
                    <a:pt x="1" y="18554"/>
                  </a:cubicBezTo>
                  <a:cubicBezTo>
                    <a:pt x="730" y="24876"/>
                    <a:pt x="3435" y="31563"/>
                    <a:pt x="3435" y="31563"/>
                  </a:cubicBezTo>
                  <a:cubicBezTo>
                    <a:pt x="5039" y="31109"/>
                    <a:pt x="7454" y="28067"/>
                    <a:pt x="7448" y="28067"/>
                  </a:cubicBezTo>
                  <a:lnTo>
                    <a:pt x="7448" y="28067"/>
                  </a:lnTo>
                  <a:cubicBezTo>
                    <a:pt x="7448" y="28067"/>
                    <a:pt x="7448" y="28067"/>
                    <a:pt x="7448" y="28067"/>
                  </a:cubicBezTo>
                  <a:cubicBezTo>
                    <a:pt x="6657" y="26061"/>
                    <a:pt x="4074" y="19131"/>
                    <a:pt x="4074" y="19131"/>
                  </a:cubicBezTo>
                  <a:cubicBezTo>
                    <a:pt x="7539" y="16000"/>
                    <a:pt x="12949" y="7216"/>
                    <a:pt x="12949" y="7216"/>
                  </a:cubicBezTo>
                  <a:cubicBezTo>
                    <a:pt x="13006" y="7222"/>
                    <a:pt x="13059" y="7225"/>
                    <a:pt x="13110" y="7225"/>
                  </a:cubicBezTo>
                  <a:cubicBezTo>
                    <a:pt x="14118" y="7225"/>
                    <a:pt x="13952" y="6122"/>
                    <a:pt x="13952" y="6122"/>
                  </a:cubicBezTo>
                  <a:cubicBezTo>
                    <a:pt x="13679" y="4784"/>
                    <a:pt x="13922" y="1441"/>
                    <a:pt x="13922" y="1441"/>
                  </a:cubicBezTo>
                  <a:cubicBezTo>
                    <a:pt x="14019" y="222"/>
                    <a:pt x="13894" y="1"/>
                    <a:pt x="137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8"/>
            <p:cNvSpPr/>
            <p:nvPr/>
          </p:nvSpPr>
          <p:spPr>
            <a:xfrm>
              <a:off x="2677187" y="3101490"/>
              <a:ext cx="294728" cy="631049"/>
            </a:xfrm>
            <a:custGeom>
              <a:rect b="b" l="l" r="r" t="t"/>
              <a:pathLst>
                <a:path extrusionOk="0" h="30526" w="14257">
                  <a:moveTo>
                    <a:pt x="560" y="1"/>
                  </a:moveTo>
                  <a:cubicBezTo>
                    <a:pt x="533" y="1"/>
                    <a:pt x="517" y="9"/>
                    <a:pt x="517" y="9"/>
                  </a:cubicBezTo>
                  <a:cubicBezTo>
                    <a:pt x="0" y="434"/>
                    <a:pt x="152" y="2136"/>
                    <a:pt x="152" y="2136"/>
                  </a:cubicBezTo>
                  <a:cubicBezTo>
                    <a:pt x="365" y="4173"/>
                    <a:pt x="213" y="6209"/>
                    <a:pt x="213" y="6209"/>
                  </a:cubicBezTo>
                  <a:cubicBezTo>
                    <a:pt x="195" y="7220"/>
                    <a:pt x="643" y="7420"/>
                    <a:pt x="1000" y="7420"/>
                  </a:cubicBezTo>
                  <a:cubicBezTo>
                    <a:pt x="1234" y="7420"/>
                    <a:pt x="1429" y="7334"/>
                    <a:pt x="1429" y="7334"/>
                  </a:cubicBezTo>
                  <a:cubicBezTo>
                    <a:pt x="2614" y="10252"/>
                    <a:pt x="9757" y="18307"/>
                    <a:pt x="9757" y="18307"/>
                  </a:cubicBezTo>
                  <a:cubicBezTo>
                    <a:pt x="8238" y="21286"/>
                    <a:pt x="6991" y="27973"/>
                    <a:pt x="6991" y="27973"/>
                  </a:cubicBezTo>
                  <a:lnTo>
                    <a:pt x="11551" y="30526"/>
                  </a:lnTo>
                  <a:cubicBezTo>
                    <a:pt x="13557" y="26635"/>
                    <a:pt x="14256" y="17365"/>
                    <a:pt x="14256" y="17365"/>
                  </a:cubicBezTo>
                  <a:cubicBezTo>
                    <a:pt x="12371" y="13808"/>
                    <a:pt x="1976" y="5085"/>
                    <a:pt x="1976" y="5085"/>
                  </a:cubicBezTo>
                  <a:cubicBezTo>
                    <a:pt x="1642" y="3656"/>
                    <a:pt x="1034" y="1194"/>
                    <a:pt x="1034" y="1194"/>
                  </a:cubicBezTo>
                  <a:cubicBezTo>
                    <a:pt x="914" y="114"/>
                    <a:pt x="661" y="1"/>
                    <a:pt x="56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8"/>
            <p:cNvSpPr/>
            <p:nvPr/>
          </p:nvSpPr>
          <p:spPr>
            <a:xfrm>
              <a:off x="2444705" y="3660888"/>
              <a:ext cx="486982" cy="556752"/>
            </a:xfrm>
            <a:custGeom>
              <a:rect b="b" l="l" r="r" t="t"/>
              <a:pathLst>
                <a:path extrusionOk="0" h="26932" w="23557">
                  <a:moveTo>
                    <a:pt x="4711" y="1"/>
                  </a:moveTo>
                  <a:cubicBezTo>
                    <a:pt x="3404" y="457"/>
                    <a:pt x="0" y="3709"/>
                    <a:pt x="0" y="3709"/>
                  </a:cubicBezTo>
                  <a:cubicBezTo>
                    <a:pt x="362" y="5308"/>
                    <a:pt x="1803" y="7387"/>
                    <a:pt x="1794" y="7387"/>
                  </a:cubicBezTo>
                  <a:cubicBezTo>
                    <a:pt x="1794" y="7387"/>
                    <a:pt x="1794" y="7387"/>
                    <a:pt x="1793" y="7387"/>
                  </a:cubicBezTo>
                  <a:lnTo>
                    <a:pt x="1793" y="7387"/>
                  </a:lnTo>
                  <a:cubicBezTo>
                    <a:pt x="2553" y="8572"/>
                    <a:pt x="3860" y="12372"/>
                    <a:pt x="3860" y="12372"/>
                  </a:cubicBezTo>
                  <a:cubicBezTo>
                    <a:pt x="5319" y="17813"/>
                    <a:pt x="4377" y="25715"/>
                    <a:pt x="4377" y="25715"/>
                  </a:cubicBezTo>
                  <a:cubicBezTo>
                    <a:pt x="6636" y="26621"/>
                    <a:pt x="8948" y="26931"/>
                    <a:pt x="11058" y="26931"/>
                  </a:cubicBezTo>
                  <a:cubicBezTo>
                    <a:pt x="15679" y="26931"/>
                    <a:pt x="19332" y="25442"/>
                    <a:pt x="19332" y="25442"/>
                  </a:cubicBezTo>
                  <a:cubicBezTo>
                    <a:pt x="19332" y="25442"/>
                    <a:pt x="18511" y="21612"/>
                    <a:pt x="18724" y="17995"/>
                  </a:cubicBezTo>
                  <a:cubicBezTo>
                    <a:pt x="18937" y="14378"/>
                    <a:pt x="20213" y="11095"/>
                    <a:pt x="20213" y="11095"/>
                  </a:cubicBezTo>
                  <a:lnTo>
                    <a:pt x="23557" y="2979"/>
                  </a:lnTo>
                  <a:cubicBezTo>
                    <a:pt x="21946" y="2189"/>
                    <a:pt x="18146" y="1"/>
                    <a:pt x="18146" y="1"/>
                  </a:cubicBezTo>
                  <a:cubicBezTo>
                    <a:pt x="17326" y="2341"/>
                    <a:pt x="15046" y="2463"/>
                    <a:pt x="15046" y="2463"/>
                  </a:cubicBezTo>
                  <a:cubicBezTo>
                    <a:pt x="14438" y="4864"/>
                    <a:pt x="12006" y="5107"/>
                    <a:pt x="12006" y="5107"/>
                  </a:cubicBezTo>
                  <a:cubicBezTo>
                    <a:pt x="11898" y="5118"/>
                    <a:pt x="11793" y="5123"/>
                    <a:pt x="11691" y="5123"/>
                  </a:cubicBezTo>
                  <a:cubicBezTo>
                    <a:pt x="9444" y="5123"/>
                    <a:pt x="8693" y="2676"/>
                    <a:pt x="8693" y="2676"/>
                  </a:cubicBezTo>
                  <a:cubicBezTo>
                    <a:pt x="8250" y="2832"/>
                    <a:pt x="7757" y="2877"/>
                    <a:pt x="7338" y="2877"/>
                  </a:cubicBezTo>
                  <a:cubicBezTo>
                    <a:pt x="6780" y="2877"/>
                    <a:pt x="6353" y="2797"/>
                    <a:pt x="6353" y="2797"/>
                  </a:cubicBezTo>
                  <a:cubicBezTo>
                    <a:pt x="5806" y="1703"/>
                    <a:pt x="4711" y="1"/>
                    <a:pt x="471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08" name="Shape 7908"/>
        <p:cNvGrpSpPr/>
        <p:nvPr/>
      </p:nvGrpSpPr>
      <p:grpSpPr>
        <a:xfrm>
          <a:off x="0" y="0"/>
          <a:ext cx="0" cy="0"/>
          <a:chOff x="0" y="0"/>
          <a:chExt cx="0" cy="0"/>
        </a:xfrm>
      </p:grpSpPr>
      <p:sp>
        <p:nvSpPr>
          <p:cNvPr id="7909" name="Google Shape;7909;p93"/>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10" name="Google Shape;7910;p93"/>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911" name="Google Shape;7911;p93"/>
          <p:cNvGrpSpPr/>
          <p:nvPr/>
        </p:nvGrpSpPr>
        <p:grpSpPr>
          <a:xfrm>
            <a:off x="877057" y="1532946"/>
            <a:ext cx="294401" cy="353645"/>
            <a:chOff x="-35814600" y="3202075"/>
            <a:chExt cx="242625" cy="291450"/>
          </a:xfrm>
        </p:grpSpPr>
        <p:sp>
          <p:nvSpPr>
            <p:cNvPr id="7912" name="Google Shape;7912;p93"/>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3"/>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3"/>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93"/>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93"/>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3"/>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3"/>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93"/>
          <p:cNvGrpSpPr/>
          <p:nvPr/>
        </p:nvGrpSpPr>
        <p:grpSpPr>
          <a:xfrm>
            <a:off x="847435" y="1973866"/>
            <a:ext cx="353645" cy="353888"/>
            <a:chOff x="-35839800" y="3561025"/>
            <a:chExt cx="291450" cy="291650"/>
          </a:xfrm>
        </p:grpSpPr>
        <p:sp>
          <p:nvSpPr>
            <p:cNvPr id="7920" name="Google Shape;7920;p93"/>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3"/>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93"/>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93"/>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3"/>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93"/>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93"/>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7" name="Google Shape;7927;p93"/>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8" name="Google Shape;7928;p93"/>
          <p:cNvGrpSpPr/>
          <p:nvPr/>
        </p:nvGrpSpPr>
        <p:grpSpPr>
          <a:xfrm>
            <a:off x="3084980" y="1532946"/>
            <a:ext cx="353645" cy="353645"/>
            <a:chOff x="-34003850" y="3227275"/>
            <a:chExt cx="291450" cy="291450"/>
          </a:xfrm>
        </p:grpSpPr>
        <p:sp>
          <p:nvSpPr>
            <p:cNvPr id="7929" name="Google Shape;7929;p93"/>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93"/>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93"/>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3"/>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3"/>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4" name="Google Shape;7934;p93"/>
          <p:cNvGrpSpPr/>
          <p:nvPr/>
        </p:nvGrpSpPr>
        <p:grpSpPr>
          <a:xfrm>
            <a:off x="3084510" y="1973638"/>
            <a:ext cx="354586" cy="354343"/>
            <a:chOff x="-34004625" y="3585850"/>
            <a:chExt cx="292225" cy="292025"/>
          </a:xfrm>
        </p:grpSpPr>
        <p:sp>
          <p:nvSpPr>
            <p:cNvPr id="7935" name="Google Shape;7935;p9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9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93"/>
          <p:cNvGrpSpPr/>
          <p:nvPr/>
        </p:nvGrpSpPr>
        <p:grpSpPr>
          <a:xfrm>
            <a:off x="3084025" y="2408839"/>
            <a:ext cx="355557" cy="354616"/>
            <a:chOff x="-34005425" y="3945575"/>
            <a:chExt cx="293025" cy="292250"/>
          </a:xfrm>
        </p:grpSpPr>
        <p:sp>
          <p:nvSpPr>
            <p:cNvPr id="7941" name="Google Shape;7941;p93"/>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93"/>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3"/>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93"/>
          <p:cNvGrpSpPr/>
          <p:nvPr/>
        </p:nvGrpSpPr>
        <p:grpSpPr>
          <a:xfrm>
            <a:off x="1731124" y="2882015"/>
            <a:ext cx="358408" cy="355557"/>
            <a:chOff x="-32174975" y="3192625"/>
            <a:chExt cx="295375" cy="293025"/>
          </a:xfrm>
        </p:grpSpPr>
        <p:sp>
          <p:nvSpPr>
            <p:cNvPr id="7945" name="Google Shape;7945;p93"/>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3"/>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93"/>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93"/>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9" name="Google Shape;7949;p93"/>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93"/>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1" name="Google Shape;7951;p93"/>
          <p:cNvGrpSpPr/>
          <p:nvPr/>
        </p:nvGrpSpPr>
        <p:grpSpPr>
          <a:xfrm>
            <a:off x="3970274" y="2882970"/>
            <a:ext cx="354586" cy="353645"/>
            <a:chOff x="-30345325" y="3184750"/>
            <a:chExt cx="292225" cy="291450"/>
          </a:xfrm>
        </p:grpSpPr>
        <p:sp>
          <p:nvSpPr>
            <p:cNvPr id="7952" name="Google Shape;7952;p93"/>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93"/>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93"/>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3"/>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93"/>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93"/>
          <p:cNvGrpSpPr/>
          <p:nvPr/>
        </p:nvGrpSpPr>
        <p:grpSpPr>
          <a:xfrm>
            <a:off x="1295026" y="1532946"/>
            <a:ext cx="353645" cy="353645"/>
            <a:chOff x="-35481425" y="3202075"/>
            <a:chExt cx="291450" cy="291450"/>
          </a:xfrm>
        </p:grpSpPr>
        <p:sp>
          <p:nvSpPr>
            <p:cNvPr id="7958" name="Google Shape;7958;p93"/>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93"/>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93"/>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3"/>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93"/>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93"/>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3"/>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93"/>
          <p:cNvGrpSpPr/>
          <p:nvPr/>
        </p:nvGrpSpPr>
        <p:grpSpPr>
          <a:xfrm>
            <a:off x="1294556" y="1974472"/>
            <a:ext cx="354586" cy="352675"/>
            <a:chOff x="-35482200" y="3561225"/>
            <a:chExt cx="292225" cy="290650"/>
          </a:xfrm>
        </p:grpSpPr>
        <p:sp>
          <p:nvSpPr>
            <p:cNvPr id="7966" name="Google Shape;7966;p93"/>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93"/>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3"/>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93"/>
          <p:cNvGrpSpPr/>
          <p:nvPr/>
        </p:nvGrpSpPr>
        <p:grpSpPr>
          <a:xfrm>
            <a:off x="1295026" y="2409340"/>
            <a:ext cx="353645" cy="353615"/>
            <a:chOff x="-35481425" y="3919600"/>
            <a:chExt cx="291450" cy="291425"/>
          </a:xfrm>
        </p:grpSpPr>
        <p:sp>
          <p:nvSpPr>
            <p:cNvPr id="7970" name="Google Shape;7970;p9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9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9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9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9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9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93"/>
          <p:cNvGrpSpPr/>
          <p:nvPr/>
        </p:nvGrpSpPr>
        <p:grpSpPr>
          <a:xfrm>
            <a:off x="3530661" y="1533431"/>
            <a:ext cx="357468" cy="352675"/>
            <a:chOff x="-33645475" y="3228075"/>
            <a:chExt cx="294600" cy="290650"/>
          </a:xfrm>
        </p:grpSpPr>
        <p:sp>
          <p:nvSpPr>
            <p:cNvPr id="7979" name="Google Shape;7979;p93"/>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93"/>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93"/>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93"/>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93"/>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93"/>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93"/>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93"/>
          <p:cNvGrpSpPr/>
          <p:nvPr/>
        </p:nvGrpSpPr>
        <p:grpSpPr>
          <a:xfrm>
            <a:off x="3531631" y="1973516"/>
            <a:ext cx="355526" cy="354586"/>
            <a:chOff x="-33646250" y="3586425"/>
            <a:chExt cx="293000" cy="292225"/>
          </a:xfrm>
        </p:grpSpPr>
        <p:sp>
          <p:nvSpPr>
            <p:cNvPr id="7987" name="Google Shape;7987;p93"/>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93"/>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93"/>
          <p:cNvGrpSpPr/>
          <p:nvPr/>
        </p:nvGrpSpPr>
        <p:grpSpPr>
          <a:xfrm>
            <a:off x="3532101" y="2408369"/>
            <a:ext cx="354586" cy="355557"/>
            <a:chOff x="-33645475" y="3944800"/>
            <a:chExt cx="292225" cy="293025"/>
          </a:xfrm>
        </p:grpSpPr>
        <p:sp>
          <p:nvSpPr>
            <p:cNvPr id="7990" name="Google Shape;7990;p93"/>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93"/>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93"/>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93"/>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93"/>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93"/>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93"/>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93"/>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93"/>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93"/>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93"/>
          <p:cNvGrpSpPr/>
          <p:nvPr/>
        </p:nvGrpSpPr>
        <p:grpSpPr>
          <a:xfrm>
            <a:off x="2185320" y="2882106"/>
            <a:ext cx="352675" cy="355375"/>
            <a:chOff x="-31809525" y="3192625"/>
            <a:chExt cx="290650" cy="292875"/>
          </a:xfrm>
        </p:grpSpPr>
        <p:sp>
          <p:nvSpPr>
            <p:cNvPr id="8001" name="Google Shape;8001;p93"/>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93"/>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93"/>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93"/>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93"/>
          <p:cNvGrpSpPr/>
          <p:nvPr/>
        </p:nvGrpSpPr>
        <p:grpSpPr>
          <a:xfrm>
            <a:off x="2184835" y="3352658"/>
            <a:ext cx="353645" cy="355557"/>
            <a:chOff x="-31811100" y="3550975"/>
            <a:chExt cx="291450" cy="293025"/>
          </a:xfrm>
        </p:grpSpPr>
        <p:sp>
          <p:nvSpPr>
            <p:cNvPr id="8006" name="Google Shape;8006;p9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9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9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9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9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9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9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93"/>
          <p:cNvGrpSpPr/>
          <p:nvPr/>
        </p:nvGrpSpPr>
        <p:grpSpPr>
          <a:xfrm>
            <a:off x="2178631" y="3816962"/>
            <a:ext cx="366052" cy="356831"/>
            <a:chOff x="-31817400" y="3910025"/>
            <a:chExt cx="301675" cy="294075"/>
          </a:xfrm>
        </p:grpSpPr>
        <p:sp>
          <p:nvSpPr>
            <p:cNvPr id="8014" name="Google Shape;8014;p93"/>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93"/>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93"/>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93"/>
          <p:cNvGrpSpPr/>
          <p:nvPr/>
        </p:nvGrpSpPr>
        <p:grpSpPr>
          <a:xfrm>
            <a:off x="3970259" y="3353143"/>
            <a:ext cx="354616" cy="354586"/>
            <a:chOff x="-30354000" y="3569100"/>
            <a:chExt cx="292250" cy="292225"/>
          </a:xfrm>
        </p:grpSpPr>
        <p:sp>
          <p:nvSpPr>
            <p:cNvPr id="8018" name="Google Shape;8018;p93"/>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93"/>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93"/>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93"/>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93"/>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93"/>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93"/>
          <p:cNvGrpSpPr/>
          <p:nvPr/>
        </p:nvGrpSpPr>
        <p:grpSpPr>
          <a:xfrm>
            <a:off x="1748837" y="1532946"/>
            <a:ext cx="342148" cy="353645"/>
            <a:chOff x="-35118325" y="3202075"/>
            <a:chExt cx="281975" cy="291450"/>
          </a:xfrm>
        </p:grpSpPr>
        <p:sp>
          <p:nvSpPr>
            <p:cNvPr id="8025" name="Google Shape;8025;p93"/>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93"/>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93"/>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93"/>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93"/>
          <p:cNvGrpSpPr/>
          <p:nvPr/>
        </p:nvGrpSpPr>
        <p:grpSpPr>
          <a:xfrm>
            <a:off x="1742618" y="1974199"/>
            <a:ext cx="354586" cy="353221"/>
            <a:chOff x="-35123050" y="3561225"/>
            <a:chExt cx="292225" cy="291100"/>
          </a:xfrm>
        </p:grpSpPr>
        <p:sp>
          <p:nvSpPr>
            <p:cNvPr id="8030" name="Google Shape;8030;p93"/>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93"/>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93"/>
          <p:cNvGrpSpPr/>
          <p:nvPr/>
        </p:nvGrpSpPr>
        <p:grpSpPr>
          <a:xfrm>
            <a:off x="1784677" y="2409340"/>
            <a:ext cx="270467" cy="353615"/>
            <a:chOff x="-35089175" y="3919600"/>
            <a:chExt cx="222900" cy="291425"/>
          </a:xfrm>
        </p:grpSpPr>
        <p:sp>
          <p:nvSpPr>
            <p:cNvPr id="8033" name="Google Shape;8033;p93"/>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93"/>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93"/>
          <p:cNvGrpSpPr/>
          <p:nvPr/>
        </p:nvGrpSpPr>
        <p:grpSpPr>
          <a:xfrm>
            <a:off x="3981673" y="1532703"/>
            <a:ext cx="336445" cy="354131"/>
            <a:chOff x="-33277650" y="3226875"/>
            <a:chExt cx="277275" cy="291850"/>
          </a:xfrm>
        </p:grpSpPr>
        <p:sp>
          <p:nvSpPr>
            <p:cNvPr id="8036" name="Google Shape;8036;p93"/>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93"/>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93"/>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93"/>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93"/>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93"/>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93"/>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93"/>
          <p:cNvGrpSpPr/>
          <p:nvPr/>
        </p:nvGrpSpPr>
        <p:grpSpPr>
          <a:xfrm>
            <a:off x="3973073" y="1973987"/>
            <a:ext cx="353645" cy="353645"/>
            <a:chOff x="-33286325" y="3586425"/>
            <a:chExt cx="291450" cy="291450"/>
          </a:xfrm>
        </p:grpSpPr>
        <p:sp>
          <p:nvSpPr>
            <p:cNvPr id="8044" name="Google Shape;8044;p93"/>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93"/>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93"/>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93"/>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93"/>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93"/>
          <p:cNvGrpSpPr/>
          <p:nvPr/>
        </p:nvGrpSpPr>
        <p:grpSpPr>
          <a:xfrm>
            <a:off x="3973073" y="2408369"/>
            <a:ext cx="353645" cy="355557"/>
            <a:chOff x="-33286325" y="3944800"/>
            <a:chExt cx="291450" cy="293025"/>
          </a:xfrm>
        </p:grpSpPr>
        <p:sp>
          <p:nvSpPr>
            <p:cNvPr id="8050" name="Google Shape;8050;p93"/>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93"/>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93"/>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93"/>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93"/>
          <p:cNvGrpSpPr/>
          <p:nvPr/>
        </p:nvGrpSpPr>
        <p:grpSpPr>
          <a:xfrm>
            <a:off x="2631470" y="2881529"/>
            <a:ext cx="353645" cy="356527"/>
            <a:chOff x="-31452725" y="3191825"/>
            <a:chExt cx="291450" cy="293825"/>
          </a:xfrm>
        </p:grpSpPr>
        <p:sp>
          <p:nvSpPr>
            <p:cNvPr id="8055" name="Google Shape;8055;p93"/>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93"/>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93"/>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93"/>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93"/>
          <p:cNvGrpSpPr/>
          <p:nvPr/>
        </p:nvGrpSpPr>
        <p:grpSpPr>
          <a:xfrm>
            <a:off x="2631000" y="3353144"/>
            <a:ext cx="354586" cy="354586"/>
            <a:chOff x="-31452725" y="3551775"/>
            <a:chExt cx="292225" cy="292225"/>
          </a:xfrm>
        </p:grpSpPr>
        <p:sp>
          <p:nvSpPr>
            <p:cNvPr id="8060" name="Google Shape;8060;p93"/>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93"/>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93"/>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93"/>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93"/>
          <p:cNvGrpSpPr/>
          <p:nvPr/>
        </p:nvGrpSpPr>
        <p:grpSpPr>
          <a:xfrm>
            <a:off x="2629559" y="3817129"/>
            <a:ext cx="357468" cy="356497"/>
            <a:chOff x="-31455100" y="3909350"/>
            <a:chExt cx="294600" cy="293800"/>
          </a:xfrm>
        </p:grpSpPr>
        <p:sp>
          <p:nvSpPr>
            <p:cNvPr id="8065" name="Google Shape;8065;p93"/>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93"/>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7" name="Google Shape;8067;p93"/>
          <p:cNvGrpSpPr/>
          <p:nvPr/>
        </p:nvGrpSpPr>
        <p:grpSpPr>
          <a:xfrm>
            <a:off x="3970744" y="3818084"/>
            <a:ext cx="353645" cy="354586"/>
            <a:chOff x="-30345325" y="3918800"/>
            <a:chExt cx="291450" cy="292225"/>
          </a:xfrm>
        </p:grpSpPr>
        <p:sp>
          <p:nvSpPr>
            <p:cNvPr id="8068" name="Google Shape;8068;p93"/>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93"/>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93"/>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93"/>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93"/>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93"/>
          <p:cNvGrpSpPr/>
          <p:nvPr/>
        </p:nvGrpSpPr>
        <p:grpSpPr>
          <a:xfrm>
            <a:off x="2200736" y="1532946"/>
            <a:ext cx="332593" cy="353645"/>
            <a:chOff x="-34755225" y="3202075"/>
            <a:chExt cx="274100" cy="291450"/>
          </a:xfrm>
        </p:grpSpPr>
        <p:sp>
          <p:nvSpPr>
            <p:cNvPr id="8074" name="Google Shape;8074;p93"/>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3"/>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3"/>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93"/>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93"/>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3"/>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3"/>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93"/>
          <p:cNvGrpSpPr/>
          <p:nvPr/>
        </p:nvGrpSpPr>
        <p:grpSpPr>
          <a:xfrm>
            <a:off x="2190209" y="1973987"/>
            <a:ext cx="353645" cy="353645"/>
            <a:chOff x="-34763900" y="3561225"/>
            <a:chExt cx="291450" cy="291450"/>
          </a:xfrm>
        </p:grpSpPr>
        <p:sp>
          <p:nvSpPr>
            <p:cNvPr id="8082" name="Google Shape;8082;p93"/>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3"/>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3"/>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5" name="Google Shape;8085;p93"/>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6" name="Google Shape;8086;p93"/>
          <p:cNvGrpSpPr/>
          <p:nvPr/>
        </p:nvGrpSpPr>
        <p:grpSpPr>
          <a:xfrm>
            <a:off x="845106" y="2882499"/>
            <a:ext cx="354586" cy="354586"/>
            <a:chOff x="-32927950" y="3227275"/>
            <a:chExt cx="292225" cy="292225"/>
          </a:xfrm>
        </p:grpSpPr>
        <p:sp>
          <p:nvSpPr>
            <p:cNvPr id="8087" name="Google Shape;8087;p93"/>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3"/>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3"/>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93"/>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93"/>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93"/>
          <p:cNvGrpSpPr/>
          <p:nvPr/>
        </p:nvGrpSpPr>
        <p:grpSpPr>
          <a:xfrm>
            <a:off x="844621" y="3353613"/>
            <a:ext cx="355557" cy="353645"/>
            <a:chOff x="-32927950" y="3586425"/>
            <a:chExt cx="293025" cy="291450"/>
          </a:xfrm>
        </p:grpSpPr>
        <p:sp>
          <p:nvSpPr>
            <p:cNvPr id="8093" name="Google Shape;8093;p93"/>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3"/>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3"/>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3"/>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3"/>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93"/>
          <p:cNvGrpSpPr/>
          <p:nvPr/>
        </p:nvGrpSpPr>
        <p:grpSpPr>
          <a:xfrm>
            <a:off x="845106" y="3817598"/>
            <a:ext cx="354586" cy="355557"/>
            <a:chOff x="-32927950" y="3944800"/>
            <a:chExt cx="292225" cy="293025"/>
          </a:xfrm>
        </p:grpSpPr>
        <p:sp>
          <p:nvSpPr>
            <p:cNvPr id="8099" name="Google Shape;8099;p93"/>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93"/>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93"/>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3"/>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3"/>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93"/>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93"/>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3"/>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3"/>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93"/>
          <p:cNvGrpSpPr/>
          <p:nvPr/>
        </p:nvGrpSpPr>
        <p:grpSpPr>
          <a:xfrm>
            <a:off x="3073898" y="2882849"/>
            <a:ext cx="354586" cy="353888"/>
            <a:chOff x="-31094350" y="3194000"/>
            <a:chExt cx="292225" cy="291650"/>
          </a:xfrm>
        </p:grpSpPr>
        <p:sp>
          <p:nvSpPr>
            <p:cNvPr id="8109" name="Google Shape;8109;p93"/>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3"/>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93"/>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93"/>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3"/>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3"/>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3"/>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3"/>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93"/>
          <p:cNvGrpSpPr/>
          <p:nvPr/>
        </p:nvGrpSpPr>
        <p:grpSpPr>
          <a:xfrm>
            <a:off x="3074368" y="3353341"/>
            <a:ext cx="353645" cy="354191"/>
            <a:chOff x="-31093575" y="3552550"/>
            <a:chExt cx="291450" cy="291900"/>
          </a:xfrm>
        </p:grpSpPr>
        <p:sp>
          <p:nvSpPr>
            <p:cNvPr id="8118" name="Google Shape;8118;p9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93"/>
          <p:cNvGrpSpPr/>
          <p:nvPr/>
        </p:nvGrpSpPr>
        <p:grpSpPr>
          <a:xfrm>
            <a:off x="3074368" y="3818569"/>
            <a:ext cx="353645" cy="353615"/>
            <a:chOff x="-31093575" y="3911725"/>
            <a:chExt cx="291450" cy="291425"/>
          </a:xfrm>
        </p:grpSpPr>
        <p:sp>
          <p:nvSpPr>
            <p:cNvPr id="8123" name="Google Shape;8123;p93"/>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3"/>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3"/>
          <p:cNvGrpSpPr/>
          <p:nvPr/>
        </p:nvGrpSpPr>
        <p:grpSpPr>
          <a:xfrm>
            <a:off x="2183798" y="4275536"/>
            <a:ext cx="356497" cy="354586"/>
            <a:chOff x="-29946000" y="3183175"/>
            <a:chExt cx="293800" cy="292225"/>
          </a:xfrm>
        </p:grpSpPr>
        <p:sp>
          <p:nvSpPr>
            <p:cNvPr id="8126" name="Google Shape;8126;p93"/>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3"/>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3"/>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3"/>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3"/>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3"/>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3"/>
          <p:cNvGrpSpPr/>
          <p:nvPr/>
        </p:nvGrpSpPr>
        <p:grpSpPr>
          <a:xfrm>
            <a:off x="2628330" y="1532689"/>
            <a:ext cx="358408" cy="354161"/>
            <a:chOff x="-34408675" y="3202075"/>
            <a:chExt cx="295375" cy="291875"/>
          </a:xfrm>
        </p:grpSpPr>
        <p:sp>
          <p:nvSpPr>
            <p:cNvPr id="8133" name="Google Shape;8133;p93"/>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3"/>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3"/>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3"/>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93"/>
          <p:cNvGrpSpPr/>
          <p:nvPr/>
        </p:nvGrpSpPr>
        <p:grpSpPr>
          <a:xfrm>
            <a:off x="2630241" y="1972683"/>
            <a:ext cx="354586" cy="356254"/>
            <a:chOff x="-34405525" y="3558075"/>
            <a:chExt cx="292225" cy="293600"/>
          </a:xfrm>
        </p:grpSpPr>
        <p:sp>
          <p:nvSpPr>
            <p:cNvPr id="8138" name="Google Shape;8138;p93"/>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3"/>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3"/>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93"/>
          <p:cNvGrpSpPr/>
          <p:nvPr/>
        </p:nvGrpSpPr>
        <p:grpSpPr>
          <a:xfrm>
            <a:off x="2629755" y="2409340"/>
            <a:ext cx="355557" cy="353615"/>
            <a:chOff x="-34406325" y="3919600"/>
            <a:chExt cx="293025" cy="291425"/>
          </a:xfrm>
        </p:grpSpPr>
        <p:sp>
          <p:nvSpPr>
            <p:cNvPr id="8142" name="Google Shape;8142;p93"/>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93"/>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3"/>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3"/>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3"/>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3"/>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3"/>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93"/>
          <p:cNvGrpSpPr/>
          <p:nvPr/>
        </p:nvGrpSpPr>
        <p:grpSpPr>
          <a:xfrm>
            <a:off x="1293653" y="2888703"/>
            <a:ext cx="353645" cy="342179"/>
            <a:chOff x="-32568800" y="3232000"/>
            <a:chExt cx="291450" cy="282000"/>
          </a:xfrm>
        </p:grpSpPr>
        <p:sp>
          <p:nvSpPr>
            <p:cNvPr id="8150" name="Google Shape;8150;p93"/>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3"/>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93"/>
          <p:cNvGrpSpPr/>
          <p:nvPr/>
        </p:nvGrpSpPr>
        <p:grpSpPr>
          <a:xfrm>
            <a:off x="1293183" y="3353613"/>
            <a:ext cx="354586" cy="353645"/>
            <a:chOff x="-32569575" y="3586425"/>
            <a:chExt cx="292225" cy="291450"/>
          </a:xfrm>
        </p:grpSpPr>
        <p:sp>
          <p:nvSpPr>
            <p:cNvPr id="8153" name="Google Shape;8153;p93"/>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3"/>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93"/>
          <p:cNvGrpSpPr/>
          <p:nvPr/>
        </p:nvGrpSpPr>
        <p:grpSpPr>
          <a:xfrm>
            <a:off x="1284098" y="3818205"/>
            <a:ext cx="372756" cy="354343"/>
            <a:chOff x="-32576675" y="3944600"/>
            <a:chExt cx="307200" cy="292025"/>
          </a:xfrm>
        </p:grpSpPr>
        <p:sp>
          <p:nvSpPr>
            <p:cNvPr id="8156" name="Google Shape;8156;p93"/>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3"/>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93"/>
          <p:cNvGrpSpPr/>
          <p:nvPr/>
        </p:nvGrpSpPr>
        <p:grpSpPr>
          <a:xfrm>
            <a:off x="3529065" y="2882500"/>
            <a:ext cx="354586" cy="354586"/>
            <a:chOff x="-30735200" y="3192625"/>
            <a:chExt cx="292225" cy="292225"/>
          </a:xfrm>
        </p:grpSpPr>
        <p:sp>
          <p:nvSpPr>
            <p:cNvPr id="8159" name="Google Shape;8159;p93"/>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3"/>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3"/>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93"/>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3"/>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3"/>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3"/>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93"/>
          <p:cNvGrpSpPr/>
          <p:nvPr/>
        </p:nvGrpSpPr>
        <p:grpSpPr>
          <a:xfrm>
            <a:off x="3529065" y="3353932"/>
            <a:ext cx="354586" cy="353008"/>
            <a:chOff x="-30735200" y="3552550"/>
            <a:chExt cx="292225" cy="290925"/>
          </a:xfrm>
        </p:grpSpPr>
        <p:sp>
          <p:nvSpPr>
            <p:cNvPr id="8167" name="Google Shape;8167;p93"/>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3"/>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93"/>
          <p:cNvGrpSpPr/>
          <p:nvPr/>
        </p:nvGrpSpPr>
        <p:grpSpPr>
          <a:xfrm>
            <a:off x="3529065" y="3818554"/>
            <a:ext cx="354586" cy="353645"/>
            <a:chOff x="-30735200" y="3910925"/>
            <a:chExt cx="292225" cy="291450"/>
          </a:xfrm>
        </p:grpSpPr>
        <p:sp>
          <p:nvSpPr>
            <p:cNvPr id="8170" name="Google Shape;8170;p93"/>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3"/>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72" name="Google Shape;8172;p93"/>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3" name="Google Shape;8173;p93"/>
          <p:cNvGrpSpPr/>
          <p:nvPr/>
        </p:nvGrpSpPr>
        <p:grpSpPr>
          <a:xfrm>
            <a:off x="4882910" y="1531421"/>
            <a:ext cx="358971" cy="359224"/>
            <a:chOff x="-57956275" y="3197925"/>
            <a:chExt cx="319000" cy="319225"/>
          </a:xfrm>
        </p:grpSpPr>
        <p:sp>
          <p:nvSpPr>
            <p:cNvPr id="8174" name="Google Shape;8174;p93"/>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93"/>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3"/>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3"/>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3"/>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3"/>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3"/>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93"/>
          <p:cNvGrpSpPr/>
          <p:nvPr/>
        </p:nvGrpSpPr>
        <p:grpSpPr>
          <a:xfrm>
            <a:off x="4905064" y="1987846"/>
            <a:ext cx="314662" cy="358971"/>
            <a:chOff x="-57940525" y="3590375"/>
            <a:chExt cx="279625" cy="319000"/>
          </a:xfrm>
        </p:grpSpPr>
        <p:sp>
          <p:nvSpPr>
            <p:cNvPr id="8182" name="Google Shape;8182;p93"/>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3"/>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3"/>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93"/>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3"/>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93"/>
          <p:cNvGrpSpPr/>
          <p:nvPr/>
        </p:nvGrpSpPr>
        <p:grpSpPr>
          <a:xfrm>
            <a:off x="4875945" y="2429217"/>
            <a:ext cx="358099" cy="358999"/>
            <a:chOff x="-57959425" y="3982600"/>
            <a:chExt cx="318225" cy="319025"/>
          </a:xfrm>
        </p:grpSpPr>
        <p:sp>
          <p:nvSpPr>
            <p:cNvPr id="8188" name="Google Shape;8188;p93"/>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3"/>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3"/>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3"/>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93"/>
          <p:cNvGrpSpPr/>
          <p:nvPr/>
        </p:nvGrpSpPr>
        <p:grpSpPr>
          <a:xfrm>
            <a:off x="7076112" y="1532546"/>
            <a:ext cx="357226" cy="357226"/>
            <a:chOff x="-55987225" y="3198925"/>
            <a:chExt cx="317450" cy="317450"/>
          </a:xfrm>
        </p:grpSpPr>
        <p:sp>
          <p:nvSpPr>
            <p:cNvPr id="8193" name="Google Shape;8193;p93"/>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3"/>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3"/>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3"/>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93"/>
          <p:cNvGrpSpPr/>
          <p:nvPr/>
        </p:nvGrpSpPr>
        <p:grpSpPr>
          <a:xfrm>
            <a:off x="7076112" y="1988578"/>
            <a:ext cx="357226" cy="357367"/>
            <a:chOff x="-55987225" y="3591025"/>
            <a:chExt cx="317450" cy="317575"/>
          </a:xfrm>
        </p:grpSpPr>
        <p:sp>
          <p:nvSpPr>
            <p:cNvPr id="8198" name="Google Shape;8198;p93"/>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3"/>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3"/>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3"/>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3"/>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93"/>
          <p:cNvGrpSpPr/>
          <p:nvPr/>
        </p:nvGrpSpPr>
        <p:grpSpPr>
          <a:xfrm>
            <a:off x="7090027" y="2429217"/>
            <a:ext cx="358999" cy="358999"/>
            <a:chOff x="-55988800" y="3982600"/>
            <a:chExt cx="319025" cy="319025"/>
          </a:xfrm>
        </p:grpSpPr>
        <p:sp>
          <p:nvSpPr>
            <p:cNvPr id="8204" name="Google Shape;8204;p93"/>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3"/>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3"/>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3"/>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3"/>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93"/>
          <p:cNvGrpSpPr/>
          <p:nvPr/>
        </p:nvGrpSpPr>
        <p:grpSpPr>
          <a:xfrm>
            <a:off x="5748546" y="2887174"/>
            <a:ext cx="356326" cy="358971"/>
            <a:chOff x="-54026025" y="3192625"/>
            <a:chExt cx="316650" cy="319000"/>
          </a:xfrm>
        </p:grpSpPr>
        <p:sp>
          <p:nvSpPr>
            <p:cNvPr id="8210" name="Google Shape;8210;p93"/>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3"/>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3"/>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3"/>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3"/>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3"/>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3"/>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3"/>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3"/>
          <p:cNvGrpSpPr/>
          <p:nvPr/>
        </p:nvGrpSpPr>
        <p:grpSpPr>
          <a:xfrm>
            <a:off x="5768492" y="3358148"/>
            <a:ext cx="316434" cy="358099"/>
            <a:chOff x="-54007925" y="3584850"/>
            <a:chExt cx="281200" cy="318225"/>
          </a:xfrm>
        </p:grpSpPr>
        <p:sp>
          <p:nvSpPr>
            <p:cNvPr id="8219" name="Google Shape;8219;p93"/>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3"/>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3"/>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93"/>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3"/>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3"/>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93"/>
          <p:cNvGrpSpPr/>
          <p:nvPr/>
        </p:nvGrpSpPr>
        <p:grpSpPr>
          <a:xfrm>
            <a:off x="5768492" y="3820033"/>
            <a:ext cx="316434" cy="358914"/>
            <a:chOff x="-54007925" y="3975575"/>
            <a:chExt cx="281200" cy="318950"/>
          </a:xfrm>
        </p:grpSpPr>
        <p:sp>
          <p:nvSpPr>
            <p:cNvPr id="8226" name="Google Shape;8226;p93"/>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3"/>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93"/>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3"/>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3"/>
          <p:cNvGrpSpPr/>
          <p:nvPr/>
        </p:nvGrpSpPr>
        <p:grpSpPr>
          <a:xfrm>
            <a:off x="8003359" y="2904504"/>
            <a:ext cx="274770" cy="358492"/>
            <a:chOff x="-52005775" y="3208025"/>
            <a:chExt cx="244175" cy="318575"/>
          </a:xfrm>
        </p:grpSpPr>
        <p:sp>
          <p:nvSpPr>
            <p:cNvPr id="8231" name="Google Shape;8231;p93"/>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3"/>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3"/>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93"/>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93"/>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3"/>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3"/>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3"/>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3"/>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3"/>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3"/>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3"/>
          <p:cNvGrpSpPr/>
          <p:nvPr/>
        </p:nvGrpSpPr>
        <p:grpSpPr>
          <a:xfrm>
            <a:off x="5309825" y="1532546"/>
            <a:ext cx="358099" cy="358099"/>
            <a:chOff x="-57568775" y="3198925"/>
            <a:chExt cx="318225" cy="318225"/>
          </a:xfrm>
        </p:grpSpPr>
        <p:sp>
          <p:nvSpPr>
            <p:cNvPr id="8243" name="Google Shape;8243;p93"/>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3"/>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3"/>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3"/>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3"/>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3"/>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93"/>
          <p:cNvGrpSpPr/>
          <p:nvPr/>
        </p:nvGrpSpPr>
        <p:grpSpPr>
          <a:xfrm>
            <a:off x="5331543" y="1987846"/>
            <a:ext cx="314662" cy="358099"/>
            <a:chOff x="-57549075" y="3590375"/>
            <a:chExt cx="279625" cy="318225"/>
          </a:xfrm>
        </p:grpSpPr>
        <p:sp>
          <p:nvSpPr>
            <p:cNvPr id="8250" name="Google Shape;8250;p93"/>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3"/>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3"/>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3"/>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93"/>
          <p:cNvGrpSpPr/>
          <p:nvPr/>
        </p:nvGrpSpPr>
        <p:grpSpPr>
          <a:xfrm>
            <a:off x="5323740" y="2429217"/>
            <a:ext cx="359871" cy="359871"/>
            <a:chOff x="-57570350" y="3982600"/>
            <a:chExt cx="319800" cy="319800"/>
          </a:xfrm>
        </p:grpSpPr>
        <p:sp>
          <p:nvSpPr>
            <p:cNvPr id="8255" name="Google Shape;8255;p93"/>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3"/>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3"/>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3"/>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93"/>
          <p:cNvGrpSpPr/>
          <p:nvPr/>
        </p:nvGrpSpPr>
        <p:grpSpPr>
          <a:xfrm>
            <a:off x="7538779" y="1531646"/>
            <a:ext cx="314662" cy="358999"/>
            <a:chOff x="-55576850" y="3198125"/>
            <a:chExt cx="279625" cy="319025"/>
          </a:xfrm>
        </p:grpSpPr>
        <p:sp>
          <p:nvSpPr>
            <p:cNvPr id="8260" name="Google Shape;8260;p93"/>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3"/>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3"/>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3"/>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93"/>
          <p:cNvGrpSpPr/>
          <p:nvPr/>
        </p:nvGrpSpPr>
        <p:grpSpPr>
          <a:xfrm>
            <a:off x="7516174" y="1987621"/>
            <a:ext cx="359871" cy="358324"/>
            <a:chOff x="-55596550" y="3590175"/>
            <a:chExt cx="319800" cy="318425"/>
          </a:xfrm>
        </p:grpSpPr>
        <p:sp>
          <p:nvSpPr>
            <p:cNvPr id="8265" name="Google Shape;8265;p93"/>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3"/>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93"/>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3"/>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93"/>
          <p:cNvGrpSpPr/>
          <p:nvPr/>
        </p:nvGrpSpPr>
        <p:grpSpPr>
          <a:xfrm>
            <a:off x="7531412" y="2428964"/>
            <a:ext cx="358999" cy="359252"/>
            <a:chOff x="-55595775" y="3982375"/>
            <a:chExt cx="319025" cy="319250"/>
          </a:xfrm>
        </p:grpSpPr>
        <p:sp>
          <p:nvSpPr>
            <p:cNvPr id="8270" name="Google Shape;8270;p93"/>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3"/>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3"/>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3"/>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3"/>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3"/>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6" name="Google Shape;8276;p93"/>
          <p:cNvGrpSpPr/>
          <p:nvPr/>
        </p:nvGrpSpPr>
        <p:grpSpPr>
          <a:xfrm>
            <a:off x="6188595" y="2887174"/>
            <a:ext cx="358999" cy="358099"/>
            <a:chOff x="-53635375" y="3192625"/>
            <a:chExt cx="319025" cy="318225"/>
          </a:xfrm>
        </p:grpSpPr>
        <p:sp>
          <p:nvSpPr>
            <p:cNvPr id="8277" name="Google Shape;8277;p93"/>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3"/>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3"/>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93"/>
          <p:cNvGrpSpPr/>
          <p:nvPr/>
        </p:nvGrpSpPr>
        <p:grpSpPr>
          <a:xfrm>
            <a:off x="6210763" y="3358148"/>
            <a:ext cx="314662" cy="358999"/>
            <a:chOff x="-53615675" y="3584850"/>
            <a:chExt cx="279625" cy="319025"/>
          </a:xfrm>
        </p:grpSpPr>
        <p:sp>
          <p:nvSpPr>
            <p:cNvPr id="8281" name="Google Shape;8281;p93"/>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93"/>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3"/>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93"/>
          <p:cNvGrpSpPr/>
          <p:nvPr/>
        </p:nvGrpSpPr>
        <p:grpSpPr>
          <a:xfrm>
            <a:off x="6188609" y="3821074"/>
            <a:ext cx="358971" cy="357874"/>
            <a:chOff x="-53634575" y="3976500"/>
            <a:chExt cx="319000" cy="318025"/>
          </a:xfrm>
        </p:grpSpPr>
        <p:sp>
          <p:nvSpPr>
            <p:cNvPr id="8285" name="Google Shape;8285;p93"/>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3"/>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3"/>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3"/>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3"/>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3"/>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93"/>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3"/>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3" name="Google Shape;8293;p93"/>
          <p:cNvGrpSpPr/>
          <p:nvPr/>
        </p:nvGrpSpPr>
        <p:grpSpPr>
          <a:xfrm>
            <a:off x="7983413" y="3364028"/>
            <a:ext cx="314662" cy="358436"/>
            <a:chOff x="-52023900" y="3590075"/>
            <a:chExt cx="279625" cy="318525"/>
          </a:xfrm>
        </p:grpSpPr>
        <p:sp>
          <p:nvSpPr>
            <p:cNvPr id="8294" name="Google Shape;8294;p93"/>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3"/>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93"/>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3"/>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3"/>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3"/>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3"/>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93"/>
          <p:cNvGrpSpPr/>
          <p:nvPr/>
        </p:nvGrpSpPr>
        <p:grpSpPr>
          <a:xfrm>
            <a:off x="5746654" y="1532546"/>
            <a:ext cx="358971" cy="358971"/>
            <a:chOff x="-57173375" y="3198925"/>
            <a:chExt cx="319000" cy="319000"/>
          </a:xfrm>
        </p:grpSpPr>
        <p:sp>
          <p:nvSpPr>
            <p:cNvPr id="8302" name="Google Shape;8302;p93"/>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93"/>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93"/>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3"/>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93"/>
          <p:cNvGrpSpPr/>
          <p:nvPr/>
        </p:nvGrpSpPr>
        <p:grpSpPr>
          <a:xfrm>
            <a:off x="5747541" y="2009987"/>
            <a:ext cx="357198" cy="314690"/>
            <a:chOff x="-57176525" y="3610050"/>
            <a:chExt cx="317425" cy="279650"/>
          </a:xfrm>
        </p:grpSpPr>
        <p:sp>
          <p:nvSpPr>
            <p:cNvPr id="8307" name="Google Shape;8307;p93"/>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3"/>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3"/>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3"/>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3"/>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93"/>
          <p:cNvGrpSpPr/>
          <p:nvPr/>
        </p:nvGrpSpPr>
        <p:grpSpPr>
          <a:xfrm>
            <a:off x="5779179" y="2428542"/>
            <a:ext cx="323524" cy="358774"/>
            <a:chOff x="-57162350" y="3982000"/>
            <a:chExt cx="287500" cy="318825"/>
          </a:xfrm>
        </p:grpSpPr>
        <p:sp>
          <p:nvSpPr>
            <p:cNvPr id="8313" name="Google Shape;8313;p93"/>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3"/>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93"/>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93"/>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3"/>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3"/>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3"/>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3"/>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93"/>
          <p:cNvGrpSpPr/>
          <p:nvPr/>
        </p:nvGrpSpPr>
        <p:grpSpPr>
          <a:xfrm>
            <a:off x="7957995" y="1532546"/>
            <a:ext cx="358099" cy="356326"/>
            <a:chOff x="-55202750" y="3198925"/>
            <a:chExt cx="318225" cy="316650"/>
          </a:xfrm>
        </p:grpSpPr>
        <p:sp>
          <p:nvSpPr>
            <p:cNvPr id="8322" name="Google Shape;8322;p93"/>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93"/>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93"/>
          <p:cNvGrpSpPr/>
          <p:nvPr/>
        </p:nvGrpSpPr>
        <p:grpSpPr>
          <a:xfrm>
            <a:off x="7968629" y="1987846"/>
            <a:ext cx="336830" cy="358099"/>
            <a:chOff x="-55194875" y="3590375"/>
            <a:chExt cx="299325" cy="318225"/>
          </a:xfrm>
        </p:grpSpPr>
        <p:sp>
          <p:nvSpPr>
            <p:cNvPr id="8325" name="Google Shape;8325;p93"/>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3"/>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3"/>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3"/>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3"/>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93"/>
          <p:cNvGrpSpPr/>
          <p:nvPr/>
        </p:nvGrpSpPr>
        <p:grpSpPr>
          <a:xfrm>
            <a:off x="7973247" y="2430117"/>
            <a:ext cx="357198" cy="357198"/>
            <a:chOff x="-55203525" y="3983400"/>
            <a:chExt cx="317425" cy="317425"/>
          </a:xfrm>
        </p:grpSpPr>
        <p:sp>
          <p:nvSpPr>
            <p:cNvPr id="8331" name="Google Shape;8331;p93"/>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93"/>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3"/>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93"/>
          <p:cNvGrpSpPr/>
          <p:nvPr/>
        </p:nvGrpSpPr>
        <p:grpSpPr>
          <a:xfrm>
            <a:off x="6639727" y="2887174"/>
            <a:ext cx="335930" cy="358971"/>
            <a:chOff x="-53232900" y="3192625"/>
            <a:chExt cx="298525" cy="319000"/>
          </a:xfrm>
        </p:grpSpPr>
        <p:sp>
          <p:nvSpPr>
            <p:cNvPr id="8335" name="Google Shape;8335;p93"/>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3"/>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3"/>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3"/>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3"/>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3"/>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3"/>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3"/>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3" name="Google Shape;8343;p93"/>
          <p:cNvGrpSpPr/>
          <p:nvPr/>
        </p:nvGrpSpPr>
        <p:grpSpPr>
          <a:xfrm>
            <a:off x="6629093" y="3358148"/>
            <a:ext cx="357198" cy="356326"/>
            <a:chOff x="-53242350" y="3584850"/>
            <a:chExt cx="317425" cy="316650"/>
          </a:xfrm>
        </p:grpSpPr>
        <p:sp>
          <p:nvSpPr>
            <p:cNvPr id="8344" name="Google Shape;8344;p93"/>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3"/>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3"/>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3"/>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3"/>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93"/>
          <p:cNvGrpSpPr/>
          <p:nvPr/>
        </p:nvGrpSpPr>
        <p:grpSpPr>
          <a:xfrm>
            <a:off x="6650362" y="3820849"/>
            <a:ext cx="314662" cy="358999"/>
            <a:chOff x="-53224225" y="3976300"/>
            <a:chExt cx="279625" cy="319025"/>
          </a:xfrm>
        </p:grpSpPr>
        <p:sp>
          <p:nvSpPr>
            <p:cNvPr id="8350" name="Google Shape;8350;p93"/>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3"/>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3"/>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3"/>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93"/>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93"/>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3"/>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93"/>
          <p:cNvGrpSpPr/>
          <p:nvPr/>
        </p:nvGrpSpPr>
        <p:grpSpPr>
          <a:xfrm>
            <a:off x="7961258" y="3828529"/>
            <a:ext cx="358971" cy="358408"/>
            <a:chOff x="-52043575" y="3983125"/>
            <a:chExt cx="319000" cy="318500"/>
          </a:xfrm>
        </p:grpSpPr>
        <p:sp>
          <p:nvSpPr>
            <p:cNvPr id="8358" name="Google Shape;8358;p93"/>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3"/>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3"/>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3"/>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93"/>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3"/>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3"/>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3"/>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3"/>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3"/>
          <p:cNvGrpSpPr/>
          <p:nvPr/>
        </p:nvGrpSpPr>
        <p:grpSpPr>
          <a:xfrm>
            <a:off x="6215199" y="1532546"/>
            <a:ext cx="314662" cy="358971"/>
            <a:chOff x="-56766175" y="3198925"/>
            <a:chExt cx="279625" cy="319000"/>
          </a:xfrm>
        </p:grpSpPr>
        <p:sp>
          <p:nvSpPr>
            <p:cNvPr id="8368" name="Google Shape;8368;p93"/>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3"/>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3"/>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3"/>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3"/>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3"/>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3"/>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93"/>
          <p:cNvGrpSpPr/>
          <p:nvPr/>
        </p:nvGrpSpPr>
        <p:grpSpPr>
          <a:xfrm>
            <a:off x="6214313" y="1987846"/>
            <a:ext cx="316434" cy="358099"/>
            <a:chOff x="-56766175" y="3590375"/>
            <a:chExt cx="281200" cy="318225"/>
          </a:xfrm>
        </p:grpSpPr>
        <p:sp>
          <p:nvSpPr>
            <p:cNvPr id="8376" name="Google Shape;8376;p93"/>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3"/>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3"/>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3"/>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3"/>
          <p:cNvGrpSpPr/>
          <p:nvPr/>
        </p:nvGrpSpPr>
        <p:grpSpPr>
          <a:xfrm>
            <a:off x="6251269" y="2429217"/>
            <a:ext cx="272126" cy="358099"/>
            <a:chOff x="-56747275" y="3982600"/>
            <a:chExt cx="241825" cy="318225"/>
          </a:xfrm>
        </p:grpSpPr>
        <p:sp>
          <p:nvSpPr>
            <p:cNvPr id="8381" name="Google Shape;8381;p93"/>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3"/>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3"/>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3"/>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3"/>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93"/>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3"/>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93"/>
          <p:cNvGrpSpPr/>
          <p:nvPr/>
        </p:nvGrpSpPr>
        <p:grpSpPr>
          <a:xfrm>
            <a:off x="4881188" y="2894264"/>
            <a:ext cx="314662" cy="358971"/>
            <a:chOff x="-54793175" y="3198925"/>
            <a:chExt cx="279625" cy="319000"/>
          </a:xfrm>
        </p:grpSpPr>
        <p:sp>
          <p:nvSpPr>
            <p:cNvPr id="8389" name="Google Shape;8389;p93"/>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93"/>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3"/>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93"/>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93"/>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3"/>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93"/>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6" name="Google Shape;8396;p93"/>
          <p:cNvGrpSpPr/>
          <p:nvPr/>
        </p:nvGrpSpPr>
        <p:grpSpPr>
          <a:xfrm>
            <a:off x="4859020" y="3371455"/>
            <a:ext cx="358999" cy="342991"/>
            <a:chOff x="-54812875" y="3596675"/>
            <a:chExt cx="319025" cy="304800"/>
          </a:xfrm>
        </p:grpSpPr>
        <p:sp>
          <p:nvSpPr>
            <p:cNvPr id="8397" name="Google Shape;8397;p93"/>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3"/>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3"/>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3"/>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93"/>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93"/>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3"/>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4" name="Google Shape;8404;p93"/>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3"/>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6" name="Google Shape;8406;p93"/>
          <p:cNvGrpSpPr/>
          <p:nvPr/>
        </p:nvGrpSpPr>
        <p:grpSpPr>
          <a:xfrm>
            <a:off x="4881188" y="3827938"/>
            <a:ext cx="314662" cy="358099"/>
            <a:chOff x="-54793175" y="3982600"/>
            <a:chExt cx="279625" cy="318225"/>
          </a:xfrm>
        </p:grpSpPr>
        <p:sp>
          <p:nvSpPr>
            <p:cNvPr id="8407" name="Google Shape;8407;p93"/>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3"/>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3"/>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3"/>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3"/>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3"/>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3"/>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93"/>
          <p:cNvGrpSpPr/>
          <p:nvPr/>
        </p:nvGrpSpPr>
        <p:grpSpPr>
          <a:xfrm>
            <a:off x="7092647" y="2887174"/>
            <a:ext cx="314662" cy="358099"/>
            <a:chOff x="-52832000" y="3192625"/>
            <a:chExt cx="279625" cy="318225"/>
          </a:xfrm>
        </p:grpSpPr>
        <p:sp>
          <p:nvSpPr>
            <p:cNvPr id="8415" name="Google Shape;8415;p93"/>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93"/>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3"/>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3"/>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93"/>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93"/>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3"/>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3"/>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93"/>
          <p:cNvGrpSpPr/>
          <p:nvPr/>
        </p:nvGrpSpPr>
        <p:grpSpPr>
          <a:xfrm>
            <a:off x="7070492" y="3359048"/>
            <a:ext cx="358971" cy="357198"/>
            <a:chOff x="-52851675" y="3585650"/>
            <a:chExt cx="319000" cy="317425"/>
          </a:xfrm>
        </p:grpSpPr>
        <p:sp>
          <p:nvSpPr>
            <p:cNvPr id="8424" name="Google Shape;8424;p93"/>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3"/>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93"/>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93"/>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3"/>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3"/>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93"/>
          <p:cNvGrpSpPr/>
          <p:nvPr/>
        </p:nvGrpSpPr>
        <p:grpSpPr>
          <a:xfrm>
            <a:off x="7092647" y="3820849"/>
            <a:ext cx="314662" cy="358999"/>
            <a:chOff x="-52832000" y="3976300"/>
            <a:chExt cx="279625" cy="319025"/>
          </a:xfrm>
        </p:grpSpPr>
        <p:sp>
          <p:nvSpPr>
            <p:cNvPr id="8431" name="Google Shape;8431;p93"/>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93"/>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3"/>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3"/>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3"/>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3"/>
          <p:cNvGrpSpPr/>
          <p:nvPr/>
        </p:nvGrpSpPr>
        <p:grpSpPr>
          <a:xfrm>
            <a:off x="6209853" y="4275497"/>
            <a:ext cx="316434" cy="358099"/>
            <a:chOff x="-51633225" y="3198925"/>
            <a:chExt cx="281200" cy="318225"/>
          </a:xfrm>
        </p:grpSpPr>
        <p:sp>
          <p:nvSpPr>
            <p:cNvPr id="8437" name="Google Shape;8437;p93"/>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3"/>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93"/>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93"/>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3"/>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3"/>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3"/>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3"/>
          <p:cNvGrpSpPr/>
          <p:nvPr/>
        </p:nvGrpSpPr>
        <p:grpSpPr>
          <a:xfrm>
            <a:off x="6628676" y="1533418"/>
            <a:ext cx="365188" cy="357226"/>
            <a:chOff x="-56396775" y="3199700"/>
            <a:chExt cx="324525" cy="317450"/>
          </a:xfrm>
        </p:grpSpPr>
        <p:sp>
          <p:nvSpPr>
            <p:cNvPr id="8445" name="Google Shape;8445;p93"/>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3"/>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3"/>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93"/>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93"/>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3"/>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93"/>
          <p:cNvGrpSpPr/>
          <p:nvPr/>
        </p:nvGrpSpPr>
        <p:grpSpPr>
          <a:xfrm>
            <a:off x="6631771" y="1999353"/>
            <a:ext cx="358999" cy="335958"/>
            <a:chOff x="-56394425" y="3600600"/>
            <a:chExt cx="319025" cy="298550"/>
          </a:xfrm>
        </p:grpSpPr>
        <p:sp>
          <p:nvSpPr>
            <p:cNvPr id="8452" name="Google Shape;8452;p93"/>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93"/>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3"/>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93"/>
          <p:cNvGrpSpPr/>
          <p:nvPr/>
        </p:nvGrpSpPr>
        <p:grpSpPr>
          <a:xfrm>
            <a:off x="6662538" y="2430117"/>
            <a:ext cx="327068" cy="357198"/>
            <a:chOff x="-56379450" y="3983400"/>
            <a:chExt cx="290650" cy="317425"/>
          </a:xfrm>
        </p:grpSpPr>
        <p:sp>
          <p:nvSpPr>
            <p:cNvPr id="8456" name="Google Shape;8456;p93"/>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93"/>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93"/>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3"/>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3"/>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93"/>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93"/>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3"/>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93"/>
          <p:cNvGrpSpPr/>
          <p:nvPr/>
        </p:nvGrpSpPr>
        <p:grpSpPr>
          <a:xfrm>
            <a:off x="5326242" y="2894264"/>
            <a:ext cx="316434" cy="358971"/>
            <a:chOff x="-54401725" y="3198925"/>
            <a:chExt cx="281200" cy="319000"/>
          </a:xfrm>
        </p:grpSpPr>
        <p:sp>
          <p:nvSpPr>
            <p:cNvPr id="8465" name="Google Shape;8465;p93"/>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93"/>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3"/>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93"/>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93"/>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3"/>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3"/>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3"/>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3"/>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93"/>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93"/>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93"/>
          <p:cNvGrpSpPr/>
          <p:nvPr/>
        </p:nvGrpSpPr>
        <p:grpSpPr>
          <a:xfrm>
            <a:off x="5327128" y="3364365"/>
            <a:ext cx="314662" cy="358099"/>
            <a:chOff x="-54401725" y="3590375"/>
            <a:chExt cx="279625" cy="318225"/>
          </a:xfrm>
        </p:grpSpPr>
        <p:sp>
          <p:nvSpPr>
            <p:cNvPr id="8477" name="Google Shape;8477;p93"/>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93"/>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3"/>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3"/>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3"/>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93"/>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93"/>
          <p:cNvGrpSpPr/>
          <p:nvPr/>
        </p:nvGrpSpPr>
        <p:grpSpPr>
          <a:xfrm>
            <a:off x="5324920" y="3827938"/>
            <a:ext cx="319079" cy="358099"/>
            <a:chOff x="-54403300" y="3982600"/>
            <a:chExt cx="283550" cy="318225"/>
          </a:xfrm>
        </p:grpSpPr>
        <p:sp>
          <p:nvSpPr>
            <p:cNvPr id="8484" name="Google Shape;8484;p93"/>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3"/>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3"/>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3"/>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3"/>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93"/>
          <p:cNvGrpSpPr/>
          <p:nvPr/>
        </p:nvGrpSpPr>
        <p:grpSpPr>
          <a:xfrm>
            <a:off x="7512313" y="2889172"/>
            <a:ext cx="356298" cy="356973"/>
            <a:chOff x="-52458650" y="3194400"/>
            <a:chExt cx="316625" cy="317225"/>
          </a:xfrm>
        </p:grpSpPr>
        <p:sp>
          <p:nvSpPr>
            <p:cNvPr id="8490" name="Google Shape;8490;p93"/>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3"/>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93"/>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93"/>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3"/>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93"/>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93"/>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3"/>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8" name="Google Shape;8498;p93"/>
          <p:cNvGrpSpPr/>
          <p:nvPr/>
        </p:nvGrpSpPr>
        <p:grpSpPr>
          <a:xfrm>
            <a:off x="7521611" y="3358148"/>
            <a:ext cx="337703" cy="357845"/>
            <a:chOff x="-52450000" y="3584850"/>
            <a:chExt cx="300100" cy="318000"/>
          </a:xfrm>
        </p:grpSpPr>
        <p:sp>
          <p:nvSpPr>
            <p:cNvPr id="8499" name="Google Shape;8499;p93"/>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93"/>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3"/>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3"/>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3"/>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93"/>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93"/>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93"/>
          <p:cNvGrpSpPr/>
          <p:nvPr/>
        </p:nvGrpSpPr>
        <p:grpSpPr>
          <a:xfrm>
            <a:off x="7533131" y="3822621"/>
            <a:ext cx="314662" cy="357226"/>
            <a:chOff x="-52440550" y="3977875"/>
            <a:chExt cx="279625" cy="317450"/>
          </a:xfrm>
        </p:grpSpPr>
        <p:sp>
          <p:nvSpPr>
            <p:cNvPr id="8507" name="Google Shape;8507;p93"/>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93"/>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3"/>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3"/>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93"/>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93"/>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3"/>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3"/>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5" name="Google Shape;8515;p93"/>
          <p:cNvGrpSpPr/>
          <p:nvPr/>
        </p:nvGrpSpPr>
        <p:grpSpPr>
          <a:xfrm>
            <a:off x="6645066" y="4278827"/>
            <a:ext cx="314662" cy="358999"/>
            <a:chOff x="-51623775" y="3584850"/>
            <a:chExt cx="279625" cy="319025"/>
          </a:xfrm>
        </p:grpSpPr>
        <p:sp>
          <p:nvSpPr>
            <p:cNvPr id="8516" name="Google Shape;8516;p93"/>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93"/>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3"/>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93"/>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93"/>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3"/>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93"/>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93"/>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3"/>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5" name="Google Shape;8525;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29" name="Shape 8529"/>
        <p:cNvGrpSpPr/>
        <p:nvPr/>
      </p:nvGrpSpPr>
      <p:grpSpPr>
        <a:xfrm>
          <a:off x="0" y="0"/>
          <a:ext cx="0" cy="0"/>
          <a:chOff x="0" y="0"/>
          <a:chExt cx="0" cy="0"/>
        </a:xfrm>
      </p:grpSpPr>
      <p:sp>
        <p:nvSpPr>
          <p:cNvPr id="8530" name="Google Shape;8530;p94"/>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531" name="Google Shape;8531;p94"/>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532" name="Google Shape;8532;p94"/>
          <p:cNvGrpSpPr/>
          <p:nvPr/>
        </p:nvGrpSpPr>
        <p:grpSpPr>
          <a:xfrm>
            <a:off x="885675" y="1539249"/>
            <a:ext cx="276003" cy="357300"/>
            <a:chOff x="-50469125" y="3183175"/>
            <a:chExt cx="233150" cy="301825"/>
          </a:xfrm>
        </p:grpSpPr>
        <p:sp>
          <p:nvSpPr>
            <p:cNvPr id="8533" name="Google Shape;8533;p94"/>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4"/>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4"/>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4"/>
          <p:cNvGrpSpPr/>
          <p:nvPr/>
        </p:nvGrpSpPr>
        <p:grpSpPr>
          <a:xfrm>
            <a:off x="845574" y="1974651"/>
            <a:ext cx="356205" cy="355288"/>
            <a:chOff x="-50504575" y="3550975"/>
            <a:chExt cx="300900" cy="300125"/>
          </a:xfrm>
        </p:grpSpPr>
        <p:sp>
          <p:nvSpPr>
            <p:cNvPr id="8537" name="Google Shape;8537;p94"/>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4"/>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94"/>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94"/>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94"/>
          <p:cNvGrpSpPr/>
          <p:nvPr/>
        </p:nvGrpSpPr>
        <p:grpSpPr>
          <a:xfrm>
            <a:off x="845574" y="2412893"/>
            <a:ext cx="356205" cy="354341"/>
            <a:chOff x="-50503000" y="3921175"/>
            <a:chExt cx="300900" cy="299325"/>
          </a:xfrm>
        </p:grpSpPr>
        <p:sp>
          <p:nvSpPr>
            <p:cNvPr id="8542" name="Google Shape;8542;p94"/>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4"/>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94"/>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94"/>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4"/>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7" name="Google Shape;8547;p94"/>
          <p:cNvGrpSpPr/>
          <p:nvPr/>
        </p:nvGrpSpPr>
        <p:grpSpPr>
          <a:xfrm>
            <a:off x="3049627" y="1558811"/>
            <a:ext cx="355258" cy="356205"/>
            <a:chOff x="-48630025" y="3199700"/>
            <a:chExt cx="300100" cy="300900"/>
          </a:xfrm>
        </p:grpSpPr>
        <p:sp>
          <p:nvSpPr>
            <p:cNvPr id="8548" name="Google Shape;8548;p94"/>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4"/>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4"/>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94"/>
          <p:cNvGrpSpPr/>
          <p:nvPr/>
        </p:nvGrpSpPr>
        <p:grpSpPr>
          <a:xfrm>
            <a:off x="3049627" y="1996107"/>
            <a:ext cx="355258" cy="355258"/>
            <a:chOff x="-48630025" y="3569100"/>
            <a:chExt cx="300100" cy="300100"/>
          </a:xfrm>
        </p:grpSpPr>
        <p:sp>
          <p:nvSpPr>
            <p:cNvPr id="8552" name="Google Shape;8552;p94"/>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4"/>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94"/>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94"/>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4"/>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4"/>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94"/>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94"/>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4"/>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4"/>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4"/>
          <p:cNvGrpSpPr/>
          <p:nvPr/>
        </p:nvGrpSpPr>
        <p:grpSpPr>
          <a:xfrm>
            <a:off x="3050101" y="2433403"/>
            <a:ext cx="354311" cy="353394"/>
            <a:chOff x="-48629225" y="3938500"/>
            <a:chExt cx="299300" cy="298525"/>
          </a:xfrm>
        </p:grpSpPr>
        <p:sp>
          <p:nvSpPr>
            <p:cNvPr id="8563" name="Google Shape;8563;p94"/>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4"/>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4"/>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4"/>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94"/>
          <p:cNvGrpSpPr/>
          <p:nvPr/>
        </p:nvGrpSpPr>
        <p:grpSpPr>
          <a:xfrm>
            <a:off x="1785504" y="2904744"/>
            <a:ext cx="311458" cy="354341"/>
            <a:chOff x="-46762575" y="3200500"/>
            <a:chExt cx="263100" cy="299325"/>
          </a:xfrm>
        </p:grpSpPr>
        <p:sp>
          <p:nvSpPr>
            <p:cNvPr id="8568" name="Google Shape;8568;p94"/>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94"/>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4"/>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4"/>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94"/>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94"/>
          <p:cNvGrpSpPr/>
          <p:nvPr/>
        </p:nvGrpSpPr>
        <p:grpSpPr>
          <a:xfrm>
            <a:off x="1763589" y="3363466"/>
            <a:ext cx="355288" cy="312375"/>
            <a:chOff x="-46779900" y="3588000"/>
            <a:chExt cx="300125" cy="263875"/>
          </a:xfrm>
        </p:grpSpPr>
        <p:sp>
          <p:nvSpPr>
            <p:cNvPr id="8574" name="Google Shape;8574;p94"/>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4"/>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4"/>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94"/>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94"/>
          <p:cNvGrpSpPr/>
          <p:nvPr/>
        </p:nvGrpSpPr>
        <p:grpSpPr>
          <a:xfrm>
            <a:off x="1764062" y="3778388"/>
            <a:ext cx="354341" cy="353394"/>
            <a:chOff x="-46779100" y="3938500"/>
            <a:chExt cx="299325" cy="298525"/>
          </a:xfrm>
        </p:grpSpPr>
        <p:sp>
          <p:nvSpPr>
            <p:cNvPr id="8579" name="Google Shape;8579;p94"/>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94"/>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94"/>
          <p:cNvGrpSpPr/>
          <p:nvPr/>
        </p:nvGrpSpPr>
        <p:grpSpPr>
          <a:xfrm>
            <a:off x="3971800" y="2911255"/>
            <a:ext cx="355258" cy="355288"/>
            <a:chOff x="-44924250" y="3206000"/>
            <a:chExt cx="300100" cy="300125"/>
          </a:xfrm>
        </p:grpSpPr>
        <p:sp>
          <p:nvSpPr>
            <p:cNvPr id="8582" name="Google Shape;8582;p94"/>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4"/>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4"/>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4"/>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4"/>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7" name="Google Shape;8587;p94"/>
          <p:cNvGrpSpPr/>
          <p:nvPr/>
        </p:nvGrpSpPr>
        <p:grpSpPr>
          <a:xfrm>
            <a:off x="1286286" y="1539249"/>
            <a:ext cx="355258" cy="355258"/>
            <a:chOff x="-50134375" y="3183175"/>
            <a:chExt cx="300100" cy="300100"/>
          </a:xfrm>
        </p:grpSpPr>
        <p:sp>
          <p:nvSpPr>
            <p:cNvPr id="8588" name="Google Shape;8588;p94"/>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94"/>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4"/>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4"/>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94"/>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94"/>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4"/>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4"/>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4"/>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4"/>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94"/>
          <p:cNvGrpSpPr/>
          <p:nvPr/>
        </p:nvGrpSpPr>
        <p:grpSpPr>
          <a:xfrm>
            <a:off x="1286286" y="1974651"/>
            <a:ext cx="355258" cy="355288"/>
            <a:chOff x="-50134375" y="3550975"/>
            <a:chExt cx="300100" cy="300125"/>
          </a:xfrm>
        </p:grpSpPr>
        <p:sp>
          <p:nvSpPr>
            <p:cNvPr id="8599" name="Google Shape;8599;p94"/>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94"/>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1" name="Google Shape;8601;p94"/>
          <p:cNvGrpSpPr/>
          <p:nvPr/>
        </p:nvGrpSpPr>
        <p:grpSpPr>
          <a:xfrm>
            <a:off x="1286286" y="2412183"/>
            <a:ext cx="355258" cy="355051"/>
            <a:chOff x="-50134375" y="3920575"/>
            <a:chExt cx="300100" cy="299925"/>
          </a:xfrm>
        </p:grpSpPr>
        <p:sp>
          <p:nvSpPr>
            <p:cNvPr id="8602" name="Google Shape;8602;p94"/>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4"/>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4"/>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5" name="Google Shape;8605;p94"/>
          <p:cNvGrpSpPr/>
          <p:nvPr/>
        </p:nvGrpSpPr>
        <p:grpSpPr>
          <a:xfrm>
            <a:off x="3497010" y="1559758"/>
            <a:ext cx="357123" cy="355258"/>
            <a:chOff x="-48262200" y="3200500"/>
            <a:chExt cx="301675" cy="300100"/>
          </a:xfrm>
        </p:grpSpPr>
        <p:sp>
          <p:nvSpPr>
            <p:cNvPr id="8606" name="Google Shape;8606;p94"/>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94"/>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4"/>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94"/>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94"/>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4"/>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94"/>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94"/>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4"/>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5" name="Google Shape;8615;p94"/>
          <p:cNvGrpSpPr/>
          <p:nvPr/>
        </p:nvGrpSpPr>
        <p:grpSpPr>
          <a:xfrm>
            <a:off x="3526383" y="1996847"/>
            <a:ext cx="298377" cy="354519"/>
            <a:chOff x="-48233050" y="3569725"/>
            <a:chExt cx="252050" cy="299475"/>
          </a:xfrm>
        </p:grpSpPr>
        <p:sp>
          <p:nvSpPr>
            <p:cNvPr id="8616" name="Google Shape;8616;p94"/>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94"/>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4"/>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9" name="Google Shape;8619;p94"/>
          <p:cNvGrpSpPr/>
          <p:nvPr/>
        </p:nvGrpSpPr>
        <p:grpSpPr>
          <a:xfrm>
            <a:off x="3550148" y="2430591"/>
            <a:ext cx="250847" cy="358070"/>
            <a:chOff x="-48216525" y="3936125"/>
            <a:chExt cx="211900" cy="302475"/>
          </a:xfrm>
        </p:grpSpPr>
        <p:sp>
          <p:nvSpPr>
            <p:cNvPr id="8620" name="Google Shape;8620;p94"/>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4"/>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94"/>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94"/>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94"/>
          <p:cNvGrpSpPr/>
          <p:nvPr/>
        </p:nvGrpSpPr>
        <p:grpSpPr>
          <a:xfrm>
            <a:off x="2205866" y="2905661"/>
            <a:ext cx="355258" cy="355288"/>
            <a:chOff x="-46410500" y="3201275"/>
            <a:chExt cx="300100" cy="300125"/>
          </a:xfrm>
        </p:grpSpPr>
        <p:sp>
          <p:nvSpPr>
            <p:cNvPr id="8625" name="Google Shape;8625;p94"/>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94"/>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94"/>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4"/>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4"/>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0" name="Google Shape;8630;p94"/>
          <p:cNvGrpSpPr/>
          <p:nvPr/>
        </p:nvGrpSpPr>
        <p:grpSpPr>
          <a:xfrm>
            <a:off x="2205866" y="3341092"/>
            <a:ext cx="355258" cy="356205"/>
            <a:chOff x="-46409700" y="3569100"/>
            <a:chExt cx="300100" cy="300900"/>
          </a:xfrm>
        </p:grpSpPr>
        <p:sp>
          <p:nvSpPr>
            <p:cNvPr id="8631" name="Google Shape;8631;p94"/>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94"/>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4"/>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4"/>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4"/>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6" name="Google Shape;8636;p94"/>
          <p:cNvGrpSpPr/>
          <p:nvPr/>
        </p:nvGrpSpPr>
        <p:grpSpPr>
          <a:xfrm>
            <a:off x="2193747" y="3776524"/>
            <a:ext cx="379497" cy="358070"/>
            <a:chOff x="-46422300" y="3936925"/>
            <a:chExt cx="320575" cy="302475"/>
          </a:xfrm>
        </p:grpSpPr>
        <p:sp>
          <p:nvSpPr>
            <p:cNvPr id="8637" name="Google Shape;8637;p94"/>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94"/>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9" name="Google Shape;8639;p94"/>
          <p:cNvGrpSpPr/>
          <p:nvPr/>
        </p:nvGrpSpPr>
        <p:grpSpPr>
          <a:xfrm>
            <a:off x="3971326" y="3330852"/>
            <a:ext cx="356205" cy="355258"/>
            <a:chOff x="-44914800" y="3560450"/>
            <a:chExt cx="300900" cy="300100"/>
          </a:xfrm>
        </p:grpSpPr>
        <p:sp>
          <p:nvSpPr>
            <p:cNvPr id="8640" name="Google Shape;8640;p94"/>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94"/>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94"/>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4"/>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4"/>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94"/>
          <p:cNvGrpSpPr/>
          <p:nvPr/>
        </p:nvGrpSpPr>
        <p:grpSpPr>
          <a:xfrm>
            <a:off x="1726378" y="1539486"/>
            <a:ext cx="354311" cy="354104"/>
            <a:chOff x="-49764975" y="3183375"/>
            <a:chExt cx="299300" cy="299125"/>
          </a:xfrm>
        </p:grpSpPr>
        <p:sp>
          <p:nvSpPr>
            <p:cNvPr id="8646" name="Google Shape;8646;p94"/>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94"/>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4"/>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4"/>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4"/>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94"/>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94"/>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4"/>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4"/>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5" name="Google Shape;8655;p94"/>
          <p:cNvGrpSpPr/>
          <p:nvPr/>
        </p:nvGrpSpPr>
        <p:grpSpPr>
          <a:xfrm>
            <a:off x="1726378" y="1974947"/>
            <a:ext cx="354311" cy="355909"/>
            <a:chOff x="-49764975" y="3551225"/>
            <a:chExt cx="299300" cy="300650"/>
          </a:xfrm>
        </p:grpSpPr>
        <p:sp>
          <p:nvSpPr>
            <p:cNvPr id="8656" name="Google Shape;8656;p94"/>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94"/>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94"/>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4"/>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94"/>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94"/>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4"/>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94"/>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94"/>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4"/>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94"/>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94"/>
          <p:cNvGrpSpPr/>
          <p:nvPr/>
        </p:nvGrpSpPr>
        <p:grpSpPr>
          <a:xfrm>
            <a:off x="1724040" y="2411710"/>
            <a:ext cx="358987" cy="355525"/>
            <a:chOff x="-49766550" y="3920175"/>
            <a:chExt cx="303250" cy="300325"/>
          </a:xfrm>
        </p:grpSpPr>
        <p:sp>
          <p:nvSpPr>
            <p:cNvPr id="8668" name="Google Shape;8668;p94"/>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94"/>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94"/>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4"/>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4"/>
          <p:cNvGrpSpPr/>
          <p:nvPr/>
        </p:nvGrpSpPr>
        <p:grpSpPr>
          <a:xfrm>
            <a:off x="3939571" y="1559758"/>
            <a:ext cx="357123" cy="354341"/>
            <a:chOff x="-47892800" y="3200500"/>
            <a:chExt cx="301675" cy="299325"/>
          </a:xfrm>
        </p:grpSpPr>
        <p:sp>
          <p:nvSpPr>
            <p:cNvPr id="8673" name="Google Shape;8673;p94"/>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4"/>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94"/>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94"/>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4"/>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94"/>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9" name="Google Shape;8679;p94"/>
          <p:cNvGrpSpPr/>
          <p:nvPr/>
        </p:nvGrpSpPr>
        <p:grpSpPr>
          <a:xfrm>
            <a:off x="4003437" y="1996107"/>
            <a:ext cx="229391" cy="355258"/>
            <a:chOff x="-47839250" y="3569100"/>
            <a:chExt cx="193775" cy="300100"/>
          </a:xfrm>
        </p:grpSpPr>
        <p:sp>
          <p:nvSpPr>
            <p:cNvPr id="8680" name="Google Shape;8680;p94"/>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4"/>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94"/>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94"/>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4"/>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4"/>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94"/>
          <p:cNvGrpSpPr/>
          <p:nvPr/>
        </p:nvGrpSpPr>
        <p:grpSpPr>
          <a:xfrm>
            <a:off x="3940503" y="2432456"/>
            <a:ext cx="355258" cy="356205"/>
            <a:chOff x="-47892800" y="3937700"/>
            <a:chExt cx="300100" cy="300900"/>
          </a:xfrm>
        </p:grpSpPr>
        <p:sp>
          <p:nvSpPr>
            <p:cNvPr id="8687" name="Google Shape;8687;p94"/>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94"/>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4"/>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4"/>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94"/>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94"/>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94"/>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4"/>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94"/>
          <p:cNvGrpSpPr/>
          <p:nvPr/>
        </p:nvGrpSpPr>
        <p:grpSpPr>
          <a:xfrm>
            <a:off x="2645798" y="2926170"/>
            <a:ext cx="355258" cy="311458"/>
            <a:chOff x="-46042675" y="3218600"/>
            <a:chExt cx="300100" cy="263100"/>
          </a:xfrm>
        </p:grpSpPr>
        <p:sp>
          <p:nvSpPr>
            <p:cNvPr id="8696" name="Google Shape;8696;p94"/>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94"/>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94"/>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94"/>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94"/>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94"/>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94"/>
          <p:cNvGrpSpPr/>
          <p:nvPr/>
        </p:nvGrpSpPr>
        <p:grpSpPr>
          <a:xfrm>
            <a:off x="2645798" y="3340619"/>
            <a:ext cx="355258" cy="323118"/>
            <a:chOff x="-46042675" y="3568700"/>
            <a:chExt cx="300100" cy="272950"/>
          </a:xfrm>
        </p:grpSpPr>
        <p:sp>
          <p:nvSpPr>
            <p:cNvPr id="8703" name="Google Shape;8703;p94"/>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94"/>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94"/>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94"/>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7" name="Google Shape;8707;p94"/>
          <p:cNvGrpSpPr/>
          <p:nvPr/>
        </p:nvGrpSpPr>
        <p:grpSpPr>
          <a:xfrm>
            <a:off x="2687749" y="3777589"/>
            <a:ext cx="271357" cy="356057"/>
            <a:chOff x="-46007225" y="3937825"/>
            <a:chExt cx="229225" cy="300775"/>
          </a:xfrm>
        </p:grpSpPr>
        <p:sp>
          <p:nvSpPr>
            <p:cNvPr id="8708" name="Google Shape;8708;p94"/>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94"/>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94"/>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94"/>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94"/>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94"/>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94"/>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94"/>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94"/>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94"/>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94"/>
          <p:cNvGrpSpPr/>
          <p:nvPr/>
        </p:nvGrpSpPr>
        <p:grpSpPr>
          <a:xfrm>
            <a:off x="3993241" y="3767675"/>
            <a:ext cx="312375" cy="357596"/>
            <a:chOff x="-44895900" y="3929450"/>
            <a:chExt cx="263875" cy="302075"/>
          </a:xfrm>
        </p:grpSpPr>
        <p:sp>
          <p:nvSpPr>
            <p:cNvPr id="8719" name="Google Shape;8719;p94"/>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94"/>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94"/>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94"/>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94"/>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94"/>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94"/>
          <p:cNvGrpSpPr/>
          <p:nvPr/>
        </p:nvGrpSpPr>
        <p:grpSpPr>
          <a:xfrm>
            <a:off x="2167060" y="1550436"/>
            <a:ext cx="356205" cy="332885"/>
            <a:chOff x="-49397175" y="3192625"/>
            <a:chExt cx="300900" cy="281200"/>
          </a:xfrm>
        </p:grpSpPr>
        <p:sp>
          <p:nvSpPr>
            <p:cNvPr id="8726" name="Google Shape;8726;p94"/>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94"/>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94"/>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94"/>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94"/>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94"/>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94"/>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3" name="Google Shape;8733;p94"/>
          <p:cNvGrpSpPr/>
          <p:nvPr/>
        </p:nvGrpSpPr>
        <p:grpSpPr>
          <a:xfrm>
            <a:off x="2193163" y="1974651"/>
            <a:ext cx="304000" cy="356205"/>
            <a:chOff x="-49375900" y="3550975"/>
            <a:chExt cx="256800" cy="300900"/>
          </a:xfrm>
        </p:grpSpPr>
        <p:sp>
          <p:nvSpPr>
            <p:cNvPr id="8734" name="Google Shape;8734;p94"/>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94"/>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94"/>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94"/>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94"/>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94"/>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94"/>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94"/>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94"/>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94"/>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94"/>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94"/>
          <p:cNvGrpSpPr/>
          <p:nvPr/>
        </p:nvGrpSpPr>
        <p:grpSpPr>
          <a:xfrm>
            <a:off x="2188516" y="2411946"/>
            <a:ext cx="313293" cy="356205"/>
            <a:chOff x="-49378250" y="3920375"/>
            <a:chExt cx="264650" cy="300900"/>
          </a:xfrm>
        </p:grpSpPr>
        <p:sp>
          <p:nvSpPr>
            <p:cNvPr id="8746" name="Google Shape;8746;p94"/>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94"/>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94"/>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94"/>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94"/>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94"/>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94"/>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3" name="Google Shape;8753;p94"/>
          <p:cNvGrpSpPr/>
          <p:nvPr/>
        </p:nvGrpSpPr>
        <p:grpSpPr>
          <a:xfrm>
            <a:off x="907504" y="2904744"/>
            <a:ext cx="312375" cy="357123"/>
            <a:chOff x="-47505300" y="3200500"/>
            <a:chExt cx="263875" cy="301675"/>
          </a:xfrm>
        </p:grpSpPr>
        <p:sp>
          <p:nvSpPr>
            <p:cNvPr id="8754" name="Google Shape;8754;p94"/>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94"/>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94"/>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94"/>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94"/>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94"/>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94"/>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94"/>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94"/>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94"/>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94"/>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94"/>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94"/>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94"/>
          <p:cNvGrpSpPr/>
          <p:nvPr/>
        </p:nvGrpSpPr>
        <p:grpSpPr>
          <a:xfrm>
            <a:off x="885604" y="3341092"/>
            <a:ext cx="356176" cy="355051"/>
            <a:chOff x="-47524975" y="3569100"/>
            <a:chExt cx="300875" cy="299925"/>
          </a:xfrm>
        </p:grpSpPr>
        <p:sp>
          <p:nvSpPr>
            <p:cNvPr id="8768" name="Google Shape;8768;p94"/>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94"/>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94"/>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94"/>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94"/>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94"/>
          <p:cNvGrpSpPr/>
          <p:nvPr/>
        </p:nvGrpSpPr>
        <p:grpSpPr>
          <a:xfrm>
            <a:off x="886062" y="3820354"/>
            <a:ext cx="355258" cy="270410"/>
            <a:chOff x="-47523400" y="3973950"/>
            <a:chExt cx="300100" cy="228425"/>
          </a:xfrm>
        </p:grpSpPr>
        <p:sp>
          <p:nvSpPr>
            <p:cNvPr id="8774" name="Google Shape;8774;p94"/>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94"/>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94"/>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94"/>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94"/>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9" name="Google Shape;8779;p94"/>
          <p:cNvGrpSpPr/>
          <p:nvPr/>
        </p:nvGrpSpPr>
        <p:grpSpPr>
          <a:xfrm>
            <a:off x="3091183" y="2903353"/>
            <a:ext cx="354341" cy="357596"/>
            <a:chOff x="-45673275" y="3199325"/>
            <a:chExt cx="299325" cy="302075"/>
          </a:xfrm>
        </p:grpSpPr>
        <p:sp>
          <p:nvSpPr>
            <p:cNvPr id="8780" name="Google Shape;8780;p94"/>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94"/>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94"/>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3" name="Google Shape;8783;p94"/>
          <p:cNvGrpSpPr/>
          <p:nvPr/>
        </p:nvGrpSpPr>
        <p:grpSpPr>
          <a:xfrm>
            <a:off x="3090251" y="3361602"/>
            <a:ext cx="356205" cy="314240"/>
            <a:chOff x="-45674075" y="3586425"/>
            <a:chExt cx="300900" cy="265450"/>
          </a:xfrm>
        </p:grpSpPr>
        <p:sp>
          <p:nvSpPr>
            <p:cNvPr id="8784" name="Google Shape;8784;p94"/>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94"/>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94"/>
          <p:cNvGrpSpPr/>
          <p:nvPr/>
        </p:nvGrpSpPr>
        <p:grpSpPr>
          <a:xfrm>
            <a:off x="3091183" y="3777441"/>
            <a:ext cx="354341" cy="356205"/>
            <a:chOff x="-45673275" y="3937700"/>
            <a:chExt cx="299325" cy="300900"/>
          </a:xfrm>
        </p:grpSpPr>
        <p:sp>
          <p:nvSpPr>
            <p:cNvPr id="8787" name="Google Shape;8787;p94"/>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94"/>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94"/>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94"/>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94"/>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94"/>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94"/>
          <p:cNvGrpSpPr/>
          <p:nvPr/>
        </p:nvGrpSpPr>
        <p:grpSpPr>
          <a:xfrm>
            <a:off x="2205349" y="4270225"/>
            <a:ext cx="356205" cy="356205"/>
            <a:chOff x="-44512325" y="3176075"/>
            <a:chExt cx="300900" cy="300900"/>
          </a:xfrm>
        </p:grpSpPr>
        <p:sp>
          <p:nvSpPr>
            <p:cNvPr id="8794" name="Google Shape;8794;p94"/>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94"/>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94"/>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7" name="Google Shape;8797;p94"/>
          <p:cNvGrpSpPr/>
          <p:nvPr/>
        </p:nvGrpSpPr>
        <p:grpSpPr>
          <a:xfrm>
            <a:off x="2608689" y="1539249"/>
            <a:ext cx="354341" cy="354341"/>
            <a:chOff x="-49027775" y="3183175"/>
            <a:chExt cx="299325" cy="299325"/>
          </a:xfrm>
        </p:grpSpPr>
        <p:sp>
          <p:nvSpPr>
            <p:cNvPr id="8798" name="Google Shape;8798;p94"/>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94"/>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94"/>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94"/>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2" name="Google Shape;8802;p94"/>
          <p:cNvGrpSpPr/>
          <p:nvPr/>
        </p:nvGrpSpPr>
        <p:grpSpPr>
          <a:xfrm>
            <a:off x="2608230" y="1974651"/>
            <a:ext cx="355258" cy="357152"/>
            <a:chOff x="-49027775" y="3550975"/>
            <a:chExt cx="300100" cy="301700"/>
          </a:xfrm>
        </p:grpSpPr>
        <p:sp>
          <p:nvSpPr>
            <p:cNvPr id="8803" name="Google Shape;8803;p94"/>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94"/>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94"/>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94"/>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94"/>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94"/>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94"/>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94"/>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94"/>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94"/>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94"/>
          <p:cNvGrpSpPr/>
          <p:nvPr/>
        </p:nvGrpSpPr>
        <p:grpSpPr>
          <a:xfrm>
            <a:off x="2606306" y="2411710"/>
            <a:ext cx="359106" cy="355525"/>
            <a:chOff x="-49031025" y="3920175"/>
            <a:chExt cx="303350" cy="300325"/>
          </a:xfrm>
        </p:grpSpPr>
        <p:sp>
          <p:nvSpPr>
            <p:cNvPr id="8814" name="Google Shape;8814;p94"/>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94"/>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94"/>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94"/>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94"/>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94"/>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0" name="Google Shape;8820;p94"/>
          <p:cNvGrpSpPr/>
          <p:nvPr/>
        </p:nvGrpSpPr>
        <p:grpSpPr>
          <a:xfrm>
            <a:off x="1322411" y="2904744"/>
            <a:ext cx="356176" cy="354341"/>
            <a:chOff x="-47155575" y="3200500"/>
            <a:chExt cx="300875" cy="299325"/>
          </a:xfrm>
        </p:grpSpPr>
        <p:sp>
          <p:nvSpPr>
            <p:cNvPr id="8821" name="Google Shape;8821;p94"/>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94"/>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94"/>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94"/>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94"/>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94"/>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7" name="Google Shape;8827;p94"/>
          <p:cNvGrpSpPr/>
          <p:nvPr/>
        </p:nvGrpSpPr>
        <p:grpSpPr>
          <a:xfrm>
            <a:off x="1322870" y="3341092"/>
            <a:ext cx="355258" cy="355258"/>
            <a:chOff x="-47154800" y="3569100"/>
            <a:chExt cx="300100" cy="300100"/>
          </a:xfrm>
        </p:grpSpPr>
        <p:sp>
          <p:nvSpPr>
            <p:cNvPr id="8828" name="Google Shape;8828;p94"/>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94"/>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94"/>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94"/>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94"/>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94"/>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94"/>
          <p:cNvGrpSpPr/>
          <p:nvPr/>
        </p:nvGrpSpPr>
        <p:grpSpPr>
          <a:xfrm>
            <a:off x="1323343" y="3779305"/>
            <a:ext cx="354311" cy="353423"/>
            <a:chOff x="-47154000" y="3939275"/>
            <a:chExt cx="299300" cy="298550"/>
          </a:xfrm>
        </p:grpSpPr>
        <p:sp>
          <p:nvSpPr>
            <p:cNvPr id="8835" name="Google Shape;8835;p94"/>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94"/>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94"/>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94"/>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94"/>
          <p:cNvGrpSpPr/>
          <p:nvPr/>
        </p:nvGrpSpPr>
        <p:grpSpPr>
          <a:xfrm>
            <a:off x="3548633" y="2904744"/>
            <a:ext cx="312375" cy="354341"/>
            <a:chOff x="-45286550" y="3200500"/>
            <a:chExt cx="263875" cy="299325"/>
          </a:xfrm>
        </p:grpSpPr>
        <p:sp>
          <p:nvSpPr>
            <p:cNvPr id="8840" name="Google Shape;8840;p9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9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9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3" name="Google Shape;8843;p94"/>
          <p:cNvGrpSpPr/>
          <p:nvPr/>
        </p:nvGrpSpPr>
        <p:grpSpPr>
          <a:xfrm>
            <a:off x="3548633" y="3342039"/>
            <a:ext cx="312375" cy="354311"/>
            <a:chOff x="-45286550" y="3569900"/>
            <a:chExt cx="263875" cy="299300"/>
          </a:xfrm>
        </p:grpSpPr>
        <p:sp>
          <p:nvSpPr>
            <p:cNvPr id="8844" name="Google Shape;8844;p94"/>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94"/>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94"/>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94"/>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94"/>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94"/>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94"/>
          <p:cNvGrpSpPr/>
          <p:nvPr/>
        </p:nvGrpSpPr>
        <p:grpSpPr>
          <a:xfrm>
            <a:off x="3559820" y="3778388"/>
            <a:ext cx="290001" cy="355258"/>
            <a:chOff x="-45277900" y="3938500"/>
            <a:chExt cx="244975" cy="300100"/>
          </a:xfrm>
        </p:grpSpPr>
        <p:sp>
          <p:nvSpPr>
            <p:cNvPr id="8851" name="Google Shape;8851;p94"/>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94"/>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94"/>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94"/>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5" name="Google Shape;8855;p94"/>
          <p:cNvGrpSpPr/>
          <p:nvPr/>
        </p:nvGrpSpPr>
        <p:grpSpPr>
          <a:xfrm>
            <a:off x="2645769" y="4247490"/>
            <a:ext cx="355258" cy="355258"/>
            <a:chOff x="-44502875" y="3576975"/>
            <a:chExt cx="300100" cy="300100"/>
          </a:xfrm>
        </p:grpSpPr>
        <p:sp>
          <p:nvSpPr>
            <p:cNvPr id="8856" name="Google Shape;8856;p94"/>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94"/>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94"/>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9" name="Google Shape;8859;p94"/>
          <p:cNvGrpSpPr/>
          <p:nvPr/>
        </p:nvGrpSpPr>
        <p:grpSpPr>
          <a:xfrm>
            <a:off x="4858968" y="1532275"/>
            <a:ext cx="356221" cy="354973"/>
            <a:chOff x="-13947000" y="3212800"/>
            <a:chExt cx="353675" cy="352400"/>
          </a:xfrm>
        </p:grpSpPr>
        <p:sp>
          <p:nvSpPr>
            <p:cNvPr id="8860" name="Google Shape;8860;p9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9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94"/>
          <p:cNvGrpSpPr/>
          <p:nvPr/>
        </p:nvGrpSpPr>
        <p:grpSpPr>
          <a:xfrm>
            <a:off x="4858981" y="1973145"/>
            <a:ext cx="356196" cy="354670"/>
            <a:chOff x="-13946200" y="3647075"/>
            <a:chExt cx="353650" cy="352100"/>
          </a:xfrm>
        </p:grpSpPr>
        <p:sp>
          <p:nvSpPr>
            <p:cNvPr id="8863" name="Google Shape;8863;p94"/>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94"/>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94"/>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94"/>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94"/>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94"/>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9" name="Google Shape;8869;p94"/>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0" name="Google Shape;8870;p94"/>
          <p:cNvGrpSpPr/>
          <p:nvPr/>
        </p:nvGrpSpPr>
        <p:grpSpPr>
          <a:xfrm>
            <a:off x="6642374" y="1532628"/>
            <a:ext cx="357002" cy="354267"/>
            <a:chOff x="-12163025" y="3214275"/>
            <a:chExt cx="354450" cy="351700"/>
          </a:xfrm>
        </p:grpSpPr>
        <p:sp>
          <p:nvSpPr>
            <p:cNvPr id="8871" name="Google Shape;8871;p94"/>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94"/>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94"/>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94"/>
          <p:cNvGrpSpPr/>
          <p:nvPr/>
        </p:nvGrpSpPr>
        <p:grpSpPr>
          <a:xfrm>
            <a:off x="6643154" y="1972365"/>
            <a:ext cx="355441" cy="356232"/>
            <a:chOff x="-12160675" y="3647875"/>
            <a:chExt cx="352900" cy="353650"/>
          </a:xfrm>
        </p:grpSpPr>
        <p:sp>
          <p:nvSpPr>
            <p:cNvPr id="8875" name="Google Shape;8875;p94"/>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94"/>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94"/>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94"/>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94"/>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94"/>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94"/>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94"/>
          <p:cNvGrpSpPr/>
          <p:nvPr/>
        </p:nvGrpSpPr>
        <p:grpSpPr>
          <a:xfrm>
            <a:off x="6653870" y="2416821"/>
            <a:ext cx="354635" cy="356232"/>
            <a:chOff x="-12160675" y="4081850"/>
            <a:chExt cx="352100" cy="353650"/>
          </a:xfrm>
        </p:grpSpPr>
        <p:sp>
          <p:nvSpPr>
            <p:cNvPr id="8883" name="Google Shape;8883;p94"/>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94"/>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94"/>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94"/>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94"/>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94"/>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9" name="Google Shape;8889;p94"/>
          <p:cNvGrpSpPr/>
          <p:nvPr/>
        </p:nvGrpSpPr>
        <p:grpSpPr>
          <a:xfrm>
            <a:off x="4858836" y="2891264"/>
            <a:ext cx="355416" cy="355652"/>
            <a:chOff x="-10391650" y="3180600"/>
            <a:chExt cx="352875" cy="353075"/>
          </a:xfrm>
        </p:grpSpPr>
        <p:sp>
          <p:nvSpPr>
            <p:cNvPr id="8890" name="Google Shape;8890;p94"/>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94"/>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94"/>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94"/>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94"/>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94"/>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94"/>
          <p:cNvGrpSpPr/>
          <p:nvPr/>
        </p:nvGrpSpPr>
        <p:grpSpPr>
          <a:xfrm>
            <a:off x="4858835" y="3368062"/>
            <a:ext cx="354635" cy="353890"/>
            <a:chOff x="-10390875" y="3616350"/>
            <a:chExt cx="352100" cy="351325"/>
          </a:xfrm>
        </p:grpSpPr>
        <p:sp>
          <p:nvSpPr>
            <p:cNvPr id="8897" name="Google Shape;8897;p94"/>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94"/>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94"/>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94"/>
          <p:cNvGrpSpPr/>
          <p:nvPr/>
        </p:nvGrpSpPr>
        <p:grpSpPr>
          <a:xfrm>
            <a:off x="7525810" y="2892727"/>
            <a:ext cx="312585" cy="354670"/>
            <a:chOff x="-10370400" y="4049550"/>
            <a:chExt cx="310350" cy="352100"/>
          </a:xfrm>
        </p:grpSpPr>
        <p:sp>
          <p:nvSpPr>
            <p:cNvPr id="8901" name="Google Shape;8901;p94"/>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94"/>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94"/>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94"/>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94"/>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94"/>
          <p:cNvGrpSpPr/>
          <p:nvPr/>
        </p:nvGrpSpPr>
        <p:grpSpPr>
          <a:xfrm>
            <a:off x="6630066" y="2891668"/>
            <a:ext cx="379236" cy="354847"/>
            <a:chOff x="-8674650" y="3210975"/>
            <a:chExt cx="376525" cy="352275"/>
          </a:xfrm>
        </p:grpSpPr>
        <p:sp>
          <p:nvSpPr>
            <p:cNvPr id="8907" name="Google Shape;8907;p94"/>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94"/>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94"/>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94"/>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94"/>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94"/>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94"/>
          <p:cNvGrpSpPr/>
          <p:nvPr/>
        </p:nvGrpSpPr>
        <p:grpSpPr>
          <a:xfrm>
            <a:off x="5301563" y="1531633"/>
            <a:ext cx="356221" cy="356257"/>
            <a:chOff x="-13512225" y="3211525"/>
            <a:chExt cx="353675" cy="353675"/>
          </a:xfrm>
        </p:grpSpPr>
        <p:sp>
          <p:nvSpPr>
            <p:cNvPr id="8914" name="Google Shape;8914;p94"/>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94"/>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94"/>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94"/>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94"/>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9" name="Google Shape;8919;p94"/>
          <p:cNvGrpSpPr/>
          <p:nvPr/>
        </p:nvGrpSpPr>
        <p:grpSpPr>
          <a:xfrm>
            <a:off x="5301563" y="1973145"/>
            <a:ext cx="356221" cy="354670"/>
            <a:chOff x="-13512225" y="3647075"/>
            <a:chExt cx="353675" cy="352100"/>
          </a:xfrm>
        </p:grpSpPr>
        <p:sp>
          <p:nvSpPr>
            <p:cNvPr id="8920" name="Google Shape;8920;p94"/>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94"/>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94"/>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94"/>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94"/>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94"/>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94"/>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94"/>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94"/>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94"/>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0" name="Google Shape;8930;p94"/>
          <p:cNvGrpSpPr/>
          <p:nvPr/>
        </p:nvGrpSpPr>
        <p:grpSpPr>
          <a:xfrm>
            <a:off x="5311876" y="2417211"/>
            <a:ext cx="356221" cy="355451"/>
            <a:chOff x="-13512225" y="4080275"/>
            <a:chExt cx="353675" cy="352875"/>
          </a:xfrm>
        </p:grpSpPr>
        <p:sp>
          <p:nvSpPr>
            <p:cNvPr id="8931" name="Google Shape;8931;p94"/>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94"/>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94"/>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94"/>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94"/>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94"/>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94"/>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94"/>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94"/>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94"/>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94"/>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2" name="Google Shape;8942;p94"/>
          <p:cNvGrpSpPr/>
          <p:nvPr/>
        </p:nvGrpSpPr>
        <p:grpSpPr>
          <a:xfrm>
            <a:off x="7084956" y="1564572"/>
            <a:ext cx="356196" cy="290379"/>
            <a:chOff x="-11728250" y="3245400"/>
            <a:chExt cx="353650" cy="288275"/>
          </a:xfrm>
        </p:grpSpPr>
        <p:sp>
          <p:nvSpPr>
            <p:cNvPr id="8943" name="Google Shape;8943;p94"/>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94"/>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94"/>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94"/>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94"/>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8" name="Google Shape;8948;p94"/>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9" name="Google Shape;8949;p94"/>
          <p:cNvGrpSpPr/>
          <p:nvPr/>
        </p:nvGrpSpPr>
        <p:grpSpPr>
          <a:xfrm>
            <a:off x="7083760" y="1971660"/>
            <a:ext cx="358588" cy="357642"/>
            <a:chOff x="-11729050" y="3646475"/>
            <a:chExt cx="356025" cy="355050"/>
          </a:xfrm>
        </p:grpSpPr>
        <p:sp>
          <p:nvSpPr>
            <p:cNvPr id="8950" name="Google Shape;8950;p94"/>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94"/>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94"/>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94"/>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94"/>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94"/>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94"/>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94"/>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94"/>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94"/>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94"/>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94"/>
          <p:cNvGrpSpPr/>
          <p:nvPr/>
        </p:nvGrpSpPr>
        <p:grpSpPr>
          <a:xfrm>
            <a:off x="7117464" y="2417211"/>
            <a:ext cx="311804" cy="355451"/>
            <a:chOff x="-11703850" y="4081850"/>
            <a:chExt cx="309575" cy="352875"/>
          </a:xfrm>
        </p:grpSpPr>
        <p:sp>
          <p:nvSpPr>
            <p:cNvPr id="8962" name="Google Shape;8962;p94"/>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94"/>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94"/>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94"/>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94"/>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94"/>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94"/>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94"/>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94"/>
          <p:cNvGrpSpPr/>
          <p:nvPr/>
        </p:nvGrpSpPr>
        <p:grpSpPr>
          <a:xfrm>
            <a:off x="5306120" y="2891364"/>
            <a:ext cx="357002" cy="355451"/>
            <a:chOff x="-9958475" y="3180025"/>
            <a:chExt cx="354450" cy="352875"/>
          </a:xfrm>
        </p:grpSpPr>
        <p:sp>
          <p:nvSpPr>
            <p:cNvPr id="8971" name="Google Shape;8971;p94"/>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94"/>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94"/>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94"/>
          <p:cNvGrpSpPr/>
          <p:nvPr/>
        </p:nvGrpSpPr>
        <p:grpSpPr>
          <a:xfrm>
            <a:off x="5315247" y="3367345"/>
            <a:ext cx="337966" cy="355325"/>
            <a:chOff x="-9949025" y="3615575"/>
            <a:chExt cx="335550" cy="352750"/>
          </a:xfrm>
        </p:grpSpPr>
        <p:sp>
          <p:nvSpPr>
            <p:cNvPr id="8975" name="Google Shape;8975;p94"/>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94"/>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94"/>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94"/>
          <p:cNvGrpSpPr/>
          <p:nvPr/>
        </p:nvGrpSpPr>
        <p:grpSpPr>
          <a:xfrm>
            <a:off x="7950093" y="2890851"/>
            <a:ext cx="360175" cy="358423"/>
            <a:chOff x="-9961625" y="4048175"/>
            <a:chExt cx="357600" cy="355825"/>
          </a:xfrm>
        </p:grpSpPr>
        <p:sp>
          <p:nvSpPr>
            <p:cNvPr id="8979" name="Google Shape;8979;p94"/>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94"/>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94"/>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94"/>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94"/>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94"/>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94"/>
          <p:cNvGrpSpPr/>
          <p:nvPr/>
        </p:nvGrpSpPr>
        <p:grpSpPr>
          <a:xfrm>
            <a:off x="6636814" y="3366363"/>
            <a:ext cx="364959" cy="357289"/>
            <a:chOff x="-8680950" y="3624225"/>
            <a:chExt cx="362350" cy="354700"/>
          </a:xfrm>
        </p:grpSpPr>
        <p:sp>
          <p:nvSpPr>
            <p:cNvPr id="8986" name="Google Shape;8986;p94"/>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94"/>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94"/>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94"/>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94"/>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94"/>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94"/>
          <p:cNvGrpSpPr/>
          <p:nvPr/>
        </p:nvGrpSpPr>
        <p:grpSpPr>
          <a:xfrm>
            <a:off x="5773058" y="1532024"/>
            <a:ext cx="313365" cy="355476"/>
            <a:chOff x="-13056975" y="3212300"/>
            <a:chExt cx="311125" cy="352900"/>
          </a:xfrm>
        </p:grpSpPr>
        <p:sp>
          <p:nvSpPr>
            <p:cNvPr id="8993" name="Google Shape;8993;p94"/>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94"/>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94"/>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94"/>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94"/>
          <p:cNvGrpSpPr/>
          <p:nvPr/>
        </p:nvGrpSpPr>
        <p:grpSpPr>
          <a:xfrm>
            <a:off x="5750446" y="1972818"/>
            <a:ext cx="358588" cy="355325"/>
            <a:chOff x="-13077450" y="3647075"/>
            <a:chExt cx="356025" cy="352750"/>
          </a:xfrm>
        </p:grpSpPr>
        <p:sp>
          <p:nvSpPr>
            <p:cNvPr id="8998" name="Google Shape;8998;p94"/>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94"/>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94"/>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94"/>
          <p:cNvGrpSpPr/>
          <p:nvPr/>
        </p:nvGrpSpPr>
        <p:grpSpPr>
          <a:xfrm>
            <a:off x="5761552" y="2416418"/>
            <a:ext cx="357002" cy="357037"/>
            <a:chOff x="-13079025" y="4079475"/>
            <a:chExt cx="354450" cy="354450"/>
          </a:xfrm>
        </p:grpSpPr>
        <p:sp>
          <p:nvSpPr>
            <p:cNvPr id="9002" name="Google Shape;9002;p94"/>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94"/>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94"/>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94"/>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94"/>
          <p:cNvGrpSpPr/>
          <p:nvPr/>
        </p:nvGrpSpPr>
        <p:grpSpPr>
          <a:xfrm>
            <a:off x="7534619" y="1532427"/>
            <a:ext cx="356221" cy="354670"/>
            <a:chOff x="-11292700" y="3213875"/>
            <a:chExt cx="353675" cy="352100"/>
          </a:xfrm>
        </p:grpSpPr>
        <p:sp>
          <p:nvSpPr>
            <p:cNvPr id="9007" name="Google Shape;9007;p94"/>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94"/>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94"/>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94"/>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94"/>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94"/>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94"/>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4" name="Google Shape;9014;p94"/>
          <p:cNvGrpSpPr/>
          <p:nvPr/>
        </p:nvGrpSpPr>
        <p:grpSpPr>
          <a:xfrm>
            <a:off x="7528677" y="1972365"/>
            <a:ext cx="368106" cy="356232"/>
            <a:chOff x="-11299000" y="3647875"/>
            <a:chExt cx="365475" cy="353650"/>
          </a:xfrm>
        </p:grpSpPr>
        <p:sp>
          <p:nvSpPr>
            <p:cNvPr id="9015" name="Google Shape;9015;p94"/>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94"/>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94"/>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94"/>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94"/>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94"/>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94"/>
          <p:cNvGrpSpPr/>
          <p:nvPr/>
        </p:nvGrpSpPr>
        <p:grpSpPr>
          <a:xfrm>
            <a:off x="7544139" y="2428316"/>
            <a:ext cx="357808" cy="333240"/>
            <a:chOff x="-11295075" y="4092875"/>
            <a:chExt cx="355250" cy="330825"/>
          </a:xfrm>
        </p:grpSpPr>
        <p:sp>
          <p:nvSpPr>
            <p:cNvPr id="9022" name="Google Shape;9022;p94"/>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94"/>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94"/>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94"/>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94"/>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94"/>
          <p:cNvGrpSpPr/>
          <p:nvPr/>
        </p:nvGrpSpPr>
        <p:grpSpPr>
          <a:xfrm>
            <a:off x="5769739" y="2891364"/>
            <a:ext cx="312585" cy="355451"/>
            <a:chOff x="-9500075" y="3180800"/>
            <a:chExt cx="310350" cy="352875"/>
          </a:xfrm>
        </p:grpSpPr>
        <p:sp>
          <p:nvSpPr>
            <p:cNvPr id="9028" name="Google Shape;9028;p94"/>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94"/>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94"/>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94"/>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94"/>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94"/>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94"/>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94"/>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94"/>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94"/>
          <p:cNvGrpSpPr/>
          <p:nvPr/>
        </p:nvGrpSpPr>
        <p:grpSpPr>
          <a:xfrm>
            <a:off x="5747530" y="3366879"/>
            <a:ext cx="356221" cy="356257"/>
            <a:chOff x="-9523700" y="3614000"/>
            <a:chExt cx="353675" cy="353675"/>
          </a:xfrm>
        </p:grpSpPr>
        <p:sp>
          <p:nvSpPr>
            <p:cNvPr id="9038" name="Google Shape;9038;p94"/>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94"/>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94"/>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94"/>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94"/>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94"/>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94"/>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94"/>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94"/>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7" name="Google Shape;9047;p94"/>
          <p:cNvGrpSpPr/>
          <p:nvPr/>
        </p:nvGrpSpPr>
        <p:grpSpPr>
          <a:xfrm>
            <a:off x="7532481" y="3389521"/>
            <a:ext cx="356221" cy="354670"/>
            <a:chOff x="-9523700" y="4049550"/>
            <a:chExt cx="353675" cy="352100"/>
          </a:xfrm>
        </p:grpSpPr>
        <p:sp>
          <p:nvSpPr>
            <p:cNvPr id="9048" name="Google Shape;9048;p94"/>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94"/>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94"/>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94"/>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94"/>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94"/>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94"/>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94"/>
          <p:cNvGrpSpPr/>
          <p:nvPr/>
        </p:nvGrpSpPr>
        <p:grpSpPr>
          <a:xfrm>
            <a:off x="7088596" y="3389494"/>
            <a:ext cx="357002" cy="311029"/>
            <a:chOff x="-8209150" y="3659675"/>
            <a:chExt cx="354450" cy="308775"/>
          </a:xfrm>
        </p:grpSpPr>
        <p:sp>
          <p:nvSpPr>
            <p:cNvPr id="9056" name="Google Shape;9056;p94"/>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94"/>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94"/>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94"/>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94"/>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94"/>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2" name="Google Shape;9062;p94"/>
          <p:cNvGrpSpPr/>
          <p:nvPr/>
        </p:nvGrpSpPr>
        <p:grpSpPr>
          <a:xfrm>
            <a:off x="6191845" y="1532024"/>
            <a:ext cx="356221" cy="355476"/>
            <a:chOff x="-12643475" y="3212300"/>
            <a:chExt cx="353675" cy="352900"/>
          </a:xfrm>
        </p:grpSpPr>
        <p:sp>
          <p:nvSpPr>
            <p:cNvPr id="9063" name="Google Shape;9063;p94"/>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94"/>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94"/>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94"/>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94"/>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94"/>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94"/>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94"/>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94"/>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2" name="Google Shape;9072;p94"/>
          <p:cNvGrpSpPr/>
          <p:nvPr/>
        </p:nvGrpSpPr>
        <p:grpSpPr>
          <a:xfrm>
            <a:off x="6191845" y="1983798"/>
            <a:ext cx="356221" cy="333366"/>
            <a:chOff x="-12643475" y="3657325"/>
            <a:chExt cx="353675" cy="330950"/>
          </a:xfrm>
        </p:grpSpPr>
        <p:sp>
          <p:nvSpPr>
            <p:cNvPr id="9073" name="Google Shape;9073;p94"/>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94"/>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94"/>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94"/>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94"/>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94"/>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9" name="Google Shape;9079;p94"/>
          <p:cNvGrpSpPr/>
          <p:nvPr/>
        </p:nvGrpSpPr>
        <p:grpSpPr>
          <a:xfrm>
            <a:off x="6202157" y="2418407"/>
            <a:ext cx="356221" cy="353059"/>
            <a:chOff x="-12643475" y="4081850"/>
            <a:chExt cx="353675" cy="350500"/>
          </a:xfrm>
        </p:grpSpPr>
        <p:sp>
          <p:nvSpPr>
            <p:cNvPr id="9080" name="Google Shape;9080;p94"/>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94"/>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94"/>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94"/>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4" name="Google Shape;9084;p94"/>
          <p:cNvGrpSpPr/>
          <p:nvPr/>
        </p:nvGrpSpPr>
        <p:grpSpPr>
          <a:xfrm>
            <a:off x="7974847" y="1532427"/>
            <a:ext cx="355416" cy="354670"/>
            <a:chOff x="-10857925" y="3213875"/>
            <a:chExt cx="352875" cy="352100"/>
          </a:xfrm>
        </p:grpSpPr>
        <p:sp>
          <p:nvSpPr>
            <p:cNvPr id="9085" name="Google Shape;9085;p94"/>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94"/>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94"/>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94"/>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94"/>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94"/>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94"/>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94"/>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94"/>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94"/>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5" name="Google Shape;9095;p94"/>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6" name="Google Shape;9096;p94"/>
          <p:cNvGrpSpPr/>
          <p:nvPr/>
        </p:nvGrpSpPr>
        <p:grpSpPr>
          <a:xfrm>
            <a:off x="7984757" y="2428316"/>
            <a:ext cx="356221" cy="333240"/>
            <a:chOff x="-10858725" y="4092875"/>
            <a:chExt cx="353675" cy="330825"/>
          </a:xfrm>
        </p:grpSpPr>
        <p:sp>
          <p:nvSpPr>
            <p:cNvPr id="9097" name="Google Shape;9097;p94"/>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94"/>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94"/>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94"/>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94"/>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94"/>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94"/>
          <p:cNvGrpSpPr/>
          <p:nvPr/>
        </p:nvGrpSpPr>
        <p:grpSpPr>
          <a:xfrm>
            <a:off x="6191762" y="2891855"/>
            <a:ext cx="356096" cy="354469"/>
            <a:chOff x="-9089725" y="3180200"/>
            <a:chExt cx="353550" cy="351900"/>
          </a:xfrm>
        </p:grpSpPr>
        <p:sp>
          <p:nvSpPr>
            <p:cNvPr id="9104" name="Google Shape;9104;p94"/>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94"/>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6" name="Google Shape;9106;p94"/>
          <p:cNvGrpSpPr/>
          <p:nvPr/>
        </p:nvGrpSpPr>
        <p:grpSpPr>
          <a:xfrm>
            <a:off x="6243280" y="3367282"/>
            <a:ext cx="252278" cy="355451"/>
            <a:chOff x="-9039300" y="3614000"/>
            <a:chExt cx="250475" cy="352875"/>
          </a:xfrm>
        </p:grpSpPr>
        <p:sp>
          <p:nvSpPr>
            <p:cNvPr id="9107" name="Google Shape;9107;p94"/>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94"/>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9" name="Google Shape;9109;p94"/>
          <p:cNvGrpSpPr/>
          <p:nvPr/>
        </p:nvGrpSpPr>
        <p:grpSpPr>
          <a:xfrm>
            <a:off x="7975246" y="3389521"/>
            <a:ext cx="354635" cy="354670"/>
            <a:chOff x="-9088150" y="4049550"/>
            <a:chExt cx="352100" cy="352100"/>
          </a:xfrm>
        </p:grpSpPr>
        <p:sp>
          <p:nvSpPr>
            <p:cNvPr id="9110" name="Google Shape;9110;p94"/>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94"/>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94"/>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94"/>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94"/>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94"/>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94"/>
          <p:cNvGrpSpPr/>
          <p:nvPr/>
        </p:nvGrpSpPr>
        <p:grpSpPr>
          <a:xfrm>
            <a:off x="7109610" y="2891754"/>
            <a:ext cx="315757" cy="354670"/>
            <a:chOff x="-8191825" y="3174500"/>
            <a:chExt cx="313500" cy="352100"/>
          </a:xfrm>
        </p:grpSpPr>
        <p:sp>
          <p:nvSpPr>
            <p:cNvPr id="9117" name="Google Shape;9117;p94"/>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94"/>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94"/>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0" name="Google Shape;9120;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24" name="Shape 9124"/>
        <p:cNvGrpSpPr/>
        <p:nvPr/>
      </p:nvGrpSpPr>
      <p:grpSpPr>
        <a:xfrm>
          <a:off x="0" y="0"/>
          <a:ext cx="0" cy="0"/>
          <a:chOff x="0" y="0"/>
          <a:chExt cx="0" cy="0"/>
        </a:xfrm>
      </p:grpSpPr>
      <p:sp>
        <p:nvSpPr>
          <p:cNvPr id="9125" name="Google Shape;9125;p95"/>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126" name="Google Shape;9126;p95"/>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7" name="Google Shape;9127;p95"/>
          <p:cNvGrpSpPr/>
          <p:nvPr/>
        </p:nvGrpSpPr>
        <p:grpSpPr>
          <a:xfrm>
            <a:off x="748855" y="2243507"/>
            <a:ext cx="452798" cy="449473"/>
            <a:chOff x="-21322300" y="3693325"/>
            <a:chExt cx="306400" cy="304150"/>
          </a:xfrm>
        </p:grpSpPr>
        <p:sp>
          <p:nvSpPr>
            <p:cNvPr id="9128" name="Google Shape;9128;p95"/>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95"/>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95"/>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95"/>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95"/>
          <p:cNvGrpSpPr/>
          <p:nvPr/>
        </p:nvGrpSpPr>
        <p:grpSpPr>
          <a:xfrm>
            <a:off x="748263" y="2810244"/>
            <a:ext cx="453980" cy="422540"/>
            <a:chOff x="-21322300" y="4077125"/>
            <a:chExt cx="307200" cy="285925"/>
          </a:xfrm>
        </p:grpSpPr>
        <p:sp>
          <p:nvSpPr>
            <p:cNvPr id="9133" name="Google Shape;9133;p95"/>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95"/>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95"/>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95"/>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95"/>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95"/>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95"/>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95"/>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95"/>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95"/>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95"/>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95"/>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5" name="Google Shape;9145;p95"/>
          <p:cNvGrpSpPr/>
          <p:nvPr/>
        </p:nvGrpSpPr>
        <p:grpSpPr>
          <a:xfrm>
            <a:off x="3525440" y="1689128"/>
            <a:ext cx="451653" cy="450212"/>
            <a:chOff x="-19394200" y="3333800"/>
            <a:chExt cx="305625" cy="304650"/>
          </a:xfrm>
        </p:grpSpPr>
        <p:sp>
          <p:nvSpPr>
            <p:cNvPr id="9146" name="Google Shape;9146;p95"/>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95"/>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95"/>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95"/>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95"/>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95"/>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95"/>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95"/>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95"/>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5" name="Google Shape;9155;p95"/>
          <p:cNvGrpSpPr/>
          <p:nvPr/>
        </p:nvGrpSpPr>
        <p:grpSpPr>
          <a:xfrm>
            <a:off x="3524276" y="2243580"/>
            <a:ext cx="453980" cy="449325"/>
            <a:chOff x="-19396575" y="3708500"/>
            <a:chExt cx="307200" cy="304050"/>
          </a:xfrm>
        </p:grpSpPr>
        <p:sp>
          <p:nvSpPr>
            <p:cNvPr id="9156" name="Google Shape;9156;p95"/>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95"/>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95"/>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9" name="Google Shape;9159;p95"/>
          <p:cNvGrpSpPr/>
          <p:nvPr/>
        </p:nvGrpSpPr>
        <p:grpSpPr>
          <a:xfrm>
            <a:off x="3518457" y="2796461"/>
            <a:ext cx="465618" cy="450101"/>
            <a:chOff x="-19394200" y="4084200"/>
            <a:chExt cx="315075" cy="304575"/>
          </a:xfrm>
        </p:grpSpPr>
        <p:sp>
          <p:nvSpPr>
            <p:cNvPr id="9160" name="Google Shape;9160;p95"/>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95"/>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95"/>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95"/>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95"/>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95"/>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6" name="Google Shape;9166;p95"/>
          <p:cNvGrpSpPr/>
          <p:nvPr/>
        </p:nvGrpSpPr>
        <p:grpSpPr>
          <a:xfrm>
            <a:off x="6324167" y="1689001"/>
            <a:ext cx="400447" cy="450470"/>
            <a:chOff x="-17526750" y="3309200"/>
            <a:chExt cx="270975" cy="304825"/>
          </a:xfrm>
        </p:grpSpPr>
        <p:sp>
          <p:nvSpPr>
            <p:cNvPr id="9167" name="Google Shape;9167;p95"/>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95"/>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95"/>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95"/>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95"/>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2" name="Google Shape;9172;p95"/>
          <p:cNvGrpSpPr/>
          <p:nvPr/>
        </p:nvGrpSpPr>
        <p:grpSpPr>
          <a:xfrm>
            <a:off x="6300319" y="2244173"/>
            <a:ext cx="448143" cy="448143"/>
            <a:chOff x="-17542500" y="3684100"/>
            <a:chExt cx="303250" cy="303250"/>
          </a:xfrm>
        </p:grpSpPr>
        <p:sp>
          <p:nvSpPr>
            <p:cNvPr id="9173" name="Google Shape;9173;p95"/>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95"/>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95"/>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95"/>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95"/>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95"/>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95"/>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95"/>
          <p:cNvGrpSpPr/>
          <p:nvPr/>
        </p:nvGrpSpPr>
        <p:grpSpPr>
          <a:xfrm>
            <a:off x="6299728" y="2810817"/>
            <a:ext cx="449325" cy="421395"/>
            <a:chOff x="-17542500" y="4068450"/>
            <a:chExt cx="304050" cy="285150"/>
          </a:xfrm>
        </p:grpSpPr>
        <p:sp>
          <p:nvSpPr>
            <p:cNvPr id="9181" name="Google Shape;9181;p95"/>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95"/>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95"/>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95"/>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95"/>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95"/>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95"/>
          <p:cNvGrpSpPr/>
          <p:nvPr/>
        </p:nvGrpSpPr>
        <p:grpSpPr>
          <a:xfrm>
            <a:off x="3530150" y="3342211"/>
            <a:ext cx="343404" cy="449325"/>
            <a:chOff x="-15652200" y="3335975"/>
            <a:chExt cx="232375" cy="304050"/>
          </a:xfrm>
        </p:grpSpPr>
        <p:sp>
          <p:nvSpPr>
            <p:cNvPr id="9188" name="Google Shape;9188;p95"/>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95"/>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95"/>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95"/>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95"/>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95"/>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95"/>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95"/>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95"/>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95"/>
          <p:cNvGrpSpPr/>
          <p:nvPr/>
        </p:nvGrpSpPr>
        <p:grpSpPr>
          <a:xfrm>
            <a:off x="1303491" y="1689573"/>
            <a:ext cx="450470" cy="449325"/>
            <a:chOff x="-20946600" y="3317850"/>
            <a:chExt cx="304825" cy="304050"/>
          </a:xfrm>
        </p:grpSpPr>
        <p:sp>
          <p:nvSpPr>
            <p:cNvPr id="9198" name="Google Shape;9198;p95"/>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95"/>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95"/>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1" name="Google Shape;9201;p95"/>
          <p:cNvGrpSpPr/>
          <p:nvPr/>
        </p:nvGrpSpPr>
        <p:grpSpPr>
          <a:xfrm>
            <a:off x="1304064" y="2243729"/>
            <a:ext cx="449325" cy="449030"/>
            <a:chOff x="-20945825" y="3692175"/>
            <a:chExt cx="304050" cy="303850"/>
          </a:xfrm>
        </p:grpSpPr>
        <p:sp>
          <p:nvSpPr>
            <p:cNvPr id="9202" name="Google Shape;9202;p95"/>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95"/>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95"/>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95"/>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6" name="Google Shape;9206;p95"/>
          <p:cNvGrpSpPr/>
          <p:nvPr/>
        </p:nvGrpSpPr>
        <p:grpSpPr>
          <a:xfrm>
            <a:off x="1329667" y="2797442"/>
            <a:ext cx="398119" cy="448143"/>
            <a:chOff x="-20930075" y="4066100"/>
            <a:chExt cx="269400" cy="303250"/>
          </a:xfrm>
        </p:grpSpPr>
        <p:sp>
          <p:nvSpPr>
            <p:cNvPr id="9207" name="Google Shape;9207;p95"/>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95"/>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9" name="Google Shape;9209;p95"/>
          <p:cNvGrpSpPr/>
          <p:nvPr/>
        </p:nvGrpSpPr>
        <p:grpSpPr>
          <a:xfrm>
            <a:off x="4110888" y="1689848"/>
            <a:ext cx="372516" cy="448771"/>
            <a:chOff x="-18994100" y="3334775"/>
            <a:chExt cx="252075" cy="303675"/>
          </a:xfrm>
        </p:grpSpPr>
        <p:sp>
          <p:nvSpPr>
            <p:cNvPr id="9210" name="Google Shape;9210;p95"/>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95"/>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95"/>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95"/>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4" name="Google Shape;9214;p95"/>
          <p:cNvGrpSpPr/>
          <p:nvPr/>
        </p:nvGrpSpPr>
        <p:grpSpPr>
          <a:xfrm>
            <a:off x="4125445" y="2244743"/>
            <a:ext cx="343404" cy="446998"/>
            <a:chOff x="-18983850" y="3710075"/>
            <a:chExt cx="232375" cy="302475"/>
          </a:xfrm>
        </p:grpSpPr>
        <p:sp>
          <p:nvSpPr>
            <p:cNvPr id="9215" name="Google Shape;9215;p95"/>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95"/>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95"/>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95"/>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9" name="Google Shape;9219;p95"/>
          <p:cNvGrpSpPr/>
          <p:nvPr/>
        </p:nvGrpSpPr>
        <p:grpSpPr>
          <a:xfrm>
            <a:off x="4071911" y="2797422"/>
            <a:ext cx="450470" cy="448180"/>
            <a:chOff x="-19020075" y="4084200"/>
            <a:chExt cx="304825" cy="303275"/>
          </a:xfrm>
        </p:grpSpPr>
        <p:sp>
          <p:nvSpPr>
            <p:cNvPr id="9220" name="Google Shape;9220;p95"/>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95"/>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95"/>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95"/>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95"/>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95"/>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95"/>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95"/>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95"/>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95"/>
          <p:cNvGrpSpPr/>
          <p:nvPr/>
        </p:nvGrpSpPr>
        <p:grpSpPr>
          <a:xfrm>
            <a:off x="6889176" y="1689001"/>
            <a:ext cx="396937" cy="450470"/>
            <a:chOff x="-17149475" y="3309200"/>
            <a:chExt cx="268600" cy="304825"/>
          </a:xfrm>
        </p:grpSpPr>
        <p:sp>
          <p:nvSpPr>
            <p:cNvPr id="9230" name="Google Shape;9230;p95"/>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95"/>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2" name="Google Shape;9232;p95"/>
          <p:cNvGrpSpPr/>
          <p:nvPr/>
        </p:nvGrpSpPr>
        <p:grpSpPr>
          <a:xfrm>
            <a:off x="6862982" y="2258120"/>
            <a:ext cx="449325" cy="420249"/>
            <a:chOff x="-17168375" y="3692750"/>
            <a:chExt cx="304050" cy="284375"/>
          </a:xfrm>
        </p:grpSpPr>
        <p:sp>
          <p:nvSpPr>
            <p:cNvPr id="9233" name="Google Shape;9233;p95"/>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95"/>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95"/>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95"/>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95"/>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95"/>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95"/>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0" name="Google Shape;9240;p95"/>
          <p:cNvGrpSpPr/>
          <p:nvPr/>
        </p:nvGrpSpPr>
        <p:grpSpPr>
          <a:xfrm>
            <a:off x="6859491" y="2796852"/>
            <a:ext cx="456308" cy="449325"/>
            <a:chOff x="-17170750" y="4058800"/>
            <a:chExt cx="308775" cy="304050"/>
          </a:xfrm>
        </p:grpSpPr>
        <p:sp>
          <p:nvSpPr>
            <p:cNvPr id="9241" name="Google Shape;9241;p95"/>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95"/>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95"/>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95"/>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95"/>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95"/>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95"/>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95"/>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95"/>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95"/>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95"/>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95"/>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95"/>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95"/>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95"/>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95"/>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95"/>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8" name="Google Shape;9258;p95"/>
          <p:cNvGrpSpPr/>
          <p:nvPr/>
        </p:nvGrpSpPr>
        <p:grpSpPr>
          <a:xfrm>
            <a:off x="5721388" y="3343358"/>
            <a:ext cx="450470" cy="446998"/>
            <a:chOff x="-15688425" y="3707725"/>
            <a:chExt cx="304825" cy="302475"/>
          </a:xfrm>
        </p:grpSpPr>
        <p:sp>
          <p:nvSpPr>
            <p:cNvPr id="9259" name="Google Shape;9259;p95"/>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95"/>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95"/>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95"/>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95"/>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95"/>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5" name="Google Shape;9265;p95"/>
          <p:cNvGrpSpPr/>
          <p:nvPr/>
        </p:nvGrpSpPr>
        <p:grpSpPr>
          <a:xfrm>
            <a:off x="1865544" y="1690441"/>
            <a:ext cx="451653" cy="447589"/>
            <a:chOff x="-20572500" y="3319025"/>
            <a:chExt cx="305625" cy="302875"/>
          </a:xfrm>
        </p:grpSpPr>
        <p:sp>
          <p:nvSpPr>
            <p:cNvPr id="9266" name="Google Shape;9266;p95"/>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95"/>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8" name="Google Shape;9268;p95"/>
          <p:cNvGrpSpPr/>
          <p:nvPr/>
        </p:nvGrpSpPr>
        <p:grpSpPr>
          <a:xfrm>
            <a:off x="1866708" y="2305410"/>
            <a:ext cx="449325" cy="325670"/>
            <a:chOff x="-20571700" y="3722875"/>
            <a:chExt cx="304050" cy="220375"/>
          </a:xfrm>
        </p:grpSpPr>
        <p:sp>
          <p:nvSpPr>
            <p:cNvPr id="9269" name="Google Shape;9269;p95"/>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95"/>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95"/>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95"/>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95"/>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95"/>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95"/>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6" name="Google Shape;9276;p95"/>
          <p:cNvGrpSpPr/>
          <p:nvPr/>
        </p:nvGrpSpPr>
        <p:grpSpPr>
          <a:xfrm>
            <a:off x="1866135" y="2796278"/>
            <a:ext cx="450470" cy="450470"/>
            <a:chOff x="-20571700" y="4066875"/>
            <a:chExt cx="304825" cy="304825"/>
          </a:xfrm>
        </p:grpSpPr>
        <p:sp>
          <p:nvSpPr>
            <p:cNvPr id="9277" name="Google Shape;9277;p95"/>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95"/>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95"/>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95"/>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95"/>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95"/>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3" name="Google Shape;9283;p95"/>
          <p:cNvGrpSpPr/>
          <p:nvPr/>
        </p:nvGrpSpPr>
        <p:grpSpPr>
          <a:xfrm>
            <a:off x="4632837" y="1688259"/>
            <a:ext cx="453980" cy="451948"/>
            <a:chOff x="-18645175" y="3334200"/>
            <a:chExt cx="307200" cy="305825"/>
          </a:xfrm>
        </p:grpSpPr>
        <p:sp>
          <p:nvSpPr>
            <p:cNvPr id="9284" name="Google Shape;9284;p95"/>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95"/>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95"/>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95"/>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95"/>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9" name="Google Shape;9289;p95"/>
          <p:cNvGrpSpPr/>
          <p:nvPr/>
        </p:nvGrpSpPr>
        <p:grpSpPr>
          <a:xfrm>
            <a:off x="4633429" y="2242989"/>
            <a:ext cx="452798" cy="450507"/>
            <a:chOff x="-18645175" y="3708500"/>
            <a:chExt cx="306400" cy="304850"/>
          </a:xfrm>
        </p:grpSpPr>
        <p:sp>
          <p:nvSpPr>
            <p:cNvPr id="9290" name="Google Shape;9290;p95"/>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95"/>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95"/>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95"/>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95"/>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95"/>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95"/>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7" name="Google Shape;9297;p95"/>
          <p:cNvGrpSpPr/>
          <p:nvPr/>
        </p:nvGrpSpPr>
        <p:grpSpPr>
          <a:xfrm>
            <a:off x="4631101" y="2795630"/>
            <a:ext cx="457453" cy="451763"/>
            <a:chOff x="-18647525" y="4082625"/>
            <a:chExt cx="309550" cy="305700"/>
          </a:xfrm>
        </p:grpSpPr>
        <p:sp>
          <p:nvSpPr>
            <p:cNvPr id="9298" name="Google Shape;9298;p95"/>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95"/>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95"/>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95"/>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2" name="Google Shape;9302;p95"/>
          <p:cNvGrpSpPr/>
          <p:nvPr/>
        </p:nvGrpSpPr>
        <p:grpSpPr>
          <a:xfrm>
            <a:off x="7441485" y="1689592"/>
            <a:ext cx="395755" cy="449288"/>
            <a:chOff x="-16775350" y="3309200"/>
            <a:chExt cx="267800" cy="304025"/>
          </a:xfrm>
        </p:grpSpPr>
        <p:sp>
          <p:nvSpPr>
            <p:cNvPr id="9303" name="Google Shape;9303;p95"/>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95"/>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95"/>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95"/>
          <p:cNvGrpSpPr/>
          <p:nvPr/>
        </p:nvGrpSpPr>
        <p:grpSpPr>
          <a:xfrm>
            <a:off x="7441485" y="2241827"/>
            <a:ext cx="395755" cy="452835"/>
            <a:chOff x="-16775350" y="3683300"/>
            <a:chExt cx="267800" cy="306425"/>
          </a:xfrm>
        </p:grpSpPr>
        <p:sp>
          <p:nvSpPr>
            <p:cNvPr id="9307" name="Google Shape;9307;p95"/>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95"/>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95"/>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95"/>
          <p:cNvGrpSpPr/>
          <p:nvPr/>
        </p:nvGrpSpPr>
        <p:grpSpPr>
          <a:xfrm>
            <a:off x="7413536" y="2796870"/>
            <a:ext cx="451653" cy="449288"/>
            <a:chOff x="-16794250" y="4058225"/>
            <a:chExt cx="305625" cy="304025"/>
          </a:xfrm>
        </p:grpSpPr>
        <p:sp>
          <p:nvSpPr>
            <p:cNvPr id="9311" name="Google Shape;9311;p95"/>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95"/>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95"/>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95"/>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95"/>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95"/>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95"/>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95"/>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95"/>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0" name="Google Shape;9320;p95"/>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1" name="Google Shape;9321;p95"/>
          <p:cNvGrpSpPr/>
          <p:nvPr/>
        </p:nvGrpSpPr>
        <p:grpSpPr>
          <a:xfrm>
            <a:off x="2414953" y="1689573"/>
            <a:ext cx="457453" cy="449325"/>
            <a:chOff x="-20199150" y="3317850"/>
            <a:chExt cx="309550" cy="304050"/>
          </a:xfrm>
        </p:grpSpPr>
        <p:sp>
          <p:nvSpPr>
            <p:cNvPr id="9322" name="Google Shape;9322;p95"/>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95"/>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95"/>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95"/>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95"/>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95"/>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95"/>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95"/>
          <p:cNvGrpSpPr/>
          <p:nvPr/>
        </p:nvGrpSpPr>
        <p:grpSpPr>
          <a:xfrm>
            <a:off x="2417281" y="2242861"/>
            <a:ext cx="452798" cy="450766"/>
            <a:chOff x="-20199150" y="3693150"/>
            <a:chExt cx="306400" cy="305025"/>
          </a:xfrm>
        </p:grpSpPr>
        <p:sp>
          <p:nvSpPr>
            <p:cNvPr id="9330" name="Google Shape;9330;p9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9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9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9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9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9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95"/>
          <p:cNvGrpSpPr/>
          <p:nvPr/>
        </p:nvGrpSpPr>
        <p:grpSpPr>
          <a:xfrm>
            <a:off x="2417854" y="2795687"/>
            <a:ext cx="451653" cy="451653"/>
            <a:chOff x="-20197575" y="4066875"/>
            <a:chExt cx="305625" cy="305625"/>
          </a:xfrm>
        </p:grpSpPr>
        <p:sp>
          <p:nvSpPr>
            <p:cNvPr id="9337" name="Google Shape;9337;p95"/>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95"/>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95"/>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95"/>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95"/>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95"/>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95"/>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95"/>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95"/>
          <p:cNvGrpSpPr/>
          <p:nvPr/>
        </p:nvGrpSpPr>
        <p:grpSpPr>
          <a:xfrm>
            <a:off x="5200071" y="1687520"/>
            <a:ext cx="449325" cy="453426"/>
            <a:chOff x="-18271050" y="3333200"/>
            <a:chExt cx="304050" cy="306825"/>
          </a:xfrm>
        </p:grpSpPr>
        <p:sp>
          <p:nvSpPr>
            <p:cNvPr id="9346" name="Google Shape;9346;p95"/>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95"/>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95"/>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95"/>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95"/>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1" name="Google Shape;9351;p95"/>
          <p:cNvGrpSpPr/>
          <p:nvPr/>
        </p:nvGrpSpPr>
        <p:grpSpPr>
          <a:xfrm>
            <a:off x="5200644" y="2244171"/>
            <a:ext cx="448180" cy="448143"/>
            <a:chOff x="-18270275" y="3710875"/>
            <a:chExt cx="303275" cy="303250"/>
          </a:xfrm>
        </p:grpSpPr>
        <p:sp>
          <p:nvSpPr>
            <p:cNvPr id="9352" name="Google Shape;9352;p95"/>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95"/>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95"/>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95"/>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95"/>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95"/>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95"/>
          <p:cNvGrpSpPr/>
          <p:nvPr/>
        </p:nvGrpSpPr>
        <p:grpSpPr>
          <a:xfrm>
            <a:off x="5254196" y="2797422"/>
            <a:ext cx="341076" cy="448180"/>
            <a:chOff x="-18234025" y="4084200"/>
            <a:chExt cx="230800" cy="303275"/>
          </a:xfrm>
        </p:grpSpPr>
        <p:sp>
          <p:nvSpPr>
            <p:cNvPr id="9359" name="Google Shape;9359;p95"/>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95"/>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95"/>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95"/>
          <p:cNvGrpSpPr/>
          <p:nvPr/>
        </p:nvGrpSpPr>
        <p:grpSpPr>
          <a:xfrm>
            <a:off x="2366751" y="3341641"/>
            <a:ext cx="449325" cy="450470"/>
            <a:chOff x="-16419350" y="3308400"/>
            <a:chExt cx="304050" cy="304825"/>
          </a:xfrm>
        </p:grpSpPr>
        <p:sp>
          <p:nvSpPr>
            <p:cNvPr id="9363" name="Google Shape;9363;p95"/>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95"/>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95"/>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95"/>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95"/>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95"/>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95"/>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95"/>
          <p:cNvGrpSpPr/>
          <p:nvPr/>
        </p:nvGrpSpPr>
        <p:grpSpPr>
          <a:xfrm>
            <a:off x="4638306" y="3340423"/>
            <a:ext cx="395755" cy="452872"/>
            <a:chOff x="-16401225" y="3683275"/>
            <a:chExt cx="267800" cy="306450"/>
          </a:xfrm>
        </p:grpSpPr>
        <p:sp>
          <p:nvSpPr>
            <p:cNvPr id="9371" name="Google Shape;9371;p95"/>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95"/>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95"/>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95"/>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95"/>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95"/>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95"/>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95"/>
          <p:cNvGrpSpPr/>
          <p:nvPr/>
        </p:nvGrpSpPr>
        <p:grpSpPr>
          <a:xfrm>
            <a:off x="8003755" y="2797062"/>
            <a:ext cx="450470" cy="448180"/>
            <a:chOff x="-16419350" y="4058200"/>
            <a:chExt cx="304825" cy="303275"/>
          </a:xfrm>
        </p:grpSpPr>
        <p:sp>
          <p:nvSpPr>
            <p:cNvPr id="9379" name="Google Shape;9379;p95"/>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95"/>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95"/>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95"/>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95"/>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95"/>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95"/>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6" name="Google Shape;9386;p95"/>
          <p:cNvGrpSpPr/>
          <p:nvPr/>
        </p:nvGrpSpPr>
        <p:grpSpPr>
          <a:xfrm>
            <a:off x="4030643" y="3343080"/>
            <a:ext cx="450507" cy="447589"/>
            <a:chOff x="-15296200" y="3326900"/>
            <a:chExt cx="304850" cy="302875"/>
          </a:xfrm>
        </p:grpSpPr>
        <p:sp>
          <p:nvSpPr>
            <p:cNvPr id="9387" name="Google Shape;9387;p95"/>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95"/>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95"/>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95"/>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95"/>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2" name="Google Shape;9392;p95"/>
          <p:cNvGrpSpPr/>
          <p:nvPr/>
        </p:nvGrpSpPr>
        <p:grpSpPr>
          <a:xfrm>
            <a:off x="2946296" y="1706881"/>
            <a:ext cx="486566" cy="414708"/>
            <a:chOff x="-19835275" y="3330250"/>
            <a:chExt cx="329250" cy="280625"/>
          </a:xfrm>
        </p:grpSpPr>
        <p:sp>
          <p:nvSpPr>
            <p:cNvPr id="9393" name="Google Shape;9393;p95"/>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95"/>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95"/>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95"/>
          <p:cNvGrpSpPr/>
          <p:nvPr/>
        </p:nvGrpSpPr>
        <p:grpSpPr>
          <a:xfrm>
            <a:off x="2964325" y="2243470"/>
            <a:ext cx="450507" cy="449547"/>
            <a:chOff x="-19822675" y="3692750"/>
            <a:chExt cx="304850" cy="304200"/>
          </a:xfrm>
        </p:grpSpPr>
        <p:sp>
          <p:nvSpPr>
            <p:cNvPr id="9397" name="Google Shape;9397;p95"/>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95"/>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95"/>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95"/>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95"/>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95"/>
          <p:cNvGrpSpPr/>
          <p:nvPr/>
        </p:nvGrpSpPr>
        <p:grpSpPr>
          <a:xfrm>
            <a:off x="2964916" y="2796278"/>
            <a:ext cx="449325" cy="450470"/>
            <a:chOff x="-19822675" y="4066875"/>
            <a:chExt cx="304050" cy="304825"/>
          </a:xfrm>
        </p:grpSpPr>
        <p:sp>
          <p:nvSpPr>
            <p:cNvPr id="9403" name="Google Shape;9403;p95"/>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95"/>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95"/>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95"/>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95"/>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95"/>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9" name="Google Shape;9409;p95"/>
          <p:cNvGrpSpPr/>
          <p:nvPr/>
        </p:nvGrpSpPr>
        <p:grpSpPr>
          <a:xfrm>
            <a:off x="5773985" y="1689571"/>
            <a:ext cx="399302" cy="449325"/>
            <a:chOff x="-17878825" y="3334400"/>
            <a:chExt cx="270200" cy="304050"/>
          </a:xfrm>
        </p:grpSpPr>
        <p:sp>
          <p:nvSpPr>
            <p:cNvPr id="9410" name="Google Shape;9410;p95"/>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95"/>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95"/>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95"/>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95"/>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95"/>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95"/>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7" name="Google Shape;9417;p95"/>
          <p:cNvGrpSpPr/>
          <p:nvPr/>
        </p:nvGrpSpPr>
        <p:grpSpPr>
          <a:xfrm>
            <a:off x="5747809" y="2242416"/>
            <a:ext cx="451653" cy="451653"/>
            <a:chOff x="-17896150" y="3709300"/>
            <a:chExt cx="305625" cy="305625"/>
          </a:xfrm>
        </p:grpSpPr>
        <p:sp>
          <p:nvSpPr>
            <p:cNvPr id="9418" name="Google Shape;9418;p95"/>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95"/>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95"/>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95"/>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2" name="Google Shape;9422;p95"/>
          <p:cNvGrpSpPr/>
          <p:nvPr/>
        </p:nvGrpSpPr>
        <p:grpSpPr>
          <a:xfrm>
            <a:off x="5775740" y="2795686"/>
            <a:ext cx="395792" cy="451653"/>
            <a:chOff x="-17878025" y="4082625"/>
            <a:chExt cx="267825" cy="305625"/>
          </a:xfrm>
        </p:grpSpPr>
        <p:sp>
          <p:nvSpPr>
            <p:cNvPr id="9423" name="Google Shape;9423;p95"/>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95"/>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95"/>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95"/>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95"/>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95"/>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95"/>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95"/>
          <p:cNvGrpSpPr/>
          <p:nvPr/>
        </p:nvGrpSpPr>
        <p:grpSpPr>
          <a:xfrm>
            <a:off x="2919632" y="3355015"/>
            <a:ext cx="450507" cy="423722"/>
            <a:chOff x="-16044450" y="3317850"/>
            <a:chExt cx="304850" cy="286725"/>
          </a:xfrm>
        </p:grpSpPr>
        <p:sp>
          <p:nvSpPr>
            <p:cNvPr id="9431" name="Google Shape;9431;p95"/>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95"/>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95"/>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95"/>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5" name="Google Shape;9435;p95"/>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6" name="Google Shape;9436;p95"/>
          <p:cNvGrpSpPr/>
          <p:nvPr/>
        </p:nvGrpSpPr>
        <p:grpSpPr>
          <a:xfrm>
            <a:off x="8042149" y="2243724"/>
            <a:ext cx="373662" cy="449030"/>
            <a:chOff x="-16018450" y="4058400"/>
            <a:chExt cx="252850" cy="303850"/>
          </a:xfrm>
        </p:grpSpPr>
        <p:sp>
          <p:nvSpPr>
            <p:cNvPr id="9437" name="Google Shape;9437;p95"/>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95"/>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95"/>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95"/>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1" name="Google Shape;9441;p95"/>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46" name="Shape 9446"/>
        <p:cNvGrpSpPr/>
        <p:nvPr/>
      </p:nvGrpSpPr>
      <p:grpSpPr>
        <a:xfrm>
          <a:off x="0" y="0"/>
          <a:ext cx="0" cy="0"/>
          <a:chOff x="0" y="0"/>
          <a:chExt cx="0" cy="0"/>
        </a:xfrm>
      </p:grpSpPr>
      <p:sp>
        <p:nvSpPr>
          <p:cNvPr id="9447" name="Google Shape;9447;p9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448" name="Google Shape;9448;p96"/>
          <p:cNvGrpSpPr/>
          <p:nvPr/>
        </p:nvGrpSpPr>
        <p:grpSpPr>
          <a:xfrm>
            <a:off x="845901" y="1689241"/>
            <a:ext cx="442337" cy="419623"/>
            <a:chOff x="-6696925" y="3272575"/>
            <a:chExt cx="307200" cy="291425"/>
          </a:xfrm>
        </p:grpSpPr>
        <p:sp>
          <p:nvSpPr>
            <p:cNvPr id="9449" name="Google Shape;9449;p96"/>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96"/>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1" name="Google Shape;9451;p96"/>
          <p:cNvGrpSpPr/>
          <p:nvPr/>
        </p:nvGrpSpPr>
        <p:grpSpPr>
          <a:xfrm>
            <a:off x="845884" y="2204636"/>
            <a:ext cx="442373" cy="420775"/>
            <a:chOff x="-6690625" y="3631325"/>
            <a:chExt cx="307225" cy="292225"/>
          </a:xfrm>
        </p:grpSpPr>
        <p:sp>
          <p:nvSpPr>
            <p:cNvPr id="9452" name="Google Shape;9452;p96"/>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96"/>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96"/>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96"/>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96"/>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96"/>
          <p:cNvGrpSpPr/>
          <p:nvPr/>
        </p:nvGrpSpPr>
        <p:grpSpPr>
          <a:xfrm>
            <a:off x="868005" y="2756972"/>
            <a:ext cx="421927" cy="419371"/>
            <a:chOff x="-6689825" y="3992050"/>
            <a:chExt cx="293025" cy="291250"/>
          </a:xfrm>
        </p:grpSpPr>
        <p:sp>
          <p:nvSpPr>
            <p:cNvPr id="9458" name="Google Shape;9458;p96"/>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96"/>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96"/>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96"/>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96"/>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96"/>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96"/>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96"/>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96"/>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96"/>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96"/>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96"/>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0" name="Google Shape;9470;p96"/>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1" name="Google Shape;9471;p96"/>
          <p:cNvGrpSpPr/>
          <p:nvPr/>
        </p:nvGrpSpPr>
        <p:grpSpPr>
          <a:xfrm>
            <a:off x="3551317" y="2205192"/>
            <a:ext cx="423043" cy="419659"/>
            <a:chOff x="-4837325" y="3612425"/>
            <a:chExt cx="293800" cy="291450"/>
          </a:xfrm>
        </p:grpSpPr>
        <p:sp>
          <p:nvSpPr>
            <p:cNvPr id="9472" name="Google Shape;9472;p96"/>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96"/>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96"/>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5" name="Google Shape;9475;p96"/>
          <p:cNvGrpSpPr/>
          <p:nvPr/>
        </p:nvGrpSpPr>
        <p:grpSpPr>
          <a:xfrm>
            <a:off x="3564349" y="2756826"/>
            <a:ext cx="420775" cy="419659"/>
            <a:chOff x="-4837325" y="3971575"/>
            <a:chExt cx="292225" cy="291450"/>
          </a:xfrm>
        </p:grpSpPr>
        <p:sp>
          <p:nvSpPr>
            <p:cNvPr id="9476" name="Google Shape;9476;p96"/>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96"/>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96"/>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96"/>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96"/>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96"/>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2" name="Google Shape;9482;p96"/>
          <p:cNvGrpSpPr/>
          <p:nvPr/>
        </p:nvGrpSpPr>
        <p:grpSpPr>
          <a:xfrm>
            <a:off x="6256364" y="1714185"/>
            <a:ext cx="430998" cy="369730"/>
            <a:chOff x="-3037625" y="3254850"/>
            <a:chExt cx="299325" cy="256775"/>
          </a:xfrm>
        </p:grpSpPr>
        <p:sp>
          <p:nvSpPr>
            <p:cNvPr id="9483" name="Google Shape;9483;p96"/>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96"/>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96"/>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96"/>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7" name="Google Shape;9487;p96"/>
          <p:cNvGrpSpPr/>
          <p:nvPr/>
        </p:nvGrpSpPr>
        <p:grpSpPr>
          <a:xfrm>
            <a:off x="6260324" y="2204615"/>
            <a:ext cx="423079" cy="420811"/>
            <a:chOff x="-3031325" y="3597450"/>
            <a:chExt cx="293825" cy="292250"/>
          </a:xfrm>
        </p:grpSpPr>
        <p:sp>
          <p:nvSpPr>
            <p:cNvPr id="9488" name="Google Shape;9488;p96"/>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96"/>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96"/>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96"/>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96"/>
          <p:cNvGrpSpPr/>
          <p:nvPr/>
        </p:nvGrpSpPr>
        <p:grpSpPr>
          <a:xfrm>
            <a:off x="6272798" y="2781214"/>
            <a:ext cx="421927" cy="370882"/>
            <a:chOff x="-3030525" y="3973150"/>
            <a:chExt cx="293025" cy="257575"/>
          </a:xfrm>
        </p:grpSpPr>
        <p:sp>
          <p:nvSpPr>
            <p:cNvPr id="9493" name="Google Shape;9493;p96"/>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96"/>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5" name="Google Shape;9495;p96"/>
          <p:cNvGrpSpPr/>
          <p:nvPr/>
        </p:nvGrpSpPr>
        <p:grpSpPr>
          <a:xfrm>
            <a:off x="1374391" y="3369426"/>
            <a:ext cx="421927" cy="297195"/>
            <a:chOff x="-1199300" y="3279250"/>
            <a:chExt cx="293025" cy="206400"/>
          </a:xfrm>
        </p:grpSpPr>
        <p:sp>
          <p:nvSpPr>
            <p:cNvPr id="9496" name="Google Shape;9496;p96"/>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96"/>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96"/>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96"/>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96"/>
          <p:cNvGrpSpPr/>
          <p:nvPr/>
        </p:nvGrpSpPr>
        <p:grpSpPr>
          <a:xfrm>
            <a:off x="1381477" y="1688773"/>
            <a:ext cx="444605" cy="420559"/>
            <a:chOff x="-6338550" y="3272950"/>
            <a:chExt cx="308775" cy="292075"/>
          </a:xfrm>
        </p:grpSpPr>
        <p:sp>
          <p:nvSpPr>
            <p:cNvPr id="9501" name="Google Shape;9501;p96"/>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96"/>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96"/>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4" name="Google Shape;9504;p96"/>
          <p:cNvGrpSpPr/>
          <p:nvPr/>
        </p:nvGrpSpPr>
        <p:grpSpPr>
          <a:xfrm>
            <a:off x="1392817" y="2205194"/>
            <a:ext cx="421927" cy="419659"/>
            <a:chOff x="-6329100" y="3632100"/>
            <a:chExt cx="293025" cy="291450"/>
          </a:xfrm>
        </p:grpSpPr>
        <p:sp>
          <p:nvSpPr>
            <p:cNvPr id="9505" name="Google Shape;9505;p96"/>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96"/>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96"/>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8" name="Google Shape;9508;p96"/>
          <p:cNvGrpSpPr/>
          <p:nvPr/>
        </p:nvGrpSpPr>
        <p:grpSpPr>
          <a:xfrm>
            <a:off x="1405867" y="2756828"/>
            <a:ext cx="419623" cy="419659"/>
            <a:chOff x="-6329875" y="3992050"/>
            <a:chExt cx="291425" cy="291450"/>
          </a:xfrm>
        </p:grpSpPr>
        <p:sp>
          <p:nvSpPr>
            <p:cNvPr id="9509" name="Google Shape;9509;p96"/>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96"/>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96"/>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96"/>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3" name="Google Shape;9513;p96"/>
          <p:cNvGrpSpPr/>
          <p:nvPr/>
        </p:nvGrpSpPr>
        <p:grpSpPr>
          <a:xfrm>
            <a:off x="4092004" y="1687530"/>
            <a:ext cx="423079" cy="423043"/>
            <a:chOff x="-4478975" y="3251700"/>
            <a:chExt cx="293825" cy="293800"/>
          </a:xfrm>
        </p:grpSpPr>
        <p:sp>
          <p:nvSpPr>
            <p:cNvPr id="9514" name="Google Shape;9514;p96"/>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96"/>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96"/>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7" name="Google Shape;9517;p96"/>
          <p:cNvGrpSpPr/>
          <p:nvPr/>
        </p:nvGrpSpPr>
        <p:grpSpPr>
          <a:xfrm>
            <a:off x="4092004" y="2205192"/>
            <a:ext cx="423079" cy="419659"/>
            <a:chOff x="-4475825" y="3612425"/>
            <a:chExt cx="293825" cy="291450"/>
          </a:xfrm>
        </p:grpSpPr>
        <p:sp>
          <p:nvSpPr>
            <p:cNvPr id="9518" name="Google Shape;9518;p96"/>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96"/>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96"/>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96"/>
          <p:cNvGrpSpPr/>
          <p:nvPr/>
        </p:nvGrpSpPr>
        <p:grpSpPr>
          <a:xfrm>
            <a:off x="4101077" y="2756844"/>
            <a:ext cx="428730" cy="419623"/>
            <a:chOff x="-4480550" y="3970800"/>
            <a:chExt cx="297750" cy="291425"/>
          </a:xfrm>
        </p:grpSpPr>
        <p:sp>
          <p:nvSpPr>
            <p:cNvPr id="9522" name="Google Shape;9522;p96"/>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96"/>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4" name="Google Shape;9524;p96"/>
          <p:cNvGrpSpPr/>
          <p:nvPr/>
        </p:nvGrpSpPr>
        <p:grpSpPr>
          <a:xfrm>
            <a:off x="6804910" y="1689221"/>
            <a:ext cx="415123" cy="419659"/>
            <a:chOff x="-2668225" y="3239075"/>
            <a:chExt cx="288300" cy="291450"/>
          </a:xfrm>
        </p:grpSpPr>
        <p:sp>
          <p:nvSpPr>
            <p:cNvPr id="9525" name="Google Shape;9525;p96"/>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96"/>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96"/>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96"/>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96"/>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96"/>
          <p:cNvGrpSpPr/>
          <p:nvPr/>
        </p:nvGrpSpPr>
        <p:grpSpPr>
          <a:xfrm>
            <a:off x="6802066" y="2205191"/>
            <a:ext cx="420811" cy="419659"/>
            <a:chOff x="-2671375" y="3597450"/>
            <a:chExt cx="292250" cy="291450"/>
          </a:xfrm>
        </p:grpSpPr>
        <p:sp>
          <p:nvSpPr>
            <p:cNvPr id="9531" name="Google Shape;9531;p96"/>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96"/>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3" name="Google Shape;9533;p96"/>
          <p:cNvGrpSpPr/>
          <p:nvPr/>
        </p:nvGrpSpPr>
        <p:grpSpPr>
          <a:xfrm>
            <a:off x="6812849" y="2755691"/>
            <a:ext cx="423043" cy="421927"/>
            <a:chOff x="-2670575" y="3956600"/>
            <a:chExt cx="293800" cy="293025"/>
          </a:xfrm>
        </p:grpSpPr>
        <p:sp>
          <p:nvSpPr>
            <p:cNvPr id="9534" name="Google Shape;9534;p96"/>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96"/>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96"/>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96"/>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96"/>
          <p:cNvGrpSpPr/>
          <p:nvPr/>
        </p:nvGrpSpPr>
        <p:grpSpPr>
          <a:xfrm>
            <a:off x="3070370" y="3311947"/>
            <a:ext cx="426462" cy="418363"/>
            <a:chOff x="-1183550" y="3586525"/>
            <a:chExt cx="296175" cy="290550"/>
          </a:xfrm>
        </p:grpSpPr>
        <p:sp>
          <p:nvSpPr>
            <p:cNvPr id="9539" name="Google Shape;9539;p96"/>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96"/>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96"/>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96"/>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96"/>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96"/>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96"/>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96"/>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96"/>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96"/>
          <p:cNvGrpSpPr/>
          <p:nvPr/>
        </p:nvGrpSpPr>
        <p:grpSpPr>
          <a:xfrm>
            <a:off x="1933980" y="1689799"/>
            <a:ext cx="420811" cy="418507"/>
            <a:chOff x="-5971525" y="3273750"/>
            <a:chExt cx="292250" cy="290650"/>
          </a:xfrm>
        </p:grpSpPr>
        <p:sp>
          <p:nvSpPr>
            <p:cNvPr id="9549" name="Google Shape;9549;p96"/>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96"/>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96"/>
          <p:cNvGrpSpPr/>
          <p:nvPr/>
        </p:nvGrpSpPr>
        <p:grpSpPr>
          <a:xfrm>
            <a:off x="1928310" y="2203826"/>
            <a:ext cx="432150" cy="422395"/>
            <a:chOff x="-5974675" y="3632100"/>
            <a:chExt cx="300125" cy="293350"/>
          </a:xfrm>
        </p:grpSpPr>
        <p:sp>
          <p:nvSpPr>
            <p:cNvPr id="9552" name="Google Shape;9552;p96"/>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96"/>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96"/>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96"/>
          <p:cNvGrpSpPr/>
          <p:nvPr/>
        </p:nvGrpSpPr>
        <p:grpSpPr>
          <a:xfrm>
            <a:off x="1958351" y="2755694"/>
            <a:ext cx="395865" cy="421927"/>
            <a:chOff x="-5971525" y="3990475"/>
            <a:chExt cx="274925" cy="293025"/>
          </a:xfrm>
        </p:grpSpPr>
        <p:sp>
          <p:nvSpPr>
            <p:cNvPr id="9556" name="Google Shape;9556;p96"/>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96"/>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96"/>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96"/>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96"/>
          <p:cNvGrpSpPr/>
          <p:nvPr/>
        </p:nvGrpSpPr>
        <p:grpSpPr>
          <a:xfrm>
            <a:off x="4631558" y="1689798"/>
            <a:ext cx="420775" cy="418507"/>
            <a:chOff x="-4118225" y="3253275"/>
            <a:chExt cx="292225" cy="290650"/>
          </a:xfrm>
        </p:grpSpPr>
        <p:sp>
          <p:nvSpPr>
            <p:cNvPr id="9561" name="Google Shape;9561;p96"/>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96"/>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96"/>
          <p:cNvGrpSpPr/>
          <p:nvPr/>
        </p:nvGrpSpPr>
        <p:grpSpPr>
          <a:xfrm>
            <a:off x="4682008" y="2204922"/>
            <a:ext cx="319874" cy="420199"/>
            <a:chOff x="-4082800" y="3612425"/>
            <a:chExt cx="222150" cy="291825"/>
          </a:xfrm>
        </p:grpSpPr>
        <p:sp>
          <p:nvSpPr>
            <p:cNvPr id="9564" name="Google Shape;9564;p96"/>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96"/>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96"/>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96"/>
          <p:cNvGrpSpPr/>
          <p:nvPr/>
        </p:nvGrpSpPr>
        <p:grpSpPr>
          <a:xfrm>
            <a:off x="4643456" y="2769876"/>
            <a:ext cx="420775" cy="393561"/>
            <a:chOff x="-4118225" y="3990475"/>
            <a:chExt cx="292225" cy="273325"/>
          </a:xfrm>
        </p:grpSpPr>
        <p:sp>
          <p:nvSpPr>
            <p:cNvPr id="9568" name="Google Shape;9568;p96"/>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96"/>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96"/>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96"/>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96"/>
          <p:cNvGrpSpPr/>
          <p:nvPr/>
        </p:nvGrpSpPr>
        <p:grpSpPr>
          <a:xfrm>
            <a:off x="7354110" y="1688087"/>
            <a:ext cx="394713" cy="421927"/>
            <a:chOff x="-2312225" y="3238300"/>
            <a:chExt cx="274125" cy="293025"/>
          </a:xfrm>
        </p:grpSpPr>
        <p:sp>
          <p:nvSpPr>
            <p:cNvPr id="9573" name="Google Shape;9573;p96"/>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96"/>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5" name="Google Shape;9575;p96"/>
          <p:cNvGrpSpPr/>
          <p:nvPr/>
        </p:nvGrpSpPr>
        <p:grpSpPr>
          <a:xfrm>
            <a:off x="7341062" y="2153586"/>
            <a:ext cx="420811" cy="522864"/>
            <a:chOff x="-2310650" y="3525775"/>
            <a:chExt cx="292250" cy="363125"/>
          </a:xfrm>
        </p:grpSpPr>
        <p:sp>
          <p:nvSpPr>
            <p:cNvPr id="9576" name="Google Shape;9576;p96"/>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7" name="Google Shape;9577;p96"/>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96"/>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96"/>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0" name="Google Shape;9580;p96"/>
          <p:cNvGrpSpPr/>
          <p:nvPr/>
        </p:nvGrpSpPr>
        <p:grpSpPr>
          <a:xfrm>
            <a:off x="7351827" y="2756825"/>
            <a:ext cx="423079" cy="419659"/>
            <a:chOff x="-2310650" y="3958175"/>
            <a:chExt cx="293825" cy="291450"/>
          </a:xfrm>
        </p:grpSpPr>
        <p:sp>
          <p:nvSpPr>
            <p:cNvPr id="9581" name="Google Shape;9581;p96"/>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96"/>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96"/>
          <p:cNvGrpSpPr/>
          <p:nvPr/>
        </p:nvGrpSpPr>
        <p:grpSpPr>
          <a:xfrm>
            <a:off x="4718688" y="3308459"/>
            <a:ext cx="424159" cy="419659"/>
            <a:chOff x="-1182750" y="3962900"/>
            <a:chExt cx="294575" cy="291450"/>
          </a:xfrm>
        </p:grpSpPr>
        <p:sp>
          <p:nvSpPr>
            <p:cNvPr id="9584" name="Google Shape;9584;p96"/>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96"/>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96"/>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96"/>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96"/>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96"/>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96"/>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96"/>
          <p:cNvGrpSpPr/>
          <p:nvPr/>
        </p:nvGrpSpPr>
        <p:grpSpPr>
          <a:xfrm>
            <a:off x="2471824" y="1689223"/>
            <a:ext cx="424195" cy="419659"/>
            <a:chOff x="-5611575" y="3272950"/>
            <a:chExt cx="294600" cy="291450"/>
          </a:xfrm>
        </p:grpSpPr>
        <p:sp>
          <p:nvSpPr>
            <p:cNvPr id="9592" name="Google Shape;9592;p96"/>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96"/>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96"/>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96"/>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96"/>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7" name="Google Shape;9597;p96"/>
          <p:cNvGrpSpPr/>
          <p:nvPr/>
        </p:nvGrpSpPr>
        <p:grpSpPr>
          <a:xfrm>
            <a:off x="2471824" y="2205770"/>
            <a:ext cx="424195" cy="418507"/>
            <a:chOff x="-5613150" y="3632900"/>
            <a:chExt cx="294600" cy="290650"/>
          </a:xfrm>
        </p:grpSpPr>
        <p:sp>
          <p:nvSpPr>
            <p:cNvPr id="9598" name="Google Shape;9598;p96"/>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96"/>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96"/>
          <p:cNvGrpSpPr/>
          <p:nvPr/>
        </p:nvGrpSpPr>
        <p:grpSpPr>
          <a:xfrm>
            <a:off x="2483722" y="2756270"/>
            <a:ext cx="424195" cy="420775"/>
            <a:chOff x="-5613150" y="3991275"/>
            <a:chExt cx="294600" cy="292225"/>
          </a:xfrm>
        </p:grpSpPr>
        <p:sp>
          <p:nvSpPr>
            <p:cNvPr id="9601" name="Google Shape;9601;p96"/>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96"/>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96"/>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96"/>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96"/>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96"/>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96"/>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96"/>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96"/>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96"/>
          <p:cNvGrpSpPr/>
          <p:nvPr/>
        </p:nvGrpSpPr>
        <p:grpSpPr>
          <a:xfrm>
            <a:off x="5155210" y="1689438"/>
            <a:ext cx="434634" cy="419227"/>
            <a:chOff x="-3768700" y="3253275"/>
            <a:chExt cx="301850" cy="291150"/>
          </a:xfrm>
        </p:grpSpPr>
        <p:sp>
          <p:nvSpPr>
            <p:cNvPr id="9611" name="Google Shape;9611;p96"/>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96"/>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96"/>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4" name="Google Shape;9614;p96"/>
          <p:cNvGrpSpPr/>
          <p:nvPr/>
        </p:nvGrpSpPr>
        <p:grpSpPr>
          <a:xfrm>
            <a:off x="5159293" y="2217090"/>
            <a:ext cx="426462" cy="395865"/>
            <a:chOff x="-3808700" y="3628950"/>
            <a:chExt cx="296175" cy="274925"/>
          </a:xfrm>
        </p:grpSpPr>
        <p:sp>
          <p:nvSpPr>
            <p:cNvPr id="9615" name="Google Shape;9615;p96"/>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96"/>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96"/>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8" name="Google Shape;9618;p96"/>
          <p:cNvGrpSpPr/>
          <p:nvPr/>
        </p:nvGrpSpPr>
        <p:grpSpPr>
          <a:xfrm>
            <a:off x="5224504" y="2756412"/>
            <a:ext cx="419443" cy="420487"/>
            <a:chOff x="-3771675" y="3971775"/>
            <a:chExt cx="291300" cy="292025"/>
          </a:xfrm>
        </p:grpSpPr>
        <p:sp>
          <p:nvSpPr>
            <p:cNvPr id="9619" name="Google Shape;9619;p96"/>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96"/>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96"/>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96"/>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96"/>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4" name="Google Shape;9624;p96"/>
          <p:cNvGrpSpPr/>
          <p:nvPr/>
        </p:nvGrpSpPr>
        <p:grpSpPr>
          <a:xfrm>
            <a:off x="7885948" y="1716461"/>
            <a:ext cx="420271" cy="320774"/>
            <a:chOff x="-1951475" y="3273100"/>
            <a:chExt cx="291875" cy="222775"/>
          </a:xfrm>
        </p:grpSpPr>
        <p:sp>
          <p:nvSpPr>
            <p:cNvPr id="9625" name="Google Shape;9625;p96"/>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96"/>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96"/>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8" name="Google Shape;9628;p96"/>
          <p:cNvGrpSpPr/>
          <p:nvPr/>
        </p:nvGrpSpPr>
        <p:grpSpPr>
          <a:xfrm>
            <a:off x="7883429" y="2205191"/>
            <a:ext cx="425310" cy="419659"/>
            <a:chOff x="-1951475" y="3597450"/>
            <a:chExt cx="295375" cy="291450"/>
          </a:xfrm>
        </p:grpSpPr>
        <p:sp>
          <p:nvSpPr>
            <p:cNvPr id="9629" name="Google Shape;9629;p96"/>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96"/>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96"/>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96"/>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96"/>
          <p:cNvGrpSpPr/>
          <p:nvPr/>
        </p:nvGrpSpPr>
        <p:grpSpPr>
          <a:xfrm>
            <a:off x="7885680" y="2756825"/>
            <a:ext cx="444605" cy="419659"/>
            <a:chOff x="-1960150" y="3956600"/>
            <a:chExt cx="308775" cy="291450"/>
          </a:xfrm>
        </p:grpSpPr>
        <p:sp>
          <p:nvSpPr>
            <p:cNvPr id="9634" name="Google Shape;9634;p96"/>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96"/>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6" name="Google Shape;9636;p96"/>
          <p:cNvGrpSpPr/>
          <p:nvPr/>
        </p:nvGrpSpPr>
        <p:grpSpPr>
          <a:xfrm>
            <a:off x="1939718" y="3307636"/>
            <a:ext cx="420775" cy="420775"/>
            <a:chOff x="-804700" y="3226500"/>
            <a:chExt cx="292225" cy="292225"/>
          </a:xfrm>
        </p:grpSpPr>
        <p:sp>
          <p:nvSpPr>
            <p:cNvPr id="9637" name="Google Shape;9637;p96"/>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96"/>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96"/>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96"/>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96"/>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96"/>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96"/>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4" name="Google Shape;9644;p96"/>
          <p:cNvGrpSpPr/>
          <p:nvPr/>
        </p:nvGrpSpPr>
        <p:grpSpPr>
          <a:xfrm>
            <a:off x="3019809" y="1688647"/>
            <a:ext cx="420775" cy="420811"/>
            <a:chOff x="-5251625" y="3272950"/>
            <a:chExt cx="292225" cy="292250"/>
          </a:xfrm>
        </p:grpSpPr>
        <p:sp>
          <p:nvSpPr>
            <p:cNvPr id="9645" name="Google Shape;9645;p96"/>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96"/>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96"/>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8" name="Google Shape;9648;p96"/>
          <p:cNvGrpSpPr/>
          <p:nvPr/>
        </p:nvGrpSpPr>
        <p:grpSpPr>
          <a:xfrm>
            <a:off x="3016407" y="2204348"/>
            <a:ext cx="427578" cy="421351"/>
            <a:chOff x="-5254775" y="3631325"/>
            <a:chExt cx="296950" cy="292625"/>
          </a:xfrm>
        </p:grpSpPr>
        <p:sp>
          <p:nvSpPr>
            <p:cNvPr id="9649" name="Google Shape;9649;p96"/>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96"/>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96"/>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96"/>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96"/>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96"/>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96"/>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6" name="Google Shape;9656;p96"/>
          <p:cNvGrpSpPr/>
          <p:nvPr/>
        </p:nvGrpSpPr>
        <p:grpSpPr>
          <a:xfrm>
            <a:off x="3032265" y="2756270"/>
            <a:ext cx="419659" cy="420775"/>
            <a:chOff x="-5251625" y="3991275"/>
            <a:chExt cx="291450" cy="292225"/>
          </a:xfrm>
        </p:grpSpPr>
        <p:sp>
          <p:nvSpPr>
            <p:cNvPr id="9657" name="Google Shape;9657;p96"/>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96"/>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96"/>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96"/>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96"/>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2" name="Google Shape;9662;p96"/>
          <p:cNvGrpSpPr/>
          <p:nvPr/>
        </p:nvGrpSpPr>
        <p:grpSpPr>
          <a:xfrm>
            <a:off x="5772848" y="1689240"/>
            <a:ext cx="319874" cy="419623"/>
            <a:chOff x="-3365275" y="3253275"/>
            <a:chExt cx="222150" cy="291425"/>
          </a:xfrm>
        </p:grpSpPr>
        <p:sp>
          <p:nvSpPr>
            <p:cNvPr id="9663" name="Google Shape;9663;p96"/>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96"/>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5" name="Google Shape;9665;p96"/>
          <p:cNvGrpSpPr/>
          <p:nvPr/>
        </p:nvGrpSpPr>
        <p:grpSpPr>
          <a:xfrm>
            <a:off x="5746786" y="2204058"/>
            <a:ext cx="371998" cy="421927"/>
            <a:chOff x="-3383375" y="3611625"/>
            <a:chExt cx="258350" cy="293025"/>
          </a:xfrm>
        </p:grpSpPr>
        <p:sp>
          <p:nvSpPr>
            <p:cNvPr id="9666" name="Google Shape;9666;p96"/>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96"/>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8" name="Google Shape;9668;p96"/>
          <p:cNvGrpSpPr/>
          <p:nvPr/>
        </p:nvGrpSpPr>
        <p:grpSpPr>
          <a:xfrm>
            <a:off x="5809135" y="2756826"/>
            <a:ext cx="271097" cy="419659"/>
            <a:chOff x="-3347950" y="3971575"/>
            <a:chExt cx="188275" cy="291450"/>
          </a:xfrm>
        </p:grpSpPr>
        <p:sp>
          <p:nvSpPr>
            <p:cNvPr id="9669" name="Google Shape;9669;p96"/>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96"/>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96"/>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2" name="Google Shape;9672;p96"/>
          <p:cNvGrpSpPr/>
          <p:nvPr/>
        </p:nvGrpSpPr>
        <p:grpSpPr>
          <a:xfrm>
            <a:off x="858994" y="3307061"/>
            <a:ext cx="371998" cy="421927"/>
            <a:chOff x="-1575775" y="3238300"/>
            <a:chExt cx="258350" cy="293025"/>
          </a:xfrm>
        </p:grpSpPr>
        <p:sp>
          <p:nvSpPr>
            <p:cNvPr id="9673" name="Google Shape;9673;p96"/>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96"/>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96"/>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96"/>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96"/>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8" name="Google Shape;9678;p96"/>
          <p:cNvGrpSpPr/>
          <p:nvPr/>
        </p:nvGrpSpPr>
        <p:grpSpPr>
          <a:xfrm>
            <a:off x="2503892" y="3309051"/>
            <a:ext cx="423079" cy="424159"/>
            <a:chOff x="-1591550" y="3597475"/>
            <a:chExt cx="293825" cy="294575"/>
          </a:xfrm>
        </p:grpSpPr>
        <p:sp>
          <p:nvSpPr>
            <p:cNvPr id="9679" name="Google Shape;9679;p9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9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9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2" name="Google Shape;9682;p96"/>
          <p:cNvGrpSpPr/>
          <p:nvPr/>
        </p:nvGrpSpPr>
        <p:grpSpPr>
          <a:xfrm>
            <a:off x="4153362" y="3318663"/>
            <a:ext cx="421927" cy="399248"/>
            <a:chOff x="-1592325" y="3957400"/>
            <a:chExt cx="293025" cy="277275"/>
          </a:xfrm>
        </p:grpSpPr>
        <p:sp>
          <p:nvSpPr>
            <p:cNvPr id="9683" name="Google Shape;9683;p96"/>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96"/>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96"/>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96"/>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7" name="Google Shape;9687;p96"/>
          <p:cNvGrpSpPr/>
          <p:nvPr/>
        </p:nvGrpSpPr>
        <p:grpSpPr>
          <a:xfrm>
            <a:off x="3640232" y="3310744"/>
            <a:ext cx="369730" cy="420775"/>
            <a:chOff x="-778700" y="3612425"/>
            <a:chExt cx="256775" cy="292225"/>
          </a:xfrm>
        </p:grpSpPr>
        <p:sp>
          <p:nvSpPr>
            <p:cNvPr id="9688" name="Google Shape;9688;p96"/>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96"/>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96"/>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96"/>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96"/>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96"/>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4" name="Google Shape;9694;p96"/>
          <p:cNvGrpSpPr/>
          <p:nvPr/>
        </p:nvGrpSpPr>
        <p:grpSpPr>
          <a:xfrm>
            <a:off x="6111733" y="3828305"/>
            <a:ext cx="340731" cy="387641"/>
            <a:chOff x="7728464" y="1561258"/>
            <a:chExt cx="349719" cy="397866"/>
          </a:xfrm>
        </p:grpSpPr>
        <p:sp>
          <p:nvSpPr>
            <p:cNvPr id="9695" name="Google Shape;9695;p96"/>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96"/>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7" name="Google Shape;9697;p96"/>
          <p:cNvGrpSpPr/>
          <p:nvPr/>
        </p:nvGrpSpPr>
        <p:grpSpPr>
          <a:xfrm>
            <a:off x="4034702" y="3828305"/>
            <a:ext cx="387681" cy="387641"/>
            <a:chOff x="5611350" y="1561258"/>
            <a:chExt cx="397907" cy="397866"/>
          </a:xfrm>
        </p:grpSpPr>
        <p:sp>
          <p:nvSpPr>
            <p:cNvPr id="9698" name="Google Shape;9698;p96"/>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96"/>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96"/>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96"/>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96"/>
          <p:cNvGrpSpPr/>
          <p:nvPr/>
        </p:nvGrpSpPr>
        <p:grpSpPr>
          <a:xfrm>
            <a:off x="4553987" y="3925571"/>
            <a:ext cx="387610" cy="193109"/>
            <a:chOff x="6140660" y="1661097"/>
            <a:chExt cx="397835" cy="198202"/>
          </a:xfrm>
        </p:grpSpPr>
        <p:sp>
          <p:nvSpPr>
            <p:cNvPr id="9703" name="Google Shape;9703;p96"/>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96"/>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96"/>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96"/>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7" name="Google Shape;9707;p96"/>
          <p:cNvGrpSpPr/>
          <p:nvPr/>
        </p:nvGrpSpPr>
        <p:grpSpPr>
          <a:xfrm>
            <a:off x="5073202" y="3828305"/>
            <a:ext cx="387681" cy="387641"/>
            <a:chOff x="6669907" y="1561258"/>
            <a:chExt cx="397907" cy="397866"/>
          </a:xfrm>
        </p:grpSpPr>
        <p:sp>
          <p:nvSpPr>
            <p:cNvPr id="9708" name="Google Shape;9708;p96"/>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96"/>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96"/>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96"/>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96"/>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3" name="Google Shape;9713;p96"/>
          <p:cNvGrpSpPr/>
          <p:nvPr/>
        </p:nvGrpSpPr>
        <p:grpSpPr>
          <a:xfrm>
            <a:off x="5592488" y="3828305"/>
            <a:ext cx="387641" cy="387641"/>
            <a:chOff x="7199196" y="1561258"/>
            <a:chExt cx="397866" cy="397866"/>
          </a:xfrm>
        </p:grpSpPr>
        <p:sp>
          <p:nvSpPr>
            <p:cNvPr id="9714" name="Google Shape;9714;p96"/>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96"/>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96"/>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7" name="Google Shape;9717;p96"/>
          <p:cNvGrpSpPr/>
          <p:nvPr/>
        </p:nvGrpSpPr>
        <p:grpSpPr>
          <a:xfrm>
            <a:off x="1958433" y="3885842"/>
            <a:ext cx="387681" cy="272572"/>
            <a:chOff x="3386036" y="1746339"/>
            <a:chExt cx="397907" cy="279762"/>
          </a:xfrm>
        </p:grpSpPr>
        <p:sp>
          <p:nvSpPr>
            <p:cNvPr id="9718" name="Google Shape;9718;p96"/>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96"/>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0" name="Google Shape;9720;p96"/>
          <p:cNvGrpSpPr/>
          <p:nvPr/>
        </p:nvGrpSpPr>
        <p:grpSpPr>
          <a:xfrm>
            <a:off x="2996130" y="3828288"/>
            <a:ext cx="387681" cy="387681"/>
            <a:chOff x="4417380" y="1687279"/>
            <a:chExt cx="397907" cy="397907"/>
          </a:xfrm>
        </p:grpSpPr>
        <p:sp>
          <p:nvSpPr>
            <p:cNvPr id="9721" name="Google Shape;9721;p96"/>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96"/>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3" name="Google Shape;9723;p96"/>
          <p:cNvGrpSpPr/>
          <p:nvPr/>
        </p:nvGrpSpPr>
        <p:grpSpPr>
          <a:xfrm>
            <a:off x="7942611" y="3308537"/>
            <a:ext cx="387661" cy="387661"/>
            <a:chOff x="2869999" y="1687279"/>
            <a:chExt cx="397887" cy="397887"/>
          </a:xfrm>
        </p:grpSpPr>
        <p:sp>
          <p:nvSpPr>
            <p:cNvPr id="9724" name="Google Shape;9724;p96"/>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96"/>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6" name="Google Shape;9726;p96"/>
          <p:cNvGrpSpPr/>
          <p:nvPr/>
        </p:nvGrpSpPr>
        <p:grpSpPr>
          <a:xfrm>
            <a:off x="2477718" y="3828664"/>
            <a:ext cx="386807" cy="386929"/>
            <a:chOff x="3902887" y="1687655"/>
            <a:chExt cx="397010" cy="397135"/>
          </a:xfrm>
        </p:grpSpPr>
        <p:sp>
          <p:nvSpPr>
            <p:cNvPr id="9727" name="Google Shape;9727;p96"/>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96"/>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9" name="Google Shape;9729;p96"/>
          <p:cNvGrpSpPr/>
          <p:nvPr/>
        </p:nvGrpSpPr>
        <p:grpSpPr>
          <a:xfrm>
            <a:off x="3515416" y="3828288"/>
            <a:ext cx="387681" cy="387681"/>
            <a:chOff x="4933458" y="1687279"/>
            <a:chExt cx="397907" cy="397907"/>
          </a:xfrm>
        </p:grpSpPr>
        <p:sp>
          <p:nvSpPr>
            <p:cNvPr id="9730" name="Google Shape;9730;p96"/>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96"/>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2" name="Google Shape;9732;p96"/>
          <p:cNvGrpSpPr/>
          <p:nvPr/>
        </p:nvGrpSpPr>
        <p:grpSpPr>
          <a:xfrm>
            <a:off x="6348367" y="3308537"/>
            <a:ext cx="387661" cy="387661"/>
            <a:chOff x="1379798" y="1723250"/>
            <a:chExt cx="397887" cy="397887"/>
          </a:xfrm>
        </p:grpSpPr>
        <p:sp>
          <p:nvSpPr>
            <p:cNvPr id="9733" name="Google Shape;9733;p9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9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9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9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7" name="Google Shape;9737;p96"/>
          <p:cNvGrpSpPr/>
          <p:nvPr/>
        </p:nvGrpSpPr>
        <p:grpSpPr>
          <a:xfrm>
            <a:off x="5286246" y="3308537"/>
            <a:ext cx="387681" cy="387661"/>
            <a:chOff x="266768" y="1721375"/>
            <a:chExt cx="397907" cy="397887"/>
          </a:xfrm>
        </p:grpSpPr>
        <p:sp>
          <p:nvSpPr>
            <p:cNvPr id="9738" name="Google Shape;9738;p9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9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0" name="Google Shape;9740;p96"/>
          <p:cNvGrpSpPr/>
          <p:nvPr/>
        </p:nvGrpSpPr>
        <p:grpSpPr>
          <a:xfrm>
            <a:off x="5817327" y="3308537"/>
            <a:ext cx="387641" cy="387661"/>
            <a:chOff x="864491" y="1723250"/>
            <a:chExt cx="397866" cy="397887"/>
          </a:xfrm>
        </p:grpSpPr>
        <p:sp>
          <p:nvSpPr>
            <p:cNvPr id="9741" name="Google Shape;9741;p9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9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9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4" name="Google Shape;9744;p96"/>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45" name="Google Shape;9745;p96"/>
          <p:cNvGrpSpPr/>
          <p:nvPr/>
        </p:nvGrpSpPr>
        <p:grpSpPr>
          <a:xfrm>
            <a:off x="7411672" y="3308924"/>
            <a:ext cx="387539" cy="386888"/>
            <a:chOff x="2408992" y="1722875"/>
            <a:chExt cx="397761" cy="397093"/>
          </a:xfrm>
        </p:grpSpPr>
        <p:sp>
          <p:nvSpPr>
            <p:cNvPr id="9746" name="Google Shape;9746;p96"/>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96"/>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8" name="Google Shape;9748;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52" name="Shape 9752"/>
        <p:cNvGrpSpPr/>
        <p:nvPr/>
      </p:nvGrpSpPr>
      <p:grpSpPr>
        <a:xfrm>
          <a:off x="0" y="0"/>
          <a:ext cx="0" cy="0"/>
          <a:chOff x="0" y="0"/>
          <a:chExt cx="0" cy="0"/>
        </a:xfrm>
      </p:grpSpPr>
      <p:pic>
        <p:nvPicPr>
          <p:cNvPr id="9753" name="Google Shape;9753;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
        <p:nvSpPr>
          <p:cNvPr id="9754" name="Google Shape;9754;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58" name="Shape 9758"/>
        <p:cNvGrpSpPr/>
        <p:nvPr/>
      </p:nvGrpSpPr>
      <p:grpSpPr>
        <a:xfrm>
          <a:off x="0" y="0"/>
          <a:ext cx="0" cy="0"/>
          <a:chOff x="0" y="0"/>
          <a:chExt cx="0" cy="0"/>
        </a:xfrm>
      </p:grpSpPr>
      <p:sp>
        <p:nvSpPr>
          <p:cNvPr id="9759" name="Google Shape;9759;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760" name="Google Shape;9760;p98"/>
          <p:cNvGrpSpPr/>
          <p:nvPr/>
        </p:nvGrpSpPr>
        <p:grpSpPr>
          <a:xfrm>
            <a:off x="472925" y="152400"/>
            <a:ext cx="2234621" cy="4838700"/>
            <a:chOff x="707400" y="113325"/>
            <a:chExt cx="2234621" cy="4838700"/>
          </a:xfrm>
        </p:grpSpPr>
        <p:pic>
          <p:nvPicPr>
            <p:cNvPr id="9761" name="Google Shape;9761;p98"/>
            <p:cNvPicPr preferRelativeResize="0"/>
            <p:nvPr/>
          </p:nvPicPr>
          <p:blipFill>
            <a:blip r:embed="rId3">
              <a:alphaModFix/>
            </a:blip>
            <a:stretch>
              <a:fillRect/>
            </a:stretch>
          </p:blipFill>
          <p:spPr>
            <a:xfrm>
              <a:off x="707400" y="113325"/>
              <a:ext cx="2234621" cy="4838700"/>
            </a:xfrm>
            <a:prstGeom prst="rect">
              <a:avLst/>
            </a:prstGeom>
            <a:noFill/>
            <a:ln>
              <a:noFill/>
            </a:ln>
          </p:spPr>
        </p:pic>
        <p:sp>
          <p:nvSpPr>
            <p:cNvPr id="9762" name="Google Shape;9762;p98"/>
            <p:cNvSpPr/>
            <p:nvPr/>
          </p:nvSpPr>
          <p:spPr>
            <a:xfrm>
              <a:off x="847200" y="1084750"/>
              <a:ext cx="1368000" cy="32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9763" name="Google Shape;9763;p98"/>
            <p:cNvCxnSpPr/>
            <p:nvPr/>
          </p:nvCxnSpPr>
          <p:spPr>
            <a:xfrm flipH="1" rot="10800000">
              <a:off x="941000" y="1882100"/>
              <a:ext cx="1235100" cy="7800"/>
            </a:xfrm>
            <a:prstGeom prst="straightConnector1">
              <a:avLst/>
            </a:prstGeom>
            <a:noFill/>
            <a:ln cap="flat" cmpd="sng" w="19050">
              <a:solidFill>
                <a:srgbClr val="FF0000"/>
              </a:solidFill>
              <a:prstDash val="solid"/>
              <a:round/>
              <a:headEnd len="med" w="med" type="none"/>
              <a:tailEnd len="med" w="med" type="none"/>
            </a:ln>
          </p:spPr>
        </p:cxnSp>
        <p:cxnSp>
          <p:nvCxnSpPr>
            <p:cNvPr id="9764" name="Google Shape;9764;p98"/>
            <p:cNvCxnSpPr/>
            <p:nvPr/>
          </p:nvCxnSpPr>
          <p:spPr>
            <a:xfrm flipH="1" rot="10800000">
              <a:off x="980100" y="3441525"/>
              <a:ext cx="1235100" cy="7800"/>
            </a:xfrm>
            <a:prstGeom prst="straightConnector1">
              <a:avLst/>
            </a:prstGeom>
            <a:noFill/>
            <a:ln cap="flat" cmpd="sng" w="19050">
              <a:solidFill>
                <a:srgbClr val="FF0000"/>
              </a:solidFill>
              <a:prstDash val="solid"/>
              <a:round/>
              <a:headEnd len="med" w="med" type="none"/>
              <a:tailEnd len="med" w="med" type="none"/>
            </a:ln>
          </p:spPr>
        </p:cxnSp>
      </p:grpSp>
      <p:grpSp>
        <p:nvGrpSpPr>
          <p:cNvPr id="9765" name="Google Shape;9765;p98"/>
          <p:cNvGrpSpPr/>
          <p:nvPr/>
        </p:nvGrpSpPr>
        <p:grpSpPr>
          <a:xfrm>
            <a:off x="5232371" y="113325"/>
            <a:ext cx="2234621" cy="4838700"/>
            <a:chOff x="5232371" y="113325"/>
            <a:chExt cx="2234621" cy="4838700"/>
          </a:xfrm>
        </p:grpSpPr>
        <p:pic>
          <p:nvPicPr>
            <p:cNvPr id="9766" name="Google Shape;9766;p98"/>
            <p:cNvPicPr preferRelativeResize="0"/>
            <p:nvPr/>
          </p:nvPicPr>
          <p:blipFill>
            <a:blip r:embed="rId4">
              <a:alphaModFix/>
            </a:blip>
            <a:stretch>
              <a:fillRect/>
            </a:stretch>
          </p:blipFill>
          <p:spPr>
            <a:xfrm>
              <a:off x="5232371" y="113325"/>
              <a:ext cx="2234621" cy="4838700"/>
            </a:xfrm>
            <a:prstGeom prst="rect">
              <a:avLst/>
            </a:prstGeom>
            <a:noFill/>
            <a:ln>
              <a:noFill/>
            </a:ln>
          </p:spPr>
        </p:pic>
        <p:sp>
          <p:nvSpPr>
            <p:cNvPr id="9767" name="Google Shape;9767;p98"/>
            <p:cNvSpPr/>
            <p:nvPr/>
          </p:nvSpPr>
          <p:spPr>
            <a:xfrm>
              <a:off x="5306700" y="1084750"/>
              <a:ext cx="1368000" cy="328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9"/>
          <p:cNvSpPr txBox="1"/>
          <p:nvPr>
            <p:ph type="title"/>
          </p:nvPr>
        </p:nvSpPr>
        <p:spPr>
          <a:xfrm>
            <a:off x="1828800" y="1456025"/>
            <a:ext cx="54864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Thanks!</a:t>
            </a:r>
            <a:endParaRPr/>
          </a:p>
        </p:txBody>
      </p:sp>
      <p:sp>
        <p:nvSpPr>
          <p:cNvPr id="823" name="Google Shape;823;p49"/>
          <p:cNvSpPr txBox="1"/>
          <p:nvPr>
            <p:ph idx="3" type="subTitle"/>
          </p:nvPr>
        </p:nvSpPr>
        <p:spPr>
          <a:xfrm>
            <a:off x="1828800" y="2784875"/>
            <a:ext cx="5486400" cy="3858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Do you have any questions?</a:t>
            </a:r>
            <a:endParaRPr/>
          </a:p>
        </p:txBody>
      </p:sp>
      <p:sp>
        <p:nvSpPr>
          <p:cNvPr id="824" name="Google Shape;824;p49"/>
          <p:cNvSpPr/>
          <p:nvPr/>
        </p:nvSpPr>
        <p:spPr>
          <a:xfrm rot="7905304">
            <a:off x="8406495" y="5569596"/>
            <a:ext cx="5735964" cy="4423743"/>
          </a:xfrm>
          <a:custGeom>
            <a:rect b="b" l="l" r="r" t="t"/>
            <a:pathLst>
              <a:path extrusionOk="0" h="116488" w="151042">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rot="962842">
            <a:off x="1469806" y="7979810"/>
            <a:ext cx="2697199" cy="1554324"/>
          </a:xfrm>
          <a:custGeom>
            <a:rect b="b" l="l" r="r" t="t"/>
            <a:pathLst>
              <a:path extrusionOk="0" h="4867" w="8446">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6" name="Google Shape;826;p49"/>
          <p:cNvCxnSpPr/>
          <p:nvPr/>
        </p:nvCxnSpPr>
        <p:spPr>
          <a:xfrm>
            <a:off x="3743325" y="2095725"/>
            <a:ext cx="1628700" cy="0"/>
          </a:xfrm>
          <a:prstGeom prst="straightConnector1">
            <a:avLst/>
          </a:prstGeom>
          <a:noFill/>
          <a:ln cap="flat" cmpd="sng" w="76200">
            <a:solidFill>
              <a:schemeClr val="accent5"/>
            </a:solidFill>
            <a:prstDash val="solid"/>
            <a:round/>
            <a:headEnd len="med" w="med" type="none"/>
            <a:tailEnd len="med" w="med" type="none"/>
          </a:ln>
        </p:spPr>
      </p:cxnSp>
      <p:sp>
        <p:nvSpPr>
          <p:cNvPr id="827" name="Google Shape;82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0"/>
          <p:cNvSpPr txBox="1"/>
          <p:nvPr>
            <p:ph type="title"/>
          </p:nvPr>
        </p:nvSpPr>
        <p:spPr>
          <a:xfrm>
            <a:off x="1958101" y="1587025"/>
            <a:ext cx="5227800" cy="585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a:t>
            </a:r>
            <a:endParaRPr/>
          </a:p>
        </p:txBody>
      </p:sp>
      <p:cxnSp>
        <p:nvCxnSpPr>
          <p:cNvPr id="833" name="Google Shape;833;p50"/>
          <p:cNvCxnSpPr/>
          <p:nvPr/>
        </p:nvCxnSpPr>
        <p:spPr>
          <a:xfrm>
            <a:off x="3223325" y="2843625"/>
            <a:ext cx="2864100" cy="0"/>
          </a:xfrm>
          <a:prstGeom prst="straightConnector1">
            <a:avLst/>
          </a:prstGeom>
          <a:noFill/>
          <a:ln cap="flat" cmpd="sng" w="76200">
            <a:solidFill>
              <a:schemeClr val="accent5"/>
            </a:solidFill>
            <a:prstDash val="solid"/>
            <a:round/>
            <a:headEnd len="med" w="med" type="none"/>
            <a:tailEnd len="med" w="med" type="none"/>
          </a:ln>
        </p:spPr>
      </p:cxnSp>
      <p:sp>
        <p:nvSpPr>
          <p:cNvPr id="834" name="Google Shape;83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1"/>
          <p:cNvSpPr/>
          <p:nvPr/>
        </p:nvSpPr>
        <p:spPr>
          <a:xfrm>
            <a:off x="4678226" y="574793"/>
            <a:ext cx="4165348" cy="4165003"/>
          </a:xfrm>
          <a:custGeom>
            <a:rect b="b" l="l" r="r" t="t"/>
            <a:pathLst>
              <a:path extrusionOk="0" h="138200" w="138200">
                <a:moveTo>
                  <a:pt x="69083" y="0"/>
                </a:moveTo>
                <a:cubicBezTo>
                  <a:pt x="30923" y="0"/>
                  <a:pt x="1" y="30922"/>
                  <a:pt x="1" y="69083"/>
                </a:cubicBezTo>
                <a:cubicBezTo>
                  <a:pt x="1" y="107244"/>
                  <a:pt x="30923" y="138199"/>
                  <a:pt x="69083" y="138199"/>
                </a:cubicBezTo>
                <a:cubicBezTo>
                  <a:pt x="107244" y="138199"/>
                  <a:pt x="138199" y="107244"/>
                  <a:pt x="138199" y="69083"/>
                </a:cubicBezTo>
                <a:cubicBezTo>
                  <a:pt x="138199" y="30922"/>
                  <a:pt x="107244" y="0"/>
                  <a:pt x="690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51"/>
          <p:cNvGrpSpPr/>
          <p:nvPr/>
        </p:nvGrpSpPr>
        <p:grpSpPr>
          <a:xfrm rot="752326">
            <a:off x="7842636" y="54512"/>
            <a:ext cx="1372433" cy="3923568"/>
            <a:chOff x="1349640" y="1049054"/>
            <a:chExt cx="709248" cy="2027402"/>
          </a:xfrm>
        </p:grpSpPr>
        <p:sp>
          <p:nvSpPr>
            <p:cNvPr id="841" name="Google Shape;841;p51"/>
            <p:cNvSpPr/>
            <p:nvPr/>
          </p:nvSpPr>
          <p:spPr>
            <a:xfrm>
              <a:off x="1590784" y="1331439"/>
              <a:ext cx="285801" cy="1745016"/>
            </a:xfrm>
            <a:custGeom>
              <a:rect b="b" l="l" r="r" t="t"/>
              <a:pathLst>
                <a:path extrusionOk="0" fill="none" h="6643" w="1088">
                  <a:moveTo>
                    <a:pt x="113" y="0"/>
                  </a:moveTo>
                  <a:cubicBezTo>
                    <a:pt x="1087" y="2073"/>
                    <a:pt x="1054" y="4615"/>
                    <a:pt x="1" y="6642"/>
                  </a:cubicBezTo>
                </a:path>
              </a:pathLst>
            </a:custGeom>
            <a:solidFill>
              <a:schemeClr val="lt1"/>
            </a:solidFill>
            <a:ln cap="rnd"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1"/>
            <p:cNvSpPr/>
            <p:nvPr/>
          </p:nvSpPr>
          <p:spPr>
            <a:xfrm>
              <a:off x="1427395" y="1049054"/>
              <a:ext cx="346219" cy="494373"/>
            </a:xfrm>
            <a:custGeom>
              <a:rect b="b" l="l" r="r" t="t"/>
              <a:pathLst>
                <a:path extrusionOk="0" h="1882" w="1318">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1"/>
            <p:cNvSpPr/>
            <p:nvPr/>
          </p:nvSpPr>
          <p:spPr>
            <a:xfrm>
              <a:off x="1679046" y="1272598"/>
              <a:ext cx="290792" cy="432642"/>
            </a:xfrm>
            <a:custGeom>
              <a:rect b="b" l="l" r="r" t="t"/>
              <a:pathLst>
                <a:path extrusionOk="0" h="1647" w="1107">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1"/>
            <p:cNvSpPr/>
            <p:nvPr/>
          </p:nvSpPr>
          <p:spPr>
            <a:xfrm>
              <a:off x="1349640" y="1561550"/>
              <a:ext cx="403221" cy="158924"/>
            </a:xfrm>
            <a:custGeom>
              <a:rect b="b" l="l" r="r" t="t"/>
              <a:pathLst>
                <a:path extrusionOk="0" h="605" w="1535">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1"/>
            <p:cNvSpPr/>
            <p:nvPr/>
          </p:nvSpPr>
          <p:spPr>
            <a:xfrm>
              <a:off x="1782019" y="1637466"/>
              <a:ext cx="276870" cy="332559"/>
            </a:xfrm>
            <a:custGeom>
              <a:rect b="b" l="l" r="r" t="t"/>
              <a:pathLst>
                <a:path extrusionOk="0" h="1266" w="1054">
                  <a:moveTo>
                    <a:pt x="863" y="0"/>
                  </a:moveTo>
                  <a:cubicBezTo>
                    <a:pt x="1" y="325"/>
                    <a:pt x="57" y="1266"/>
                    <a:pt x="57" y="1266"/>
                  </a:cubicBezTo>
                  <a:cubicBezTo>
                    <a:pt x="1054" y="908"/>
                    <a:pt x="863" y="0"/>
                    <a:pt x="863"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1"/>
            <p:cNvSpPr/>
            <p:nvPr/>
          </p:nvSpPr>
          <p:spPr>
            <a:xfrm>
              <a:off x="1802771" y="1955051"/>
              <a:ext cx="250339" cy="235628"/>
            </a:xfrm>
            <a:custGeom>
              <a:rect b="b" l="l" r="r" t="t"/>
              <a:pathLst>
                <a:path extrusionOk="0" h="897" w="953">
                  <a:moveTo>
                    <a:pt x="952" y="1"/>
                  </a:moveTo>
                  <a:lnTo>
                    <a:pt x="952" y="1"/>
                  </a:lnTo>
                  <a:cubicBezTo>
                    <a:pt x="146" y="57"/>
                    <a:pt x="0" y="897"/>
                    <a:pt x="0" y="897"/>
                  </a:cubicBezTo>
                  <a:cubicBezTo>
                    <a:pt x="874" y="852"/>
                    <a:pt x="952" y="1"/>
                    <a:pt x="952"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1"/>
            <p:cNvSpPr/>
            <p:nvPr/>
          </p:nvSpPr>
          <p:spPr>
            <a:xfrm>
              <a:off x="1431860" y="1820557"/>
              <a:ext cx="365132" cy="159187"/>
            </a:xfrm>
            <a:custGeom>
              <a:rect b="b" l="l" r="r" t="t"/>
              <a:pathLst>
                <a:path extrusionOk="0" h="606" w="139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1"/>
            <p:cNvSpPr/>
            <p:nvPr/>
          </p:nvSpPr>
          <p:spPr>
            <a:xfrm>
              <a:off x="1531943" y="2053820"/>
              <a:ext cx="271091" cy="141325"/>
            </a:xfrm>
            <a:custGeom>
              <a:rect b="b" l="l" r="r" t="t"/>
              <a:pathLst>
                <a:path extrusionOk="0" h="538" w="1032">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9" name="Google Shape;849;p51"/>
          <p:cNvPicPr preferRelativeResize="0"/>
          <p:nvPr/>
        </p:nvPicPr>
        <p:blipFill rotWithShape="1">
          <a:blip r:embed="rId3">
            <a:alphaModFix/>
          </a:blip>
          <a:srcRect b="12255" l="28296" r="23274" t="16244"/>
          <a:stretch/>
        </p:blipFill>
        <p:spPr>
          <a:xfrm>
            <a:off x="4340286" y="574800"/>
            <a:ext cx="4090500" cy="4024500"/>
          </a:xfrm>
          <a:prstGeom prst="ellipse">
            <a:avLst/>
          </a:prstGeom>
          <a:noFill/>
          <a:ln>
            <a:noFill/>
          </a:ln>
        </p:spPr>
      </p:pic>
      <p:sp>
        <p:nvSpPr>
          <p:cNvPr id="850" name="Google Shape;850;p51"/>
          <p:cNvSpPr txBox="1"/>
          <p:nvPr>
            <p:ph type="title"/>
          </p:nvPr>
        </p:nvSpPr>
        <p:spPr>
          <a:xfrm>
            <a:off x="690575" y="438912"/>
            <a:ext cx="2827200" cy="217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Picture Always Reinforces the Concept</a:t>
            </a:r>
            <a:endParaRPr/>
          </a:p>
        </p:txBody>
      </p:sp>
      <p:sp>
        <p:nvSpPr>
          <p:cNvPr id="851" name="Google Shape;851;p51"/>
          <p:cNvSpPr txBox="1"/>
          <p:nvPr>
            <p:ph idx="1" type="subTitle"/>
          </p:nvPr>
        </p:nvSpPr>
        <p:spPr>
          <a:xfrm>
            <a:off x="727675" y="3575650"/>
            <a:ext cx="2499000" cy="11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Venus has a beautiful name and is the second planet from the Sun. It’s terribly hot and its atmosphere is extremely poisonous</a:t>
            </a:r>
            <a:endParaRPr/>
          </a:p>
        </p:txBody>
      </p:sp>
      <p:cxnSp>
        <p:nvCxnSpPr>
          <p:cNvPr id="852" name="Google Shape;852;p51"/>
          <p:cNvCxnSpPr/>
          <p:nvPr/>
        </p:nvCxnSpPr>
        <p:spPr>
          <a:xfrm>
            <a:off x="700100" y="2686025"/>
            <a:ext cx="2619300" cy="0"/>
          </a:xfrm>
          <a:prstGeom prst="straightConnector1">
            <a:avLst/>
          </a:prstGeom>
          <a:noFill/>
          <a:ln cap="flat" cmpd="sng" w="76200">
            <a:solidFill>
              <a:schemeClr val="accent5"/>
            </a:solidFill>
            <a:prstDash val="solid"/>
            <a:round/>
            <a:headEnd len="med" w="med" type="none"/>
            <a:tailEnd len="med" w="med" type="none"/>
          </a:ln>
        </p:spPr>
      </p:cxnSp>
      <p:sp>
        <p:nvSpPr>
          <p:cNvPr id="853" name="Google Shape;85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2"/>
          <p:cNvSpPr txBox="1"/>
          <p:nvPr>
            <p:ph type="title"/>
          </p:nvPr>
        </p:nvSpPr>
        <p:spPr>
          <a:xfrm>
            <a:off x="727675" y="445025"/>
            <a:ext cx="7703100" cy="585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Our Team</a:t>
            </a:r>
            <a:endParaRPr/>
          </a:p>
        </p:txBody>
      </p:sp>
      <p:sp>
        <p:nvSpPr>
          <p:cNvPr id="859" name="Google Shape;859;p52"/>
          <p:cNvSpPr txBox="1"/>
          <p:nvPr>
            <p:ph idx="4" type="subTitle"/>
          </p:nvPr>
        </p:nvSpPr>
        <p:spPr>
          <a:xfrm>
            <a:off x="5978300" y="3396042"/>
            <a:ext cx="2103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Jane Patterson</a:t>
            </a:r>
            <a:endParaRPr/>
          </a:p>
        </p:txBody>
      </p:sp>
      <p:sp>
        <p:nvSpPr>
          <p:cNvPr id="860" name="Google Shape;860;p52"/>
          <p:cNvSpPr txBox="1"/>
          <p:nvPr>
            <p:ph idx="1" type="subTitle"/>
          </p:nvPr>
        </p:nvSpPr>
        <p:spPr>
          <a:xfrm>
            <a:off x="3539900" y="3827325"/>
            <a:ext cx="2103000" cy="731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861" name="Google Shape;861;p52"/>
          <p:cNvSpPr txBox="1"/>
          <p:nvPr>
            <p:ph idx="2" type="subTitle"/>
          </p:nvPr>
        </p:nvSpPr>
        <p:spPr>
          <a:xfrm>
            <a:off x="3539900" y="3395967"/>
            <a:ext cx="2103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Jenna Doe</a:t>
            </a:r>
            <a:endParaRPr/>
          </a:p>
        </p:txBody>
      </p:sp>
      <p:sp>
        <p:nvSpPr>
          <p:cNvPr id="862" name="Google Shape;862;p52"/>
          <p:cNvSpPr txBox="1"/>
          <p:nvPr>
            <p:ph idx="3" type="subTitle"/>
          </p:nvPr>
        </p:nvSpPr>
        <p:spPr>
          <a:xfrm>
            <a:off x="5978300" y="3827325"/>
            <a:ext cx="2103000" cy="731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863" name="Google Shape;863;p52"/>
          <p:cNvSpPr txBox="1"/>
          <p:nvPr>
            <p:ph idx="5" type="subTitle"/>
          </p:nvPr>
        </p:nvSpPr>
        <p:spPr>
          <a:xfrm>
            <a:off x="1025300" y="3827325"/>
            <a:ext cx="2103000" cy="7314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a:p>
            <a:pPr indent="0" lvl="0" marL="0" rtl="0" algn="ctr">
              <a:spcBef>
                <a:spcPts val="0"/>
              </a:spcBef>
              <a:spcAft>
                <a:spcPts val="0"/>
              </a:spcAft>
              <a:buNone/>
            </a:pPr>
            <a:r>
              <a:t/>
            </a:r>
            <a:endParaRPr/>
          </a:p>
        </p:txBody>
      </p:sp>
      <p:sp>
        <p:nvSpPr>
          <p:cNvPr id="864" name="Google Shape;864;p52"/>
          <p:cNvSpPr txBox="1"/>
          <p:nvPr>
            <p:ph idx="6" type="subTitle"/>
          </p:nvPr>
        </p:nvSpPr>
        <p:spPr>
          <a:xfrm>
            <a:off x="1025300" y="3396067"/>
            <a:ext cx="2103000" cy="362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John James</a:t>
            </a:r>
            <a:endParaRPr/>
          </a:p>
        </p:txBody>
      </p:sp>
      <p:cxnSp>
        <p:nvCxnSpPr>
          <p:cNvPr id="865" name="Google Shape;865;p52"/>
          <p:cNvCxnSpPr/>
          <p:nvPr/>
        </p:nvCxnSpPr>
        <p:spPr>
          <a:xfrm>
            <a:off x="3605225" y="1084725"/>
            <a:ext cx="1991100" cy="0"/>
          </a:xfrm>
          <a:prstGeom prst="straightConnector1">
            <a:avLst/>
          </a:prstGeom>
          <a:noFill/>
          <a:ln cap="flat" cmpd="sng" w="76200">
            <a:solidFill>
              <a:schemeClr val="accent5"/>
            </a:solidFill>
            <a:prstDash val="solid"/>
            <a:round/>
            <a:headEnd len="med" w="med" type="none"/>
            <a:tailEnd len="med" w="med" type="none"/>
          </a:ln>
        </p:spPr>
      </p:cxnSp>
      <p:grpSp>
        <p:nvGrpSpPr>
          <p:cNvPr id="866" name="Google Shape;866;p52"/>
          <p:cNvGrpSpPr/>
          <p:nvPr/>
        </p:nvGrpSpPr>
        <p:grpSpPr>
          <a:xfrm>
            <a:off x="1205999" y="1588853"/>
            <a:ext cx="1741601" cy="1667158"/>
            <a:chOff x="1310763" y="1622550"/>
            <a:chExt cx="1659300" cy="1588375"/>
          </a:xfrm>
        </p:grpSpPr>
        <p:sp>
          <p:nvSpPr>
            <p:cNvPr id="867" name="Google Shape;867;p52"/>
            <p:cNvSpPr/>
            <p:nvPr/>
          </p:nvSpPr>
          <p:spPr>
            <a:xfrm>
              <a:off x="1593588" y="2473125"/>
              <a:ext cx="1092125" cy="617225"/>
            </a:xfrm>
            <a:custGeom>
              <a:rect b="b" l="l" r="r" t="t"/>
              <a:pathLst>
                <a:path extrusionOk="0" h="24689" w="43685">
                  <a:moveTo>
                    <a:pt x="23918" y="0"/>
                  </a:moveTo>
                  <a:cubicBezTo>
                    <a:pt x="23918" y="0"/>
                    <a:pt x="10443" y="6357"/>
                    <a:pt x="9600" y="11286"/>
                  </a:cubicBezTo>
                  <a:cubicBezTo>
                    <a:pt x="9519" y="11773"/>
                    <a:pt x="9551" y="12243"/>
                    <a:pt x="9665" y="12681"/>
                  </a:cubicBezTo>
                  <a:cubicBezTo>
                    <a:pt x="8112" y="12261"/>
                    <a:pt x="6475" y="11899"/>
                    <a:pt x="5044" y="11899"/>
                  </a:cubicBezTo>
                  <a:cubicBezTo>
                    <a:pt x="4488" y="11899"/>
                    <a:pt x="3963" y="11954"/>
                    <a:pt x="3486" y="12081"/>
                  </a:cubicBezTo>
                  <a:cubicBezTo>
                    <a:pt x="0" y="12989"/>
                    <a:pt x="5757" y="21162"/>
                    <a:pt x="13005" y="23740"/>
                  </a:cubicBezTo>
                  <a:cubicBezTo>
                    <a:pt x="14821" y="24372"/>
                    <a:pt x="18332" y="24689"/>
                    <a:pt x="21842" y="24689"/>
                  </a:cubicBezTo>
                  <a:cubicBezTo>
                    <a:pt x="25353" y="24689"/>
                    <a:pt x="28864" y="24372"/>
                    <a:pt x="30680" y="23740"/>
                  </a:cubicBezTo>
                  <a:cubicBezTo>
                    <a:pt x="37944" y="21178"/>
                    <a:pt x="43685" y="13005"/>
                    <a:pt x="40215" y="12097"/>
                  </a:cubicBezTo>
                  <a:cubicBezTo>
                    <a:pt x="39744" y="11980"/>
                    <a:pt x="39229" y="11929"/>
                    <a:pt x="38683" y="11929"/>
                  </a:cubicBezTo>
                  <a:cubicBezTo>
                    <a:pt x="37196" y="11929"/>
                    <a:pt x="35488" y="12307"/>
                    <a:pt x="33874" y="12746"/>
                  </a:cubicBezTo>
                  <a:cubicBezTo>
                    <a:pt x="34069" y="12421"/>
                    <a:pt x="34231" y="12097"/>
                    <a:pt x="34361" y="11757"/>
                  </a:cubicBezTo>
                  <a:lnTo>
                    <a:pt x="239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2"/>
            <p:cNvSpPr/>
            <p:nvPr/>
          </p:nvSpPr>
          <p:spPr>
            <a:xfrm>
              <a:off x="1806813" y="2754175"/>
              <a:ext cx="938500" cy="456750"/>
            </a:xfrm>
            <a:custGeom>
              <a:rect b="b" l="l" r="r" t="t"/>
              <a:pathLst>
                <a:path extrusionOk="0" h="18270" w="37540">
                  <a:moveTo>
                    <a:pt x="32996" y="0"/>
                  </a:moveTo>
                  <a:cubicBezTo>
                    <a:pt x="32835" y="0"/>
                    <a:pt x="32683" y="10"/>
                    <a:pt x="32545" y="28"/>
                  </a:cubicBezTo>
                  <a:cubicBezTo>
                    <a:pt x="31280" y="207"/>
                    <a:pt x="30015" y="612"/>
                    <a:pt x="28783" y="1179"/>
                  </a:cubicBezTo>
                  <a:cubicBezTo>
                    <a:pt x="24226" y="3271"/>
                    <a:pt x="20027" y="7471"/>
                    <a:pt x="17302" y="9774"/>
                  </a:cubicBezTo>
                  <a:cubicBezTo>
                    <a:pt x="16946" y="10082"/>
                    <a:pt x="16573" y="10357"/>
                    <a:pt x="16281" y="10601"/>
                  </a:cubicBezTo>
                  <a:cubicBezTo>
                    <a:pt x="14951" y="11606"/>
                    <a:pt x="14108" y="12206"/>
                    <a:pt x="13476" y="12595"/>
                  </a:cubicBezTo>
                  <a:cubicBezTo>
                    <a:pt x="12584" y="13147"/>
                    <a:pt x="12162" y="13228"/>
                    <a:pt x="11497" y="13228"/>
                  </a:cubicBezTo>
                  <a:cubicBezTo>
                    <a:pt x="10362" y="13228"/>
                    <a:pt x="9665" y="14476"/>
                    <a:pt x="9097" y="14703"/>
                  </a:cubicBezTo>
                  <a:cubicBezTo>
                    <a:pt x="9081" y="14703"/>
                    <a:pt x="9065" y="14719"/>
                    <a:pt x="9016" y="14719"/>
                  </a:cubicBezTo>
                  <a:cubicBezTo>
                    <a:pt x="8917" y="14741"/>
                    <a:pt x="8768" y="14751"/>
                    <a:pt x="8582" y="14751"/>
                  </a:cubicBezTo>
                  <a:cubicBezTo>
                    <a:pt x="7374" y="14751"/>
                    <a:pt x="4606" y="14348"/>
                    <a:pt x="3762" y="14249"/>
                  </a:cubicBezTo>
                  <a:cubicBezTo>
                    <a:pt x="3623" y="14231"/>
                    <a:pt x="3490" y="14222"/>
                    <a:pt x="3362" y="14222"/>
                  </a:cubicBezTo>
                  <a:cubicBezTo>
                    <a:pt x="3149" y="14222"/>
                    <a:pt x="2950" y="14247"/>
                    <a:pt x="2757" y="14298"/>
                  </a:cubicBezTo>
                  <a:cubicBezTo>
                    <a:pt x="2254" y="14395"/>
                    <a:pt x="1817" y="14638"/>
                    <a:pt x="1249" y="14930"/>
                  </a:cubicBezTo>
                  <a:cubicBezTo>
                    <a:pt x="341" y="15368"/>
                    <a:pt x="682" y="16276"/>
                    <a:pt x="682" y="16276"/>
                  </a:cubicBezTo>
                  <a:cubicBezTo>
                    <a:pt x="244" y="16503"/>
                    <a:pt x="0" y="17865"/>
                    <a:pt x="682" y="18206"/>
                  </a:cubicBezTo>
                  <a:cubicBezTo>
                    <a:pt x="770" y="18250"/>
                    <a:pt x="863" y="18269"/>
                    <a:pt x="960" y="18269"/>
                  </a:cubicBezTo>
                  <a:cubicBezTo>
                    <a:pt x="1607" y="18269"/>
                    <a:pt x="2448" y="17411"/>
                    <a:pt x="3633" y="17411"/>
                  </a:cubicBezTo>
                  <a:cubicBezTo>
                    <a:pt x="4873" y="17411"/>
                    <a:pt x="8018" y="18239"/>
                    <a:pt x="9711" y="18239"/>
                  </a:cubicBezTo>
                  <a:cubicBezTo>
                    <a:pt x="9899" y="18239"/>
                    <a:pt x="10069" y="18228"/>
                    <a:pt x="10216" y="18206"/>
                  </a:cubicBezTo>
                  <a:cubicBezTo>
                    <a:pt x="10314" y="18190"/>
                    <a:pt x="10411" y="18173"/>
                    <a:pt x="10541" y="18141"/>
                  </a:cubicBezTo>
                  <a:cubicBezTo>
                    <a:pt x="10719" y="18108"/>
                    <a:pt x="10914" y="18060"/>
                    <a:pt x="11092" y="18011"/>
                  </a:cubicBezTo>
                  <a:cubicBezTo>
                    <a:pt x="12551" y="17557"/>
                    <a:pt x="14432" y="16600"/>
                    <a:pt x="15454" y="16276"/>
                  </a:cubicBezTo>
                  <a:cubicBezTo>
                    <a:pt x="16313" y="16000"/>
                    <a:pt x="19702" y="15336"/>
                    <a:pt x="23286" y="14087"/>
                  </a:cubicBezTo>
                  <a:cubicBezTo>
                    <a:pt x="24713" y="13633"/>
                    <a:pt x="26172" y="13065"/>
                    <a:pt x="27502" y="12384"/>
                  </a:cubicBezTo>
                  <a:cubicBezTo>
                    <a:pt x="29286" y="11493"/>
                    <a:pt x="33161" y="9676"/>
                    <a:pt x="35512" y="7244"/>
                  </a:cubicBezTo>
                  <a:cubicBezTo>
                    <a:pt x="36258" y="6466"/>
                    <a:pt x="36858" y="5655"/>
                    <a:pt x="37183" y="4796"/>
                  </a:cubicBezTo>
                  <a:cubicBezTo>
                    <a:pt x="37539" y="3774"/>
                    <a:pt x="37507" y="2947"/>
                    <a:pt x="37215" y="2282"/>
                  </a:cubicBezTo>
                  <a:cubicBezTo>
                    <a:pt x="36489" y="699"/>
                    <a:pt x="34383" y="0"/>
                    <a:pt x="329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2"/>
            <p:cNvSpPr/>
            <p:nvPr/>
          </p:nvSpPr>
          <p:spPr>
            <a:xfrm>
              <a:off x="2032613" y="2998500"/>
              <a:ext cx="357175" cy="205975"/>
            </a:xfrm>
            <a:custGeom>
              <a:rect b="b" l="l" r="r" t="t"/>
              <a:pathLst>
                <a:path extrusionOk="0" h="8239" w="14287">
                  <a:moveTo>
                    <a:pt x="8270" y="1"/>
                  </a:moveTo>
                  <a:lnTo>
                    <a:pt x="8270" y="1"/>
                  </a:lnTo>
                  <a:cubicBezTo>
                    <a:pt x="7914" y="309"/>
                    <a:pt x="7573" y="584"/>
                    <a:pt x="7249" y="828"/>
                  </a:cubicBezTo>
                  <a:cubicBezTo>
                    <a:pt x="5919" y="1833"/>
                    <a:pt x="5076" y="2433"/>
                    <a:pt x="4444" y="2822"/>
                  </a:cubicBezTo>
                  <a:cubicBezTo>
                    <a:pt x="3568" y="3374"/>
                    <a:pt x="3146" y="3455"/>
                    <a:pt x="2481" y="3455"/>
                  </a:cubicBezTo>
                  <a:cubicBezTo>
                    <a:pt x="1346" y="3455"/>
                    <a:pt x="649" y="4703"/>
                    <a:pt x="82" y="4930"/>
                  </a:cubicBezTo>
                  <a:cubicBezTo>
                    <a:pt x="65" y="4930"/>
                    <a:pt x="33" y="4946"/>
                    <a:pt x="1" y="4946"/>
                  </a:cubicBezTo>
                  <a:cubicBezTo>
                    <a:pt x="698" y="5822"/>
                    <a:pt x="1444" y="7071"/>
                    <a:pt x="2076" y="8238"/>
                  </a:cubicBezTo>
                  <a:cubicBezTo>
                    <a:pt x="3535" y="7784"/>
                    <a:pt x="5416" y="6827"/>
                    <a:pt x="6438" y="6503"/>
                  </a:cubicBezTo>
                  <a:cubicBezTo>
                    <a:pt x="7314" y="6227"/>
                    <a:pt x="10687" y="5563"/>
                    <a:pt x="14286" y="4314"/>
                  </a:cubicBezTo>
                  <a:cubicBezTo>
                    <a:pt x="12551" y="4184"/>
                    <a:pt x="10492" y="3973"/>
                    <a:pt x="9049" y="3714"/>
                  </a:cubicBezTo>
                  <a:cubicBezTo>
                    <a:pt x="6714" y="3276"/>
                    <a:pt x="6925" y="1801"/>
                    <a:pt x="8270" y="1"/>
                  </a:cubicBezTo>
                  <a:close/>
                </a:path>
              </a:pathLst>
            </a:custGeom>
            <a:solidFill>
              <a:srgbClr val="D39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2"/>
            <p:cNvSpPr/>
            <p:nvPr/>
          </p:nvSpPr>
          <p:spPr>
            <a:xfrm>
              <a:off x="1876138" y="2935275"/>
              <a:ext cx="818500" cy="273250"/>
            </a:xfrm>
            <a:custGeom>
              <a:rect b="b" l="l" r="r" t="t"/>
              <a:pathLst>
                <a:path extrusionOk="0" h="10930" w="32740">
                  <a:moveTo>
                    <a:pt x="32739" y="0"/>
                  </a:moveTo>
                  <a:lnTo>
                    <a:pt x="32739" y="0"/>
                  </a:lnTo>
                  <a:cubicBezTo>
                    <a:pt x="28037" y="3762"/>
                    <a:pt x="20189" y="6502"/>
                    <a:pt x="17108" y="6794"/>
                  </a:cubicBezTo>
                  <a:cubicBezTo>
                    <a:pt x="16068" y="6885"/>
                    <a:pt x="15105" y="6928"/>
                    <a:pt x="14228" y="6928"/>
                  </a:cubicBezTo>
                  <a:cubicBezTo>
                    <a:pt x="12588" y="6928"/>
                    <a:pt x="11247" y="6777"/>
                    <a:pt x="10265" y="6502"/>
                  </a:cubicBezTo>
                  <a:cubicBezTo>
                    <a:pt x="10085" y="6615"/>
                    <a:pt x="9943" y="6660"/>
                    <a:pt x="9825" y="6660"/>
                  </a:cubicBezTo>
                  <a:cubicBezTo>
                    <a:pt x="9367" y="6660"/>
                    <a:pt x="9269" y="5984"/>
                    <a:pt x="8740" y="5984"/>
                  </a:cubicBezTo>
                  <a:cubicBezTo>
                    <a:pt x="7605" y="5984"/>
                    <a:pt x="6908" y="7232"/>
                    <a:pt x="6341" y="7459"/>
                  </a:cubicBezTo>
                  <a:cubicBezTo>
                    <a:pt x="6245" y="7501"/>
                    <a:pt x="6054" y="7519"/>
                    <a:pt x="5797" y="7519"/>
                  </a:cubicBezTo>
                  <a:cubicBezTo>
                    <a:pt x="4570" y="7519"/>
                    <a:pt x="1853" y="7112"/>
                    <a:pt x="1022" y="7005"/>
                  </a:cubicBezTo>
                  <a:cubicBezTo>
                    <a:pt x="892" y="6994"/>
                    <a:pt x="770" y="6989"/>
                    <a:pt x="653" y="6989"/>
                  </a:cubicBezTo>
                  <a:cubicBezTo>
                    <a:pt x="418" y="6989"/>
                    <a:pt x="206" y="7011"/>
                    <a:pt x="0" y="7054"/>
                  </a:cubicBezTo>
                  <a:cubicBezTo>
                    <a:pt x="1962" y="7816"/>
                    <a:pt x="5416" y="9227"/>
                    <a:pt x="6260" y="9956"/>
                  </a:cubicBezTo>
                  <a:cubicBezTo>
                    <a:pt x="6535" y="10167"/>
                    <a:pt x="7070" y="10524"/>
                    <a:pt x="7784" y="10929"/>
                  </a:cubicBezTo>
                  <a:cubicBezTo>
                    <a:pt x="9276" y="10573"/>
                    <a:pt x="11546" y="9421"/>
                    <a:pt x="12681" y="9065"/>
                  </a:cubicBezTo>
                  <a:cubicBezTo>
                    <a:pt x="13913" y="8659"/>
                    <a:pt x="19978" y="7475"/>
                    <a:pt x="24729" y="5140"/>
                  </a:cubicBezTo>
                  <a:cubicBezTo>
                    <a:pt x="26513" y="4249"/>
                    <a:pt x="30388" y="2432"/>
                    <a:pt x="32739" y="0"/>
                  </a:cubicBezTo>
                  <a:close/>
                </a:path>
              </a:pathLst>
            </a:custGeom>
            <a:solidFill>
              <a:srgbClr val="D391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1511388" y="2754200"/>
              <a:ext cx="960275" cy="456725"/>
            </a:xfrm>
            <a:custGeom>
              <a:rect b="b" l="l" r="r" t="t"/>
              <a:pathLst>
                <a:path extrusionOk="0" h="18269" w="38411">
                  <a:moveTo>
                    <a:pt x="5479" y="0"/>
                  </a:moveTo>
                  <a:cubicBezTo>
                    <a:pt x="3522" y="0"/>
                    <a:pt x="1" y="1431"/>
                    <a:pt x="1277" y="4795"/>
                  </a:cubicBezTo>
                  <a:cubicBezTo>
                    <a:pt x="2639" y="8411"/>
                    <a:pt x="8623" y="11167"/>
                    <a:pt x="10926" y="12383"/>
                  </a:cubicBezTo>
                  <a:cubicBezTo>
                    <a:pt x="15644" y="14864"/>
                    <a:pt x="21725" y="15935"/>
                    <a:pt x="22990" y="16275"/>
                  </a:cubicBezTo>
                  <a:cubicBezTo>
                    <a:pt x="24239" y="16632"/>
                    <a:pt x="26736" y="17978"/>
                    <a:pt x="28195" y="18205"/>
                  </a:cubicBezTo>
                  <a:cubicBezTo>
                    <a:pt x="28343" y="18227"/>
                    <a:pt x="28513" y="18238"/>
                    <a:pt x="28701" y="18238"/>
                  </a:cubicBezTo>
                  <a:cubicBezTo>
                    <a:pt x="30393" y="18238"/>
                    <a:pt x="33538" y="17410"/>
                    <a:pt x="34779" y="17410"/>
                  </a:cubicBezTo>
                  <a:cubicBezTo>
                    <a:pt x="35963" y="17410"/>
                    <a:pt x="36804" y="18268"/>
                    <a:pt x="37451" y="18268"/>
                  </a:cubicBezTo>
                  <a:cubicBezTo>
                    <a:pt x="37548" y="18268"/>
                    <a:pt x="37641" y="18249"/>
                    <a:pt x="37730" y="18205"/>
                  </a:cubicBezTo>
                  <a:cubicBezTo>
                    <a:pt x="38411" y="17864"/>
                    <a:pt x="38168" y="16502"/>
                    <a:pt x="37730" y="16275"/>
                  </a:cubicBezTo>
                  <a:cubicBezTo>
                    <a:pt x="37730" y="16275"/>
                    <a:pt x="38070" y="15367"/>
                    <a:pt x="37162" y="14929"/>
                  </a:cubicBezTo>
                  <a:cubicBezTo>
                    <a:pt x="36345" y="14528"/>
                    <a:pt x="35807" y="14215"/>
                    <a:pt x="34999" y="14215"/>
                  </a:cubicBezTo>
                  <a:cubicBezTo>
                    <a:pt x="34893" y="14215"/>
                    <a:pt x="34782" y="14221"/>
                    <a:pt x="34665" y="14232"/>
                  </a:cubicBezTo>
                  <a:cubicBezTo>
                    <a:pt x="33820" y="14339"/>
                    <a:pt x="31113" y="14746"/>
                    <a:pt x="29880" y="14746"/>
                  </a:cubicBezTo>
                  <a:cubicBezTo>
                    <a:pt x="29622" y="14746"/>
                    <a:pt x="29428" y="14728"/>
                    <a:pt x="29330" y="14686"/>
                  </a:cubicBezTo>
                  <a:cubicBezTo>
                    <a:pt x="28763" y="14443"/>
                    <a:pt x="28082" y="13194"/>
                    <a:pt x="26947" y="13194"/>
                  </a:cubicBezTo>
                  <a:cubicBezTo>
                    <a:pt x="25811" y="13194"/>
                    <a:pt x="24757" y="12983"/>
                    <a:pt x="21563" y="10583"/>
                  </a:cubicBezTo>
                  <a:cubicBezTo>
                    <a:pt x="18369" y="8216"/>
                    <a:pt x="12515" y="935"/>
                    <a:pt x="5915" y="27"/>
                  </a:cubicBezTo>
                  <a:cubicBezTo>
                    <a:pt x="5782" y="9"/>
                    <a:pt x="5636" y="0"/>
                    <a:pt x="5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p:nvPr/>
          </p:nvSpPr>
          <p:spPr>
            <a:xfrm>
              <a:off x="1917088" y="1895050"/>
              <a:ext cx="447575" cy="412300"/>
            </a:xfrm>
            <a:custGeom>
              <a:rect b="b" l="l" r="r" t="t"/>
              <a:pathLst>
                <a:path extrusionOk="0" h="16492" w="17903">
                  <a:moveTo>
                    <a:pt x="6162" y="0"/>
                  </a:moveTo>
                  <a:cubicBezTo>
                    <a:pt x="6162" y="0"/>
                    <a:pt x="5886" y="4703"/>
                    <a:pt x="4751" y="6697"/>
                  </a:cubicBezTo>
                  <a:cubicBezTo>
                    <a:pt x="4473" y="7176"/>
                    <a:pt x="454" y="8981"/>
                    <a:pt x="35" y="8981"/>
                  </a:cubicBezTo>
                  <a:cubicBezTo>
                    <a:pt x="14" y="8981"/>
                    <a:pt x="2" y="8976"/>
                    <a:pt x="0" y="8967"/>
                  </a:cubicBezTo>
                  <a:lnTo>
                    <a:pt x="0" y="8967"/>
                  </a:lnTo>
                  <a:lnTo>
                    <a:pt x="81" y="13605"/>
                  </a:lnTo>
                  <a:lnTo>
                    <a:pt x="600" y="16491"/>
                  </a:lnTo>
                  <a:lnTo>
                    <a:pt x="16880" y="16491"/>
                  </a:lnTo>
                  <a:cubicBezTo>
                    <a:pt x="17205" y="15599"/>
                    <a:pt x="17480" y="14724"/>
                    <a:pt x="17691" y="14059"/>
                  </a:cubicBezTo>
                  <a:cubicBezTo>
                    <a:pt x="17902" y="13264"/>
                    <a:pt x="17837" y="9000"/>
                    <a:pt x="17837" y="9000"/>
                  </a:cubicBezTo>
                  <a:cubicBezTo>
                    <a:pt x="17837" y="9000"/>
                    <a:pt x="13572" y="7070"/>
                    <a:pt x="13281" y="6794"/>
                  </a:cubicBezTo>
                  <a:cubicBezTo>
                    <a:pt x="11886" y="5530"/>
                    <a:pt x="11562" y="0"/>
                    <a:pt x="115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2"/>
            <p:cNvSpPr/>
            <p:nvPr/>
          </p:nvSpPr>
          <p:spPr>
            <a:xfrm>
              <a:off x="2236113" y="1818775"/>
              <a:ext cx="68950" cy="101825"/>
            </a:xfrm>
            <a:custGeom>
              <a:rect b="b" l="l" r="r" t="t"/>
              <a:pathLst>
                <a:path extrusionOk="0" h="4073" w="2758">
                  <a:moveTo>
                    <a:pt x="1657" y="1"/>
                  </a:moveTo>
                  <a:cubicBezTo>
                    <a:pt x="246" y="1"/>
                    <a:pt x="309" y="1721"/>
                    <a:pt x="309" y="1721"/>
                  </a:cubicBezTo>
                  <a:cubicBezTo>
                    <a:pt x="309" y="1721"/>
                    <a:pt x="1" y="2905"/>
                    <a:pt x="228" y="3392"/>
                  </a:cubicBezTo>
                  <a:cubicBezTo>
                    <a:pt x="328" y="3630"/>
                    <a:pt x="584" y="4072"/>
                    <a:pt x="920" y="4072"/>
                  </a:cubicBezTo>
                  <a:cubicBezTo>
                    <a:pt x="1018" y="4072"/>
                    <a:pt x="1123" y="4035"/>
                    <a:pt x="1233" y="3943"/>
                  </a:cubicBezTo>
                  <a:cubicBezTo>
                    <a:pt x="1638" y="3586"/>
                    <a:pt x="1687" y="2516"/>
                    <a:pt x="2011" y="2046"/>
                  </a:cubicBezTo>
                  <a:cubicBezTo>
                    <a:pt x="2757" y="911"/>
                    <a:pt x="2692" y="51"/>
                    <a:pt x="1736" y="3"/>
                  </a:cubicBezTo>
                  <a:cubicBezTo>
                    <a:pt x="1709" y="1"/>
                    <a:pt x="1683" y="1"/>
                    <a:pt x="1657" y="1"/>
                  </a:cubicBezTo>
                  <a:close/>
                </a:path>
              </a:pathLst>
            </a:custGeom>
            <a:solidFill>
              <a:srgbClr val="E9B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2"/>
            <p:cNvSpPr/>
            <p:nvPr/>
          </p:nvSpPr>
          <p:spPr>
            <a:xfrm>
              <a:off x="1970988" y="1818775"/>
              <a:ext cx="68950" cy="101825"/>
            </a:xfrm>
            <a:custGeom>
              <a:rect b="b" l="l" r="r" t="t"/>
              <a:pathLst>
                <a:path extrusionOk="0" h="4073" w="2758">
                  <a:moveTo>
                    <a:pt x="1101" y="1"/>
                  </a:moveTo>
                  <a:cubicBezTo>
                    <a:pt x="1075" y="1"/>
                    <a:pt x="1049" y="1"/>
                    <a:pt x="1022" y="3"/>
                  </a:cubicBezTo>
                  <a:cubicBezTo>
                    <a:pt x="66" y="51"/>
                    <a:pt x="1" y="911"/>
                    <a:pt x="747" y="2046"/>
                  </a:cubicBezTo>
                  <a:cubicBezTo>
                    <a:pt x="1071" y="2516"/>
                    <a:pt x="1120" y="3586"/>
                    <a:pt x="1525" y="3943"/>
                  </a:cubicBezTo>
                  <a:cubicBezTo>
                    <a:pt x="1635" y="4035"/>
                    <a:pt x="1740" y="4072"/>
                    <a:pt x="1838" y="4072"/>
                  </a:cubicBezTo>
                  <a:cubicBezTo>
                    <a:pt x="2174" y="4072"/>
                    <a:pt x="2430" y="3630"/>
                    <a:pt x="2530" y="3392"/>
                  </a:cubicBezTo>
                  <a:cubicBezTo>
                    <a:pt x="2757" y="2905"/>
                    <a:pt x="2449" y="1721"/>
                    <a:pt x="2449" y="1721"/>
                  </a:cubicBezTo>
                  <a:cubicBezTo>
                    <a:pt x="2449" y="1721"/>
                    <a:pt x="2512" y="1"/>
                    <a:pt x="1101" y="1"/>
                  </a:cubicBezTo>
                  <a:close/>
                </a:path>
              </a:pathLst>
            </a:custGeom>
            <a:solidFill>
              <a:srgbClr val="E9B5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1998588" y="1661125"/>
              <a:ext cx="282550" cy="355000"/>
            </a:xfrm>
            <a:custGeom>
              <a:rect b="b" l="l" r="r" t="t"/>
              <a:pathLst>
                <a:path extrusionOk="0" h="14200" w="11302">
                  <a:moveTo>
                    <a:pt x="5575" y="0"/>
                  </a:moveTo>
                  <a:cubicBezTo>
                    <a:pt x="2021" y="0"/>
                    <a:pt x="0" y="2580"/>
                    <a:pt x="80" y="4379"/>
                  </a:cubicBezTo>
                  <a:cubicBezTo>
                    <a:pt x="97" y="4947"/>
                    <a:pt x="194" y="5303"/>
                    <a:pt x="340" y="6146"/>
                  </a:cubicBezTo>
                  <a:cubicBezTo>
                    <a:pt x="372" y="6325"/>
                    <a:pt x="389" y="6552"/>
                    <a:pt x="437" y="6795"/>
                  </a:cubicBezTo>
                  <a:cubicBezTo>
                    <a:pt x="729" y="9000"/>
                    <a:pt x="1734" y="11238"/>
                    <a:pt x="1897" y="11676"/>
                  </a:cubicBezTo>
                  <a:cubicBezTo>
                    <a:pt x="2189" y="12406"/>
                    <a:pt x="3648" y="13427"/>
                    <a:pt x="4378" y="13865"/>
                  </a:cubicBezTo>
                  <a:cubicBezTo>
                    <a:pt x="4739" y="14090"/>
                    <a:pt x="5268" y="14200"/>
                    <a:pt x="5798" y="14200"/>
                  </a:cubicBezTo>
                  <a:cubicBezTo>
                    <a:pt x="6338" y="14200"/>
                    <a:pt x="6880" y="14086"/>
                    <a:pt x="7248" y="13865"/>
                  </a:cubicBezTo>
                  <a:cubicBezTo>
                    <a:pt x="7977" y="13443"/>
                    <a:pt x="9356" y="11838"/>
                    <a:pt x="9648" y="11141"/>
                  </a:cubicBezTo>
                  <a:cubicBezTo>
                    <a:pt x="9826" y="10703"/>
                    <a:pt x="10377" y="9227"/>
                    <a:pt x="10718" y="7087"/>
                  </a:cubicBezTo>
                  <a:cubicBezTo>
                    <a:pt x="10750" y="6811"/>
                    <a:pt x="10799" y="6568"/>
                    <a:pt x="10831" y="6373"/>
                  </a:cubicBezTo>
                  <a:cubicBezTo>
                    <a:pt x="10994" y="5498"/>
                    <a:pt x="11123" y="5141"/>
                    <a:pt x="11156" y="4541"/>
                  </a:cubicBezTo>
                  <a:cubicBezTo>
                    <a:pt x="11302" y="2725"/>
                    <a:pt x="9940" y="66"/>
                    <a:pt x="5675" y="1"/>
                  </a:cubicBezTo>
                  <a:cubicBezTo>
                    <a:pt x="5642" y="0"/>
                    <a:pt x="5608" y="0"/>
                    <a:pt x="55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2007488" y="1803825"/>
              <a:ext cx="261900" cy="222550"/>
            </a:xfrm>
            <a:custGeom>
              <a:rect b="b" l="l" r="r" t="t"/>
              <a:pathLst>
                <a:path extrusionOk="0" h="8902" w="10476">
                  <a:moveTo>
                    <a:pt x="308" y="1"/>
                  </a:moveTo>
                  <a:lnTo>
                    <a:pt x="0" y="422"/>
                  </a:lnTo>
                  <a:cubicBezTo>
                    <a:pt x="49" y="601"/>
                    <a:pt x="65" y="828"/>
                    <a:pt x="97" y="1071"/>
                  </a:cubicBezTo>
                  <a:cubicBezTo>
                    <a:pt x="389" y="3260"/>
                    <a:pt x="746" y="6276"/>
                    <a:pt x="908" y="6730"/>
                  </a:cubicBezTo>
                  <a:cubicBezTo>
                    <a:pt x="1200" y="7460"/>
                    <a:pt x="2822" y="8125"/>
                    <a:pt x="3551" y="8562"/>
                  </a:cubicBezTo>
                  <a:cubicBezTo>
                    <a:pt x="3918" y="8788"/>
                    <a:pt x="4667" y="8901"/>
                    <a:pt x="5406" y="8901"/>
                  </a:cubicBezTo>
                  <a:cubicBezTo>
                    <a:pt x="6105" y="8901"/>
                    <a:pt x="6797" y="8800"/>
                    <a:pt x="7151" y="8595"/>
                  </a:cubicBezTo>
                  <a:cubicBezTo>
                    <a:pt x="7881" y="8189"/>
                    <a:pt x="9129" y="7557"/>
                    <a:pt x="9405" y="6844"/>
                  </a:cubicBezTo>
                  <a:cubicBezTo>
                    <a:pt x="9584" y="6422"/>
                    <a:pt x="10021" y="3503"/>
                    <a:pt x="10362" y="1347"/>
                  </a:cubicBezTo>
                  <a:cubicBezTo>
                    <a:pt x="10394" y="1087"/>
                    <a:pt x="10443" y="844"/>
                    <a:pt x="10475" y="649"/>
                  </a:cubicBezTo>
                  <a:lnTo>
                    <a:pt x="10151" y="163"/>
                  </a:lnTo>
                  <a:cubicBezTo>
                    <a:pt x="10151" y="163"/>
                    <a:pt x="9956" y="2401"/>
                    <a:pt x="9129" y="3357"/>
                  </a:cubicBezTo>
                  <a:cubicBezTo>
                    <a:pt x="8286" y="4314"/>
                    <a:pt x="7784" y="4736"/>
                    <a:pt x="7784" y="4736"/>
                  </a:cubicBezTo>
                  <a:cubicBezTo>
                    <a:pt x="7784" y="4736"/>
                    <a:pt x="6713" y="4168"/>
                    <a:pt x="5335" y="4168"/>
                  </a:cubicBezTo>
                  <a:cubicBezTo>
                    <a:pt x="3649" y="4168"/>
                    <a:pt x="2562" y="4654"/>
                    <a:pt x="2562" y="4654"/>
                  </a:cubicBezTo>
                  <a:cubicBezTo>
                    <a:pt x="2562" y="4654"/>
                    <a:pt x="2124" y="4217"/>
                    <a:pt x="1346" y="3244"/>
                  </a:cubicBezTo>
                  <a:cubicBezTo>
                    <a:pt x="535" y="2238"/>
                    <a:pt x="308" y="1"/>
                    <a:pt x="3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2243813" y="1689100"/>
              <a:ext cx="47875" cy="141500"/>
            </a:xfrm>
            <a:custGeom>
              <a:rect b="b" l="l" r="r" t="t"/>
              <a:pathLst>
                <a:path extrusionOk="0" h="5660" w="1915">
                  <a:moveTo>
                    <a:pt x="601" y="1"/>
                  </a:moveTo>
                  <a:lnTo>
                    <a:pt x="1" y="536"/>
                  </a:lnTo>
                  <a:lnTo>
                    <a:pt x="17" y="2352"/>
                  </a:lnTo>
                  <a:cubicBezTo>
                    <a:pt x="17" y="3325"/>
                    <a:pt x="244" y="4282"/>
                    <a:pt x="617" y="5173"/>
                  </a:cubicBezTo>
                  <a:lnTo>
                    <a:pt x="828" y="5660"/>
                  </a:lnTo>
                  <a:cubicBezTo>
                    <a:pt x="828" y="5660"/>
                    <a:pt x="990" y="5287"/>
                    <a:pt x="1168" y="4784"/>
                  </a:cubicBezTo>
                  <a:cubicBezTo>
                    <a:pt x="1298" y="4444"/>
                    <a:pt x="1622" y="2336"/>
                    <a:pt x="1639" y="2271"/>
                  </a:cubicBezTo>
                  <a:cubicBezTo>
                    <a:pt x="1914" y="909"/>
                    <a:pt x="1801" y="211"/>
                    <a:pt x="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2"/>
            <p:cNvSpPr/>
            <p:nvPr/>
          </p:nvSpPr>
          <p:spPr>
            <a:xfrm>
              <a:off x="1986813" y="1689500"/>
              <a:ext cx="61625" cy="136650"/>
            </a:xfrm>
            <a:custGeom>
              <a:rect b="b" l="l" r="r" t="t"/>
              <a:pathLst>
                <a:path extrusionOk="0" h="5466" w="2465">
                  <a:moveTo>
                    <a:pt x="1427" y="1"/>
                  </a:moveTo>
                  <a:cubicBezTo>
                    <a:pt x="260" y="163"/>
                    <a:pt x="0" y="714"/>
                    <a:pt x="243" y="2060"/>
                  </a:cubicBezTo>
                  <a:cubicBezTo>
                    <a:pt x="243" y="2109"/>
                    <a:pt x="260" y="2190"/>
                    <a:pt x="276" y="2271"/>
                  </a:cubicBezTo>
                  <a:cubicBezTo>
                    <a:pt x="324" y="2514"/>
                    <a:pt x="535" y="4298"/>
                    <a:pt x="649" y="4655"/>
                  </a:cubicBezTo>
                  <a:cubicBezTo>
                    <a:pt x="762" y="5141"/>
                    <a:pt x="860" y="5465"/>
                    <a:pt x="860" y="5465"/>
                  </a:cubicBezTo>
                  <a:lnTo>
                    <a:pt x="1216" y="4898"/>
                  </a:lnTo>
                  <a:lnTo>
                    <a:pt x="1233" y="4849"/>
                  </a:lnTo>
                  <a:cubicBezTo>
                    <a:pt x="1703" y="4103"/>
                    <a:pt x="1995" y="3276"/>
                    <a:pt x="2141" y="2401"/>
                  </a:cubicBezTo>
                  <a:lnTo>
                    <a:pt x="2465" y="520"/>
                  </a:lnTo>
                  <a:lnTo>
                    <a:pt x="142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2007063" y="1622550"/>
              <a:ext cx="252175" cy="101350"/>
            </a:xfrm>
            <a:custGeom>
              <a:rect b="b" l="l" r="r" t="t"/>
              <a:pathLst>
                <a:path extrusionOk="0" h="4054" w="10087">
                  <a:moveTo>
                    <a:pt x="5266" y="1"/>
                  </a:moveTo>
                  <a:cubicBezTo>
                    <a:pt x="3289" y="1"/>
                    <a:pt x="1277" y="807"/>
                    <a:pt x="455" y="1998"/>
                  </a:cubicBezTo>
                  <a:cubicBezTo>
                    <a:pt x="277" y="2273"/>
                    <a:pt x="1" y="3263"/>
                    <a:pt x="1" y="3263"/>
                  </a:cubicBezTo>
                  <a:lnTo>
                    <a:pt x="212" y="3328"/>
                  </a:lnTo>
                  <a:lnTo>
                    <a:pt x="1363" y="3603"/>
                  </a:lnTo>
                  <a:lnTo>
                    <a:pt x="1606" y="3652"/>
                  </a:lnTo>
                  <a:cubicBezTo>
                    <a:pt x="1608" y="3650"/>
                    <a:pt x="1610" y="3650"/>
                    <a:pt x="1614" y="3650"/>
                  </a:cubicBezTo>
                  <a:cubicBezTo>
                    <a:pt x="1695" y="3650"/>
                    <a:pt x="2355" y="3979"/>
                    <a:pt x="4557" y="4041"/>
                  </a:cubicBezTo>
                  <a:cubicBezTo>
                    <a:pt x="4808" y="4049"/>
                    <a:pt x="5046" y="4053"/>
                    <a:pt x="5273" y="4053"/>
                  </a:cubicBezTo>
                  <a:cubicBezTo>
                    <a:pt x="8619" y="4053"/>
                    <a:pt x="9487" y="3214"/>
                    <a:pt x="9487" y="3214"/>
                  </a:cubicBezTo>
                  <a:lnTo>
                    <a:pt x="10087" y="2679"/>
                  </a:lnTo>
                  <a:lnTo>
                    <a:pt x="9374" y="1382"/>
                  </a:lnTo>
                  <a:cubicBezTo>
                    <a:pt x="9374" y="1382"/>
                    <a:pt x="8433" y="376"/>
                    <a:pt x="6341" y="68"/>
                  </a:cubicBezTo>
                  <a:cubicBezTo>
                    <a:pt x="6260" y="68"/>
                    <a:pt x="6195" y="52"/>
                    <a:pt x="6114" y="52"/>
                  </a:cubicBezTo>
                  <a:cubicBezTo>
                    <a:pt x="5835" y="17"/>
                    <a:pt x="5551" y="1"/>
                    <a:pt x="5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2"/>
            <p:cNvSpPr/>
            <p:nvPr/>
          </p:nvSpPr>
          <p:spPr>
            <a:xfrm>
              <a:off x="2305513" y="2380925"/>
              <a:ext cx="282950" cy="125875"/>
            </a:xfrm>
            <a:custGeom>
              <a:rect b="b" l="l" r="r" t="t"/>
              <a:pathLst>
                <a:path extrusionOk="0" h="5035" w="11318">
                  <a:moveTo>
                    <a:pt x="8455" y="1"/>
                  </a:moveTo>
                  <a:cubicBezTo>
                    <a:pt x="4603" y="1"/>
                    <a:pt x="1" y="3764"/>
                    <a:pt x="3046" y="4856"/>
                  </a:cubicBezTo>
                  <a:cubicBezTo>
                    <a:pt x="3392" y="4979"/>
                    <a:pt x="3754" y="5034"/>
                    <a:pt x="4123" y="5034"/>
                  </a:cubicBezTo>
                  <a:cubicBezTo>
                    <a:pt x="7413" y="5034"/>
                    <a:pt x="11318" y="639"/>
                    <a:pt x="9889" y="202"/>
                  </a:cubicBezTo>
                  <a:cubicBezTo>
                    <a:pt x="9435" y="63"/>
                    <a:pt x="8951" y="1"/>
                    <a:pt x="8455" y="1"/>
                  </a:cubicBezTo>
                  <a:close/>
                </a:path>
              </a:pathLst>
            </a:custGeom>
            <a:solidFill>
              <a:srgbClr val="2E3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2"/>
            <p:cNvSpPr/>
            <p:nvPr/>
          </p:nvSpPr>
          <p:spPr>
            <a:xfrm>
              <a:off x="2386113" y="2175575"/>
              <a:ext cx="583950" cy="604700"/>
            </a:xfrm>
            <a:custGeom>
              <a:rect b="b" l="l" r="r" t="t"/>
              <a:pathLst>
                <a:path extrusionOk="0" h="24188" w="23358">
                  <a:moveTo>
                    <a:pt x="18810" y="18729"/>
                  </a:moveTo>
                  <a:lnTo>
                    <a:pt x="18810" y="18762"/>
                  </a:lnTo>
                  <a:cubicBezTo>
                    <a:pt x="18827" y="18908"/>
                    <a:pt x="18973" y="19037"/>
                    <a:pt x="19151" y="19118"/>
                  </a:cubicBezTo>
                  <a:cubicBezTo>
                    <a:pt x="19410" y="19232"/>
                    <a:pt x="20043" y="19653"/>
                    <a:pt x="19881" y="19897"/>
                  </a:cubicBezTo>
                  <a:cubicBezTo>
                    <a:pt x="19864" y="19929"/>
                    <a:pt x="19767" y="20270"/>
                    <a:pt x="19119" y="20448"/>
                  </a:cubicBezTo>
                  <a:cubicBezTo>
                    <a:pt x="18999" y="20466"/>
                    <a:pt x="18864" y="20473"/>
                    <a:pt x="18727" y="20473"/>
                  </a:cubicBezTo>
                  <a:cubicBezTo>
                    <a:pt x="18234" y="20473"/>
                    <a:pt x="17708" y="20383"/>
                    <a:pt x="17708" y="20383"/>
                  </a:cubicBezTo>
                  <a:cubicBezTo>
                    <a:pt x="17708" y="20383"/>
                    <a:pt x="17821" y="19913"/>
                    <a:pt x="18227" y="19394"/>
                  </a:cubicBezTo>
                  <a:cubicBezTo>
                    <a:pt x="18389" y="19216"/>
                    <a:pt x="18600" y="18972"/>
                    <a:pt x="18810" y="18729"/>
                  </a:cubicBezTo>
                  <a:close/>
                  <a:moveTo>
                    <a:pt x="1330" y="0"/>
                  </a:moveTo>
                  <a:lnTo>
                    <a:pt x="0" y="8286"/>
                  </a:lnTo>
                  <a:cubicBezTo>
                    <a:pt x="0" y="8286"/>
                    <a:pt x="114" y="8805"/>
                    <a:pt x="309" y="9616"/>
                  </a:cubicBezTo>
                  <a:cubicBezTo>
                    <a:pt x="519" y="10605"/>
                    <a:pt x="876" y="12048"/>
                    <a:pt x="1217" y="13508"/>
                  </a:cubicBezTo>
                  <a:cubicBezTo>
                    <a:pt x="1784" y="15891"/>
                    <a:pt x="3989" y="20416"/>
                    <a:pt x="4622" y="21405"/>
                  </a:cubicBezTo>
                  <a:cubicBezTo>
                    <a:pt x="5546" y="22864"/>
                    <a:pt x="11205" y="23334"/>
                    <a:pt x="12422" y="23513"/>
                  </a:cubicBezTo>
                  <a:cubicBezTo>
                    <a:pt x="12665" y="23561"/>
                    <a:pt x="12973" y="23610"/>
                    <a:pt x="13297" y="23724"/>
                  </a:cubicBezTo>
                  <a:cubicBezTo>
                    <a:pt x="14492" y="24047"/>
                    <a:pt x="16320" y="24187"/>
                    <a:pt x="17240" y="24187"/>
                  </a:cubicBezTo>
                  <a:cubicBezTo>
                    <a:pt x="17382" y="24187"/>
                    <a:pt x="17501" y="24184"/>
                    <a:pt x="17594" y="24178"/>
                  </a:cubicBezTo>
                  <a:cubicBezTo>
                    <a:pt x="17821" y="24161"/>
                    <a:pt x="18097" y="24096"/>
                    <a:pt x="18405" y="24048"/>
                  </a:cubicBezTo>
                  <a:cubicBezTo>
                    <a:pt x="19378" y="23983"/>
                    <a:pt x="20189" y="23772"/>
                    <a:pt x="20740" y="23448"/>
                  </a:cubicBezTo>
                  <a:cubicBezTo>
                    <a:pt x="21681" y="22880"/>
                    <a:pt x="21875" y="22686"/>
                    <a:pt x="22410" y="22297"/>
                  </a:cubicBezTo>
                  <a:cubicBezTo>
                    <a:pt x="22799" y="22021"/>
                    <a:pt x="22848" y="21745"/>
                    <a:pt x="22783" y="21583"/>
                  </a:cubicBezTo>
                  <a:cubicBezTo>
                    <a:pt x="22799" y="21567"/>
                    <a:pt x="22848" y="21551"/>
                    <a:pt x="22864" y="21534"/>
                  </a:cubicBezTo>
                  <a:cubicBezTo>
                    <a:pt x="23108" y="21340"/>
                    <a:pt x="23286" y="21161"/>
                    <a:pt x="23302" y="21080"/>
                  </a:cubicBezTo>
                  <a:cubicBezTo>
                    <a:pt x="23358" y="20845"/>
                    <a:pt x="23164" y="20550"/>
                    <a:pt x="22905" y="20550"/>
                  </a:cubicBezTo>
                  <a:cubicBezTo>
                    <a:pt x="22861" y="20550"/>
                    <a:pt x="22814" y="20559"/>
                    <a:pt x="22767" y="20578"/>
                  </a:cubicBezTo>
                  <a:lnTo>
                    <a:pt x="23043" y="20286"/>
                  </a:lnTo>
                  <a:cubicBezTo>
                    <a:pt x="23124" y="20205"/>
                    <a:pt x="23172" y="20107"/>
                    <a:pt x="23189" y="20026"/>
                  </a:cubicBezTo>
                  <a:cubicBezTo>
                    <a:pt x="23263" y="19770"/>
                    <a:pt x="23162" y="19555"/>
                    <a:pt x="22945" y="19555"/>
                  </a:cubicBezTo>
                  <a:cubicBezTo>
                    <a:pt x="22833" y="19555"/>
                    <a:pt x="22690" y="19613"/>
                    <a:pt x="22524" y="19751"/>
                  </a:cubicBezTo>
                  <a:cubicBezTo>
                    <a:pt x="22200" y="20010"/>
                    <a:pt x="21875" y="20237"/>
                    <a:pt x="20837" y="20724"/>
                  </a:cubicBezTo>
                  <a:lnTo>
                    <a:pt x="20918" y="20643"/>
                  </a:lnTo>
                  <a:cubicBezTo>
                    <a:pt x="21145" y="20416"/>
                    <a:pt x="21259" y="20026"/>
                    <a:pt x="21081" y="19670"/>
                  </a:cubicBezTo>
                  <a:cubicBezTo>
                    <a:pt x="21032" y="19589"/>
                    <a:pt x="20983" y="19475"/>
                    <a:pt x="20902" y="19394"/>
                  </a:cubicBezTo>
                  <a:cubicBezTo>
                    <a:pt x="20568" y="19044"/>
                    <a:pt x="19678" y="18396"/>
                    <a:pt x="19207" y="18396"/>
                  </a:cubicBezTo>
                  <a:cubicBezTo>
                    <a:pt x="19176" y="18396"/>
                    <a:pt x="19146" y="18399"/>
                    <a:pt x="19119" y="18405"/>
                  </a:cubicBezTo>
                  <a:cubicBezTo>
                    <a:pt x="19297" y="18162"/>
                    <a:pt x="19410" y="17918"/>
                    <a:pt x="19459" y="17691"/>
                  </a:cubicBezTo>
                  <a:lnTo>
                    <a:pt x="19459" y="17529"/>
                  </a:lnTo>
                  <a:cubicBezTo>
                    <a:pt x="19424" y="17355"/>
                    <a:pt x="19310" y="17260"/>
                    <a:pt x="19146" y="17260"/>
                  </a:cubicBezTo>
                  <a:cubicBezTo>
                    <a:pt x="19005" y="17260"/>
                    <a:pt x="18827" y="17330"/>
                    <a:pt x="18632" y="17481"/>
                  </a:cubicBezTo>
                  <a:cubicBezTo>
                    <a:pt x="18194" y="17821"/>
                    <a:pt x="17254" y="18713"/>
                    <a:pt x="16524" y="18908"/>
                  </a:cubicBezTo>
                  <a:cubicBezTo>
                    <a:pt x="15032" y="19297"/>
                    <a:pt x="14432" y="20561"/>
                    <a:pt x="14432" y="20561"/>
                  </a:cubicBezTo>
                  <a:cubicBezTo>
                    <a:pt x="14432" y="20561"/>
                    <a:pt x="8449" y="17967"/>
                    <a:pt x="8141" y="17108"/>
                  </a:cubicBezTo>
                  <a:cubicBezTo>
                    <a:pt x="7849" y="16264"/>
                    <a:pt x="5870" y="9000"/>
                    <a:pt x="5027" y="6065"/>
                  </a:cubicBezTo>
                  <a:cubicBezTo>
                    <a:pt x="4168" y="3130"/>
                    <a:pt x="2044" y="698"/>
                    <a:pt x="13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2"/>
            <p:cNvSpPr/>
            <p:nvPr/>
          </p:nvSpPr>
          <p:spPr>
            <a:xfrm>
              <a:off x="2343963" y="2116800"/>
              <a:ext cx="208800" cy="357975"/>
            </a:xfrm>
            <a:custGeom>
              <a:rect b="b" l="l" r="r" t="t"/>
              <a:pathLst>
                <a:path extrusionOk="0" h="14319" w="8352">
                  <a:moveTo>
                    <a:pt x="1719" y="0"/>
                  </a:moveTo>
                  <a:cubicBezTo>
                    <a:pt x="1719" y="0"/>
                    <a:pt x="0" y="341"/>
                    <a:pt x="616" y="5189"/>
                  </a:cubicBezTo>
                  <a:cubicBezTo>
                    <a:pt x="697" y="5902"/>
                    <a:pt x="795" y="6616"/>
                    <a:pt x="876" y="7281"/>
                  </a:cubicBezTo>
                  <a:cubicBezTo>
                    <a:pt x="1362" y="11189"/>
                    <a:pt x="1784" y="14318"/>
                    <a:pt x="1784" y="14318"/>
                  </a:cubicBezTo>
                  <a:cubicBezTo>
                    <a:pt x="2124" y="13605"/>
                    <a:pt x="2578" y="13037"/>
                    <a:pt x="3081" y="12583"/>
                  </a:cubicBezTo>
                  <a:cubicBezTo>
                    <a:pt x="5038" y="10835"/>
                    <a:pt x="7862" y="10767"/>
                    <a:pt x="8295" y="10767"/>
                  </a:cubicBezTo>
                  <a:cubicBezTo>
                    <a:pt x="8332" y="10767"/>
                    <a:pt x="8351" y="10767"/>
                    <a:pt x="8351" y="10767"/>
                  </a:cubicBezTo>
                  <a:lnTo>
                    <a:pt x="6989" y="7605"/>
                  </a:lnTo>
                  <a:cubicBezTo>
                    <a:pt x="5611" y="4459"/>
                    <a:pt x="4670" y="1038"/>
                    <a:pt x="17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2"/>
            <p:cNvSpPr/>
            <p:nvPr/>
          </p:nvSpPr>
          <p:spPr>
            <a:xfrm>
              <a:off x="2353688" y="2218125"/>
              <a:ext cx="66900" cy="257050"/>
            </a:xfrm>
            <a:custGeom>
              <a:rect b="b" l="l" r="r" t="t"/>
              <a:pathLst>
                <a:path extrusionOk="0" h="10282" w="2676">
                  <a:moveTo>
                    <a:pt x="827" y="1"/>
                  </a:moveTo>
                  <a:lnTo>
                    <a:pt x="827" y="1"/>
                  </a:lnTo>
                  <a:cubicBezTo>
                    <a:pt x="0" y="5352"/>
                    <a:pt x="1379" y="10281"/>
                    <a:pt x="1379" y="10281"/>
                  </a:cubicBezTo>
                  <a:cubicBezTo>
                    <a:pt x="1719" y="9568"/>
                    <a:pt x="2173" y="9000"/>
                    <a:pt x="2676" y="8563"/>
                  </a:cubicBezTo>
                  <a:cubicBezTo>
                    <a:pt x="1962" y="7038"/>
                    <a:pt x="1314" y="1833"/>
                    <a:pt x="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2"/>
            <p:cNvSpPr/>
            <p:nvPr/>
          </p:nvSpPr>
          <p:spPr>
            <a:xfrm>
              <a:off x="1692413" y="2380925"/>
              <a:ext cx="282250" cy="125875"/>
            </a:xfrm>
            <a:custGeom>
              <a:rect b="b" l="l" r="r" t="t"/>
              <a:pathLst>
                <a:path extrusionOk="0" h="5035" w="11290">
                  <a:moveTo>
                    <a:pt x="2848" y="1"/>
                  </a:moveTo>
                  <a:cubicBezTo>
                    <a:pt x="2352" y="1"/>
                    <a:pt x="1868" y="63"/>
                    <a:pt x="1414" y="202"/>
                  </a:cubicBezTo>
                  <a:cubicBezTo>
                    <a:pt x="0" y="639"/>
                    <a:pt x="3894" y="5034"/>
                    <a:pt x="7192" y="5034"/>
                  </a:cubicBezTo>
                  <a:cubicBezTo>
                    <a:pt x="7563" y="5034"/>
                    <a:pt x="7926" y="4979"/>
                    <a:pt x="8274" y="4856"/>
                  </a:cubicBezTo>
                  <a:cubicBezTo>
                    <a:pt x="11290" y="3764"/>
                    <a:pt x="6698" y="1"/>
                    <a:pt x="2848" y="1"/>
                  </a:cubicBezTo>
                  <a:close/>
                </a:path>
              </a:pathLst>
            </a:custGeom>
            <a:solidFill>
              <a:srgbClr val="2E35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p:nvPr/>
          </p:nvSpPr>
          <p:spPr>
            <a:xfrm>
              <a:off x="1310763" y="2174750"/>
              <a:ext cx="583650" cy="603250"/>
            </a:xfrm>
            <a:custGeom>
              <a:rect b="b" l="l" r="r" t="t"/>
              <a:pathLst>
                <a:path extrusionOk="0" h="24130" w="23346">
                  <a:moveTo>
                    <a:pt x="4519" y="18778"/>
                  </a:moveTo>
                  <a:cubicBezTo>
                    <a:pt x="4746" y="19022"/>
                    <a:pt x="4973" y="19265"/>
                    <a:pt x="5103" y="19459"/>
                  </a:cubicBezTo>
                  <a:cubicBezTo>
                    <a:pt x="5540" y="19962"/>
                    <a:pt x="5621" y="20449"/>
                    <a:pt x="5621" y="20449"/>
                  </a:cubicBezTo>
                  <a:cubicBezTo>
                    <a:pt x="5621" y="20449"/>
                    <a:pt x="5105" y="20538"/>
                    <a:pt x="4608" y="20538"/>
                  </a:cubicBezTo>
                  <a:cubicBezTo>
                    <a:pt x="4470" y="20538"/>
                    <a:pt x="4334" y="20531"/>
                    <a:pt x="4211" y="20513"/>
                  </a:cubicBezTo>
                  <a:cubicBezTo>
                    <a:pt x="3562" y="20319"/>
                    <a:pt x="3465" y="19995"/>
                    <a:pt x="3449" y="19962"/>
                  </a:cubicBezTo>
                  <a:cubicBezTo>
                    <a:pt x="3270" y="19703"/>
                    <a:pt x="3919" y="19297"/>
                    <a:pt x="4178" y="19168"/>
                  </a:cubicBezTo>
                  <a:cubicBezTo>
                    <a:pt x="4357" y="19086"/>
                    <a:pt x="4486" y="18973"/>
                    <a:pt x="4519" y="18827"/>
                  </a:cubicBezTo>
                  <a:lnTo>
                    <a:pt x="4519" y="18778"/>
                  </a:lnTo>
                  <a:close/>
                  <a:moveTo>
                    <a:pt x="22015" y="1"/>
                  </a:moveTo>
                  <a:cubicBezTo>
                    <a:pt x="21318" y="682"/>
                    <a:pt x="19178" y="3114"/>
                    <a:pt x="18318" y="6049"/>
                  </a:cubicBezTo>
                  <a:cubicBezTo>
                    <a:pt x="17475" y="9000"/>
                    <a:pt x="15497" y="16249"/>
                    <a:pt x="15205" y="17108"/>
                  </a:cubicBezTo>
                  <a:cubicBezTo>
                    <a:pt x="14897" y="17951"/>
                    <a:pt x="8913" y="20546"/>
                    <a:pt x="8913" y="20546"/>
                  </a:cubicBezTo>
                  <a:cubicBezTo>
                    <a:pt x="8913" y="20546"/>
                    <a:pt x="8281" y="19297"/>
                    <a:pt x="6838" y="18908"/>
                  </a:cubicBezTo>
                  <a:cubicBezTo>
                    <a:pt x="6108" y="18697"/>
                    <a:pt x="5151" y="17805"/>
                    <a:pt x="4730" y="17465"/>
                  </a:cubicBezTo>
                  <a:cubicBezTo>
                    <a:pt x="4534" y="17313"/>
                    <a:pt x="4355" y="17245"/>
                    <a:pt x="4212" y="17245"/>
                  </a:cubicBezTo>
                  <a:cubicBezTo>
                    <a:pt x="4035" y="17245"/>
                    <a:pt x="3913" y="17350"/>
                    <a:pt x="3886" y="17530"/>
                  </a:cubicBezTo>
                  <a:lnTo>
                    <a:pt x="3886" y="17692"/>
                  </a:lnTo>
                  <a:cubicBezTo>
                    <a:pt x="3919" y="17919"/>
                    <a:pt x="4049" y="18162"/>
                    <a:pt x="4243" y="18389"/>
                  </a:cubicBezTo>
                  <a:cubicBezTo>
                    <a:pt x="4223" y="18386"/>
                    <a:pt x="4201" y="18385"/>
                    <a:pt x="4179" y="18385"/>
                  </a:cubicBezTo>
                  <a:cubicBezTo>
                    <a:pt x="3703" y="18385"/>
                    <a:pt x="2800" y="19023"/>
                    <a:pt x="2459" y="19395"/>
                  </a:cubicBezTo>
                  <a:cubicBezTo>
                    <a:pt x="2378" y="19476"/>
                    <a:pt x="2313" y="19573"/>
                    <a:pt x="2265" y="19654"/>
                  </a:cubicBezTo>
                  <a:cubicBezTo>
                    <a:pt x="2086" y="20043"/>
                    <a:pt x="2216" y="20400"/>
                    <a:pt x="2427" y="20627"/>
                  </a:cubicBezTo>
                  <a:lnTo>
                    <a:pt x="2508" y="20708"/>
                  </a:lnTo>
                  <a:cubicBezTo>
                    <a:pt x="1486" y="20222"/>
                    <a:pt x="1162" y="19995"/>
                    <a:pt x="838" y="19735"/>
                  </a:cubicBezTo>
                  <a:cubicBezTo>
                    <a:pt x="675" y="19599"/>
                    <a:pt x="532" y="19543"/>
                    <a:pt x="418" y="19543"/>
                  </a:cubicBezTo>
                  <a:cubicBezTo>
                    <a:pt x="192" y="19543"/>
                    <a:pt x="81" y="19763"/>
                    <a:pt x="157" y="20011"/>
                  </a:cubicBezTo>
                  <a:cubicBezTo>
                    <a:pt x="189" y="20092"/>
                    <a:pt x="238" y="20205"/>
                    <a:pt x="303" y="20286"/>
                  </a:cubicBezTo>
                  <a:cubicBezTo>
                    <a:pt x="368" y="20367"/>
                    <a:pt x="465" y="20465"/>
                    <a:pt x="595" y="20562"/>
                  </a:cubicBezTo>
                  <a:cubicBezTo>
                    <a:pt x="556" y="20550"/>
                    <a:pt x="517" y="20545"/>
                    <a:pt x="480" y="20545"/>
                  </a:cubicBezTo>
                  <a:cubicBezTo>
                    <a:pt x="209" y="20545"/>
                    <a:pt x="1" y="20831"/>
                    <a:pt x="43" y="21016"/>
                  </a:cubicBezTo>
                  <a:cubicBezTo>
                    <a:pt x="60" y="21097"/>
                    <a:pt x="238" y="21276"/>
                    <a:pt x="481" y="21454"/>
                  </a:cubicBezTo>
                  <a:cubicBezTo>
                    <a:pt x="514" y="21470"/>
                    <a:pt x="546" y="21503"/>
                    <a:pt x="562" y="21519"/>
                  </a:cubicBezTo>
                  <a:cubicBezTo>
                    <a:pt x="497" y="21697"/>
                    <a:pt x="546" y="21957"/>
                    <a:pt x="935" y="22232"/>
                  </a:cubicBezTo>
                  <a:cubicBezTo>
                    <a:pt x="1454" y="22605"/>
                    <a:pt x="1665" y="22816"/>
                    <a:pt x="2605" y="23384"/>
                  </a:cubicBezTo>
                  <a:cubicBezTo>
                    <a:pt x="3157" y="23708"/>
                    <a:pt x="3967" y="23902"/>
                    <a:pt x="4940" y="23967"/>
                  </a:cubicBezTo>
                  <a:cubicBezTo>
                    <a:pt x="5248" y="24048"/>
                    <a:pt x="5524" y="24097"/>
                    <a:pt x="5751" y="24113"/>
                  </a:cubicBezTo>
                  <a:cubicBezTo>
                    <a:pt x="5858" y="24124"/>
                    <a:pt x="6007" y="24129"/>
                    <a:pt x="6186" y="24129"/>
                  </a:cubicBezTo>
                  <a:cubicBezTo>
                    <a:pt x="7120" y="24129"/>
                    <a:pt x="8892" y="23983"/>
                    <a:pt x="10048" y="23643"/>
                  </a:cubicBezTo>
                  <a:cubicBezTo>
                    <a:pt x="10405" y="23546"/>
                    <a:pt x="10681" y="23481"/>
                    <a:pt x="10924" y="23448"/>
                  </a:cubicBezTo>
                  <a:cubicBezTo>
                    <a:pt x="12140" y="23254"/>
                    <a:pt x="17799" y="22800"/>
                    <a:pt x="18724" y="21340"/>
                  </a:cubicBezTo>
                  <a:cubicBezTo>
                    <a:pt x="19356" y="20335"/>
                    <a:pt x="21561" y="15827"/>
                    <a:pt x="22129" y="13427"/>
                  </a:cubicBezTo>
                  <a:cubicBezTo>
                    <a:pt x="22469" y="11968"/>
                    <a:pt x="22826" y="10525"/>
                    <a:pt x="23037" y="9536"/>
                  </a:cubicBezTo>
                  <a:cubicBezTo>
                    <a:pt x="23232" y="8725"/>
                    <a:pt x="23345" y="8222"/>
                    <a:pt x="23345" y="8222"/>
                  </a:cubicBezTo>
                  <a:lnTo>
                    <a:pt x="22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1727763" y="2116800"/>
              <a:ext cx="208800" cy="357975"/>
            </a:xfrm>
            <a:custGeom>
              <a:rect b="b" l="l" r="r" t="t"/>
              <a:pathLst>
                <a:path extrusionOk="0" h="14319" w="8352">
                  <a:moveTo>
                    <a:pt x="6633" y="0"/>
                  </a:moveTo>
                  <a:cubicBezTo>
                    <a:pt x="3681" y="1038"/>
                    <a:pt x="2741" y="4459"/>
                    <a:pt x="1363" y="7605"/>
                  </a:cubicBezTo>
                  <a:lnTo>
                    <a:pt x="0" y="10767"/>
                  </a:lnTo>
                  <a:cubicBezTo>
                    <a:pt x="0" y="10767"/>
                    <a:pt x="20" y="10767"/>
                    <a:pt x="57" y="10767"/>
                  </a:cubicBezTo>
                  <a:cubicBezTo>
                    <a:pt x="490" y="10767"/>
                    <a:pt x="3314" y="10835"/>
                    <a:pt x="5270" y="12583"/>
                  </a:cubicBezTo>
                  <a:cubicBezTo>
                    <a:pt x="5773" y="13037"/>
                    <a:pt x="6227" y="13605"/>
                    <a:pt x="6568" y="14318"/>
                  </a:cubicBezTo>
                  <a:cubicBezTo>
                    <a:pt x="6568" y="14318"/>
                    <a:pt x="6989" y="11189"/>
                    <a:pt x="7476" y="7281"/>
                  </a:cubicBezTo>
                  <a:cubicBezTo>
                    <a:pt x="7557" y="6616"/>
                    <a:pt x="7670" y="5902"/>
                    <a:pt x="7735" y="5189"/>
                  </a:cubicBezTo>
                  <a:cubicBezTo>
                    <a:pt x="8351" y="341"/>
                    <a:pt x="6633" y="0"/>
                    <a:pt x="6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1859513" y="2218125"/>
              <a:ext cx="66925" cy="257050"/>
            </a:xfrm>
            <a:custGeom>
              <a:rect b="b" l="l" r="r" t="t"/>
              <a:pathLst>
                <a:path extrusionOk="0" h="10282" w="2677">
                  <a:moveTo>
                    <a:pt x="1849" y="1"/>
                  </a:moveTo>
                  <a:lnTo>
                    <a:pt x="1849" y="1"/>
                  </a:lnTo>
                  <a:cubicBezTo>
                    <a:pt x="1363" y="1833"/>
                    <a:pt x="714" y="7038"/>
                    <a:pt x="0" y="8563"/>
                  </a:cubicBezTo>
                  <a:cubicBezTo>
                    <a:pt x="503" y="9000"/>
                    <a:pt x="957" y="9568"/>
                    <a:pt x="1298" y="10281"/>
                  </a:cubicBezTo>
                  <a:cubicBezTo>
                    <a:pt x="1298" y="10281"/>
                    <a:pt x="2676" y="5352"/>
                    <a:pt x="18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1834388" y="2077875"/>
              <a:ext cx="618225" cy="754275"/>
            </a:xfrm>
            <a:custGeom>
              <a:rect b="b" l="l" r="r" t="t"/>
              <a:pathLst>
                <a:path extrusionOk="0" h="30171" w="24729">
                  <a:moveTo>
                    <a:pt x="18324" y="0"/>
                  </a:moveTo>
                  <a:cubicBezTo>
                    <a:pt x="18324" y="0"/>
                    <a:pt x="13394" y="5611"/>
                    <a:pt x="12373" y="5611"/>
                  </a:cubicBezTo>
                  <a:cubicBezTo>
                    <a:pt x="10913" y="5611"/>
                    <a:pt x="6000" y="276"/>
                    <a:pt x="6000" y="276"/>
                  </a:cubicBezTo>
                  <a:cubicBezTo>
                    <a:pt x="3908" y="876"/>
                    <a:pt x="2384" y="1573"/>
                    <a:pt x="2384" y="1573"/>
                  </a:cubicBezTo>
                  <a:cubicBezTo>
                    <a:pt x="2384" y="1573"/>
                    <a:pt x="3000" y="14254"/>
                    <a:pt x="1492" y="20124"/>
                  </a:cubicBezTo>
                  <a:cubicBezTo>
                    <a:pt x="438" y="24307"/>
                    <a:pt x="0" y="27113"/>
                    <a:pt x="0" y="27113"/>
                  </a:cubicBezTo>
                  <a:cubicBezTo>
                    <a:pt x="0" y="27113"/>
                    <a:pt x="1173" y="25350"/>
                    <a:pt x="3803" y="25350"/>
                  </a:cubicBezTo>
                  <a:cubicBezTo>
                    <a:pt x="4974" y="25350"/>
                    <a:pt x="6433" y="25699"/>
                    <a:pt x="8205" y="26707"/>
                  </a:cubicBezTo>
                  <a:cubicBezTo>
                    <a:pt x="12789" y="29330"/>
                    <a:pt x="16009" y="30170"/>
                    <a:pt x="18315" y="30170"/>
                  </a:cubicBezTo>
                  <a:cubicBezTo>
                    <a:pt x="22430" y="30170"/>
                    <a:pt x="23632" y="27493"/>
                    <a:pt x="24477" y="27493"/>
                  </a:cubicBezTo>
                  <a:cubicBezTo>
                    <a:pt x="24564" y="27493"/>
                    <a:pt x="24647" y="27521"/>
                    <a:pt x="24729" y="27583"/>
                  </a:cubicBezTo>
                  <a:cubicBezTo>
                    <a:pt x="24729" y="27583"/>
                    <a:pt x="23756" y="18664"/>
                    <a:pt x="22653" y="14740"/>
                  </a:cubicBezTo>
                  <a:cubicBezTo>
                    <a:pt x="21567" y="10800"/>
                    <a:pt x="22086" y="1573"/>
                    <a:pt x="22086" y="1573"/>
                  </a:cubicBezTo>
                  <a:lnTo>
                    <a:pt x="18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2"/>
          <p:cNvGrpSpPr/>
          <p:nvPr/>
        </p:nvGrpSpPr>
        <p:grpSpPr>
          <a:xfrm>
            <a:off x="3994038" y="1591700"/>
            <a:ext cx="1194725" cy="1667175"/>
            <a:chOff x="1335463" y="1562850"/>
            <a:chExt cx="1194725" cy="1667175"/>
          </a:xfrm>
        </p:grpSpPr>
        <p:sp>
          <p:nvSpPr>
            <p:cNvPr id="890" name="Google Shape;890;p52"/>
            <p:cNvSpPr/>
            <p:nvPr/>
          </p:nvSpPr>
          <p:spPr>
            <a:xfrm>
              <a:off x="1772888" y="1562850"/>
              <a:ext cx="382700" cy="431100"/>
            </a:xfrm>
            <a:custGeom>
              <a:rect b="b" l="l" r="r" t="t"/>
              <a:pathLst>
                <a:path extrusionOk="0" h="17244" w="15308">
                  <a:moveTo>
                    <a:pt x="8271" y="0"/>
                  </a:moveTo>
                  <a:cubicBezTo>
                    <a:pt x="7014" y="0"/>
                    <a:pt x="5621" y="463"/>
                    <a:pt x="4719" y="851"/>
                  </a:cubicBezTo>
                  <a:cubicBezTo>
                    <a:pt x="4281" y="1045"/>
                    <a:pt x="3827" y="1289"/>
                    <a:pt x="3616" y="1710"/>
                  </a:cubicBezTo>
                  <a:cubicBezTo>
                    <a:pt x="3454" y="1986"/>
                    <a:pt x="3406" y="2359"/>
                    <a:pt x="3162" y="2586"/>
                  </a:cubicBezTo>
                  <a:cubicBezTo>
                    <a:pt x="2806" y="2878"/>
                    <a:pt x="2108" y="2716"/>
                    <a:pt x="1865" y="3121"/>
                  </a:cubicBezTo>
                  <a:cubicBezTo>
                    <a:pt x="1719" y="3348"/>
                    <a:pt x="1800" y="3656"/>
                    <a:pt x="1784" y="3916"/>
                  </a:cubicBezTo>
                  <a:cubicBezTo>
                    <a:pt x="1752" y="4337"/>
                    <a:pt x="1395" y="4694"/>
                    <a:pt x="1152" y="5051"/>
                  </a:cubicBezTo>
                  <a:cubicBezTo>
                    <a:pt x="892" y="5440"/>
                    <a:pt x="1022" y="5683"/>
                    <a:pt x="957" y="6088"/>
                  </a:cubicBezTo>
                  <a:cubicBezTo>
                    <a:pt x="892" y="6429"/>
                    <a:pt x="779" y="6624"/>
                    <a:pt x="811" y="7029"/>
                  </a:cubicBezTo>
                  <a:cubicBezTo>
                    <a:pt x="827" y="7240"/>
                    <a:pt x="827" y="7434"/>
                    <a:pt x="730" y="7613"/>
                  </a:cubicBezTo>
                  <a:cubicBezTo>
                    <a:pt x="536" y="7888"/>
                    <a:pt x="49" y="7953"/>
                    <a:pt x="17" y="8278"/>
                  </a:cubicBezTo>
                  <a:cubicBezTo>
                    <a:pt x="0" y="8683"/>
                    <a:pt x="698" y="8780"/>
                    <a:pt x="779" y="9186"/>
                  </a:cubicBezTo>
                  <a:cubicBezTo>
                    <a:pt x="827" y="9510"/>
                    <a:pt x="422" y="9737"/>
                    <a:pt x="325" y="10045"/>
                  </a:cubicBezTo>
                  <a:cubicBezTo>
                    <a:pt x="227" y="10304"/>
                    <a:pt x="341" y="10580"/>
                    <a:pt x="552" y="10791"/>
                  </a:cubicBezTo>
                  <a:cubicBezTo>
                    <a:pt x="746" y="10986"/>
                    <a:pt x="1022" y="11050"/>
                    <a:pt x="1233" y="11213"/>
                  </a:cubicBezTo>
                  <a:cubicBezTo>
                    <a:pt x="1379" y="11310"/>
                    <a:pt x="1427" y="11488"/>
                    <a:pt x="1606" y="11569"/>
                  </a:cubicBezTo>
                  <a:cubicBezTo>
                    <a:pt x="1962" y="11748"/>
                    <a:pt x="2173" y="11699"/>
                    <a:pt x="2335" y="12072"/>
                  </a:cubicBezTo>
                  <a:cubicBezTo>
                    <a:pt x="2449" y="12348"/>
                    <a:pt x="2514" y="12931"/>
                    <a:pt x="2368" y="13223"/>
                  </a:cubicBezTo>
                  <a:cubicBezTo>
                    <a:pt x="2206" y="13548"/>
                    <a:pt x="1849" y="13677"/>
                    <a:pt x="1525" y="13823"/>
                  </a:cubicBezTo>
                  <a:cubicBezTo>
                    <a:pt x="1200" y="13969"/>
                    <a:pt x="860" y="14212"/>
                    <a:pt x="811" y="14553"/>
                  </a:cubicBezTo>
                  <a:cubicBezTo>
                    <a:pt x="746" y="15088"/>
                    <a:pt x="1395" y="15412"/>
                    <a:pt x="1606" y="15899"/>
                  </a:cubicBezTo>
                  <a:cubicBezTo>
                    <a:pt x="1719" y="16174"/>
                    <a:pt x="1719" y="16564"/>
                    <a:pt x="2011" y="16661"/>
                  </a:cubicBezTo>
                  <a:cubicBezTo>
                    <a:pt x="2063" y="16683"/>
                    <a:pt x="2117" y="16691"/>
                    <a:pt x="2171" y="16691"/>
                  </a:cubicBezTo>
                  <a:cubicBezTo>
                    <a:pt x="2366" y="16691"/>
                    <a:pt x="2575" y="16583"/>
                    <a:pt x="2762" y="16583"/>
                  </a:cubicBezTo>
                  <a:cubicBezTo>
                    <a:pt x="2834" y="16583"/>
                    <a:pt x="2904" y="16599"/>
                    <a:pt x="2968" y="16645"/>
                  </a:cubicBezTo>
                  <a:cubicBezTo>
                    <a:pt x="3098" y="16742"/>
                    <a:pt x="3130" y="16969"/>
                    <a:pt x="3244" y="17115"/>
                  </a:cubicBezTo>
                  <a:cubicBezTo>
                    <a:pt x="3323" y="17206"/>
                    <a:pt x="3429" y="17243"/>
                    <a:pt x="3544" y="17243"/>
                  </a:cubicBezTo>
                  <a:cubicBezTo>
                    <a:pt x="3758" y="17243"/>
                    <a:pt x="4005" y="17116"/>
                    <a:pt x="4184" y="16969"/>
                  </a:cubicBezTo>
                  <a:cubicBezTo>
                    <a:pt x="4427" y="16774"/>
                    <a:pt x="4638" y="16483"/>
                    <a:pt x="4557" y="16158"/>
                  </a:cubicBezTo>
                  <a:cubicBezTo>
                    <a:pt x="4525" y="15964"/>
                    <a:pt x="4362" y="15818"/>
                    <a:pt x="4216" y="15672"/>
                  </a:cubicBezTo>
                  <a:cubicBezTo>
                    <a:pt x="4071" y="15526"/>
                    <a:pt x="3908" y="15396"/>
                    <a:pt x="3876" y="15185"/>
                  </a:cubicBezTo>
                  <a:cubicBezTo>
                    <a:pt x="3808" y="14888"/>
                    <a:pt x="3900" y="14783"/>
                    <a:pt x="4070" y="14783"/>
                  </a:cubicBezTo>
                  <a:cubicBezTo>
                    <a:pt x="4465" y="14783"/>
                    <a:pt x="5279" y="15356"/>
                    <a:pt x="5449" y="15412"/>
                  </a:cubicBezTo>
                  <a:cubicBezTo>
                    <a:pt x="5773" y="15526"/>
                    <a:pt x="6179" y="15558"/>
                    <a:pt x="6535" y="15607"/>
                  </a:cubicBezTo>
                  <a:cubicBezTo>
                    <a:pt x="7184" y="15753"/>
                    <a:pt x="7800" y="16126"/>
                    <a:pt x="8481" y="16142"/>
                  </a:cubicBezTo>
                  <a:cubicBezTo>
                    <a:pt x="8887" y="16142"/>
                    <a:pt x="9324" y="16061"/>
                    <a:pt x="9697" y="15899"/>
                  </a:cubicBezTo>
                  <a:cubicBezTo>
                    <a:pt x="10038" y="15737"/>
                    <a:pt x="10281" y="15429"/>
                    <a:pt x="10638" y="15331"/>
                  </a:cubicBezTo>
                  <a:lnTo>
                    <a:pt x="10670" y="15331"/>
                  </a:lnTo>
                  <a:cubicBezTo>
                    <a:pt x="10724" y="15318"/>
                    <a:pt x="10782" y="15311"/>
                    <a:pt x="10840" y="15311"/>
                  </a:cubicBezTo>
                  <a:cubicBezTo>
                    <a:pt x="10993" y="15311"/>
                    <a:pt x="11153" y="15360"/>
                    <a:pt x="11270" y="15477"/>
                  </a:cubicBezTo>
                  <a:cubicBezTo>
                    <a:pt x="11400" y="15591"/>
                    <a:pt x="11432" y="15769"/>
                    <a:pt x="11513" y="15931"/>
                  </a:cubicBezTo>
                  <a:cubicBezTo>
                    <a:pt x="11591" y="16086"/>
                    <a:pt x="11727" y="16240"/>
                    <a:pt x="11880" y="16240"/>
                  </a:cubicBezTo>
                  <a:cubicBezTo>
                    <a:pt x="11888" y="16240"/>
                    <a:pt x="11895" y="16240"/>
                    <a:pt x="11903" y="16239"/>
                  </a:cubicBezTo>
                  <a:cubicBezTo>
                    <a:pt x="12124" y="16224"/>
                    <a:pt x="12253" y="15931"/>
                    <a:pt x="12469" y="15931"/>
                  </a:cubicBezTo>
                  <a:cubicBezTo>
                    <a:pt x="12475" y="15931"/>
                    <a:pt x="12481" y="15931"/>
                    <a:pt x="12486" y="15931"/>
                  </a:cubicBezTo>
                  <a:cubicBezTo>
                    <a:pt x="12730" y="15964"/>
                    <a:pt x="12778" y="16320"/>
                    <a:pt x="12957" y="16499"/>
                  </a:cubicBezTo>
                  <a:cubicBezTo>
                    <a:pt x="13040" y="16582"/>
                    <a:pt x="13154" y="16618"/>
                    <a:pt x="13266" y="16618"/>
                  </a:cubicBezTo>
                  <a:cubicBezTo>
                    <a:pt x="13373" y="16618"/>
                    <a:pt x="13478" y="16586"/>
                    <a:pt x="13557" y="16531"/>
                  </a:cubicBezTo>
                  <a:cubicBezTo>
                    <a:pt x="13751" y="16385"/>
                    <a:pt x="13832" y="16158"/>
                    <a:pt x="13800" y="15931"/>
                  </a:cubicBezTo>
                  <a:cubicBezTo>
                    <a:pt x="13784" y="15720"/>
                    <a:pt x="13703" y="15493"/>
                    <a:pt x="13767" y="15283"/>
                  </a:cubicBezTo>
                  <a:cubicBezTo>
                    <a:pt x="13881" y="14958"/>
                    <a:pt x="14319" y="14877"/>
                    <a:pt x="14530" y="14618"/>
                  </a:cubicBezTo>
                  <a:cubicBezTo>
                    <a:pt x="14805" y="14293"/>
                    <a:pt x="14562" y="13710"/>
                    <a:pt x="14124" y="13661"/>
                  </a:cubicBezTo>
                  <a:cubicBezTo>
                    <a:pt x="14107" y="13659"/>
                    <a:pt x="14090" y="13659"/>
                    <a:pt x="14072" y="13659"/>
                  </a:cubicBezTo>
                  <a:cubicBezTo>
                    <a:pt x="13924" y="13659"/>
                    <a:pt x="13766" y="13717"/>
                    <a:pt x="13621" y="13775"/>
                  </a:cubicBezTo>
                  <a:cubicBezTo>
                    <a:pt x="13459" y="13823"/>
                    <a:pt x="13297" y="13888"/>
                    <a:pt x="13119" y="13888"/>
                  </a:cubicBezTo>
                  <a:cubicBezTo>
                    <a:pt x="12551" y="13888"/>
                    <a:pt x="12697" y="13483"/>
                    <a:pt x="12908" y="13223"/>
                  </a:cubicBezTo>
                  <a:cubicBezTo>
                    <a:pt x="13281" y="12818"/>
                    <a:pt x="13751" y="12607"/>
                    <a:pt x="13913" y="12023"/>
                  </a:cubicBezTo>
                  <a:cubicBezTo>
                    <a:pt x="13994" y="11764"/>
                    <a:pt x="13994" y="11472"/>
                    <a:pt x="14108" y="11229"/>
                  </a:cubicBezTo>
                  <a:cubicBezTo>
                    <a:pt x="14367" y="10775"/>
                    <a:pt x="15097" y="10629"/>
                    <a:pt x="15162" y="10094"/>
                  </a:cubicBezTo>
                  <a:cubicBezTo>
                    <a:pt x="15227" y="9656"/>
                    <a:pt x="14740" y="9283"/>
                    <a:pt x="14724" y="8829"/>
                  </a:cubicBezTo>
                  <a:cubicBezTo>
                    <a:pt x="14757" y="8294"/>
                    <a:pt x="15308" y="7937"/>
                    <a:pt x="15292" y="7418"/>
                  </a:cubicBezTo>
                  <a:cubicBezTo>
                    <a:pt x="15259" y="7045"/>
                    <a:pt x="14919" y="6753"/>
                    <a:pt x="14643" y="6510"/>
                  </a:cubicBezTo>
                  <a:cubicBezTo>
                    <a:pt x="14351" y="6267"/>
                    <a:pt x="14157" y="5959"/>
                    <a:pt x="14043" y="5602"/>
                  </a:cubicBezTo>
                  <a:cubicBezTo>
                    <a:pt x="13962" y="5310"/>
                    <a:pt x="14092" y="4953"/>
                    <a:pt x="13962" y="4710"/>
                  </a:cubicBezTo>
                  <a:cubicBezTo>
                    <a:pt x="13832" y="4402"/>
                    <a:pt x="13362" y="4402"/>
                    <a:pt x="13151" y="4143"/>
                  </a:cubicBezTo>
                  <a:cubicBezTo>
                    <a:pt x="12794" y="3689"/>
                    <a:pt x="13378" y="2943"/>
                    <a:pt x="12989" y="2521"/>
                  </a:cubicBezTo>
                  <a:cubicBezTo>
                    <a:pt x="12840" y="2345"/>
                    <a:pt x="12609" y="2322"/>
                    <a:pt x="12365" y="2322"/>
                  </a:cubicBezTo>
                  <a:cubicBezTo>
                    <a:pt x="12277" y="2322"/>
                    <a:pt x="12187" y="2325"/>
                    <a:pt x="12098" y="2325"/>
                  </a:cubicBezTo>
                  <a:cubicBezTo>
                    <a:pt x="11979" y="2325"/>
                    <a:pt x="11863" y="2320"/>
                    <a:pt x="11757" y="2294"/>
                  </a:cubicBezTo>
                  <a:cubicBezTo>
                    <a:pt x="11238" y="2181"/>
                    <a:pt x="10962" y="1613"/>
                    <a:pt x="10703" y="1159"/>
                  </a:cubicBezTo>
                  <a:cubicBezTo>
                    <a:pt x="10192" y="295"/>
                    <a:pt x="9275" y="0"/>
                    <a:pt x="82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2"/>
            <p:cNvSpPr/>
            <p:nvPr/>
          </p:nvSpPr>
          <p:spPr>
            <a:xfrm>
              <a:off x="1993813" y="2014200"/>
              <a:ext cx="380700" cy="697250"/>
            </a:xfrm>
            <a:custGeom>
              <a:rect b="b" l="l" r="r" t="t"/>
              <a:pathLst>
                <a:path extrusionOk="0" h="27890" w="15228">
                  <a:moveTo>
                    <a:pt x="3240" y="0"/>
                  </a:moveTo>
                  <a:cubicBezTo>
                    <a:pt x="2123" y="0"/>
                    <a:pt x="1037" y="344"/>
                    <a:pt x="536" y="1266"/>
                  </a:cubicBezTo>
                  <a:cubicBezTo>
                    <a:pt x="98" y="2077"/>
                    <a:pt x="1" y="3034"/>
                    <a:pt x="17" y="3942"/>
                  </a:cubicBezTo>
                  <a:cubicBezTo>
                    <a:pt x="17" y="4363"/>
                    <a:pt x="66" y="4769"/>
                    <a:pt x="98" y="5174"/>
                  </a:cubicBezTo>
                  <a:cubicBezTo>
                    <a:pt x="568" y="8823"/>
                    <a:pt x="2693" y="12179"/>
                    <a:pt x="4282" y="15439"/>
                  </a:cubicBezTo>
                  <a:cubicBezTo>
                    <a:pt x="5968" y="18925"/>
                    <a:pt x="7638" y="22395"/>
                    <a:pt x="9341" y="25849"/>
                  </a:cubicBezTo>
                  <a:cubicBezTo>
                    <a:pt x="9867" y="26914"/>
                    <a:pt x="11178" y="27890"/>
                    <a:pt x="12453" y="27890"/>
                  </a:cubicBezTo>
                  <a:cubicBezTo>
                    <a:pt x="12711" y="27890"/>
                    <a:pt x="12968" y="27850"/>
                    <a:pt x="13217" y="27762"/>
                  </a:cubicBezTo>
                  <a:cubicBezTo>
                    <a:pt x="14676" y="27244"/>
                    <a:pt x="15227" y="25184"/>
                    <a:pt x="15098" y="23806"/>
                  </a:cubicBezTo>
                  <a:cubicBezTo>
                    <a:pt x="14984" y="22363"/>
                    <a:pt x="14352" y="21049"/>
                    <a:pt x="13752" y="19736"/>
                  </a:cubicBezTo>
                  <a:cubicBezTo>
                    <a:pt x="12730" y="17498"/>
                    <a:pt x="11757" y="15244"/>
                    <a:pt x="10800" y="13006"/>
                  </a:cubicBezTo>
                  <a:cubicBezTo>
                    <a:pt x="9779" y="10606"/>
                    <a:pt x="9049" y="8077"/>
                    <a:pt x="8660" y="5499"/>
                  </a:cubicBezTo>
                  <a:cubicBezTo>
                    <a:pt x="8336" y="3391"/>
                    <a:pt x="7833" y="1591"/>
                    <a:pt x="5725" y="553"/>
                  </a:cubicBezTo>
                  <a:cubicBezTo>
                    <a:pt x="5072" y="226"/>
                    <a:pt x="4145" y="0"/>
                    <a:pt x="32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2"/>
            <p:cNvSpPr/>
            <p:nvPr/>
          </p:nvSpPr>
          <p:spPr>
            <a:xfrm>
              <a:off x="1521963" y="2020600"/>
              <a:ext cx="397300" cy="685225"/>
            </a:xfrm>
            <a:custGeom>
              <a:rect b="b" l="l" r="r" t="t"/>
              <a:pathLst>
                <a:path extrusionOk="0" h="27409" w="15892">
                  <a:moveTo>
                    <a:pt x="12138" y="0"/>
                  </a:moveTo>
                  <a:cubicBezTo>
                    <a:pt x="10952" y="0"/>
                    <a:pt x="9775" y="206"/>
                    <a:pt x="8756" y="783"/>
                  </a:cubicBezTo>
                  <a:cubicBezTo>
                    <a:pt x="6616" y="1999"/>
                    <a:pt x="6778" y="4172"/>
                    <a:pt x="6470" y="6297"/>
                  </a:cubicBezTo>
                  <a:cubicBezTo>
                    <a:pt x="6129" y="8713"/>
                    <a:pt x="5367" y="11080"/>
                    <a:pt x="4281" y="13269"/>
                  </a:cubicBezTo>
                  <a:cubicBezTo>
                    <a:pt x="3308" y="15215"/>
                    <a:pt x="2594" y="17274"/>
                    <a:pt x="1622" y="19237"/>
                  </a:cubicBezTo>
                  <a:cubicBezTo>
                    <a:pt x="989" y="20534"/>
                    <a:pt x="324" y="21847"/>
                    <a:pt x="162" y="23274"/>
                  </a:cubicBezTo>
                  <a:cubicBezTo>
                    <a:pt x="0" y="24620"/>
                    <a:pt x="486" y="26696"/>
                    <a:pt x="1930" y="27263"/>
                  </a:cubicBezTo>
                  <a:cubicBezTo>
                    <a:pt x="2195" y="27363"/>
                    <a:pt x="2471" y="27409"/>
                    <a:pt x="2750" y="27409"/>
                  </a:cubicBezTo>
                  <a:cubicBezTo>
                    <a:pt x="4006" y="27409"/>
                    <a:pt x="5310" y="26485"/>
                    <a:pt x="5854" y="25463"/>
                  </a:cubicBezTo>
                  <a:cubicBezTo>
                    <a:pt x="7670" y="22026"/>
                    <a:pt x="9454" y="18604"/>
                    <a:pt x="11237" y="15183"/>
                  </a:cubicBezTo>
                  <a:cubicBezTo>
                    <a:pt x="12891" y="11972"/>
                    <a:pt x="15145" y="8664"/>
                    <a:pt x="15713" y="5048"/>
                  </a:cubicBezTo>
                  <a:cubicBezTo>
                    <a:pt x="15794" y="4659"/>
                    <a:pt x="15843" y="4253"/>
                    <a:pt x="15810" y="3864"/>
                  </a:cubicBezTo>
                  <a:cubicBezTo>
                    <a:pt x="15891" y="2145"/>
                    <a:pt x="15616" y="329"/>
                    <a:pt x="13670" y="102"/>
                  </a:cubicBezTo>
                  <a:cubicBezTo>
                    <a:pt x="13165" y="39"/>
                    <a:pt x="12651" y="0"/>
                    <a:pt x="121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2"/>
            <p:cNvSpPr/>
            <p:nvPr/>
          </p:nvSpPr>
          <p:spPr>
            <a:xfrm>
              <a:off x="1693438" y="2362050"/>
              <a:ext cx="475125" cy="411500"/>
            </a:xfrm>
            <a:custGeom>
              <a:rect b="b" l="l" r="r" t="t"/>
              <a:pathLst>
                <a:path extrusionOk="0" h="16460" w="19005">
                  <a:moveTo>
                    <a:pt x="18486" y="0"/>
                  </a:moveTo>
                  <a:lnTo>
                    <a:pt x="18486" y="0"/>
                  </a:lnTo>
                  <a:cubicBezTo>
                    <a:pt x="15989" y="146"/>
                    <a:pt x="13394" y="227"/>
                    <a:pt x="10719" y="260"/>
                  </a:cubicBezTo>
                  <a:cubicBezTo>
                    <a:pt x="9598" y="280"/>
                    <a:pt x="8489" y="289"/>
                    <a:pt x="7392" y="289"/>
                  </a:cubicBezTo>
                  <a:cubicBezTo>
                    <a:pt x="5870" y="289"/>
                    <a:pt x="4373" y="272"/>
                    <a:pt x="2903" y="244"/>
                  </a:cubicBezTo>
                  <a:lnTo>
                    <a:pt x="2903" y="244"/>
                  </a:lnTo>
                  <a:cubicBezTo>
                    <a:pt x="3065" y="1768"/>
                    <a:pt x="2951" y="3422"/>
                    <a:pt x="2724" y="4816"/>
                  </a:cubicBezTo>
                  <a:cubicBezTo>
                    <a:pt x="2514" y="6519"/>
                    <a:pt x="2027" y="8173"/>
                    <a:pt x="1476" y="9795"/>
                  </a:cubicBezTo>
                  <a:cubicBezTo>
                    <a:pt x="1119" y="10897"/>
                    <a:pt x="0" y="12211"/>
                    <a:pt x="373" y="13394"/>
                  </a:cubicBezTo>
                  <a:cubicBezTo>
                    <a:pt x="649" y="14205"/>
                    <a:pt x="1330" y="14821"/>
                    <a:pt x="2108" y="15178"/>
                  </a:cubicBezTo>
                  <a:cubicBezTo>
                    <a:pt x="2870" y="15551"/>
                    <a:pt x="3730" y="15665"/>
                    <a:pt x="4557" y="15810"/>
                  </a:cubicBezTo>
                  <a:cubicBezTo>
                    <a:pt x="6584" y="16141"/>
                    <a:pt x="8637" y="16459"/>
                    <a:pt x="10681" y="16459"/>
                  </a:cubicBezTo>
                  <a:cubicBezTo>
                    <a:pt x="10942" y="16459"/>
                    <a:pt x="11204" y="16454"/>
                    <a:pt x="11465" y="16443"/>
                  </a:cubicBezTo>
                  <a:cubicBezTo>
                    <a:pt x="13524" y="16346"/>
                    <a:pt x="15600" y="15810"/>
                    <a:pt x="17335" y="14692"/>
                  </a:cubicBezTo>
                  <a:cubicBezTo>
                    <a:pt x="18551" y="13913"/>
                    <a:pt x="19005" y="13297"/>
                    <a:pt x="19005" y="11757"/>
                  </a:cubicBezTo>
                  <a:cubicBezTo>
                    <a:pt x="19005" y="8984"/>
                    <a:pt x="18405" y="6260"/>
                    <a:pt x="18356" y="3503"/>
                  </a:cubicBezTo>
                  <a:cubicBezTo>
                    <a:pt x="18340" y="2335"/>
                    <a:pt x="18389" y="1152"/>
                    <a:pt x="18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2"/>
            <p:cNvSpPr/>
            <p:nvPr/>
          </p:nvSpPr>
          <p:spPr>
            <a:xfrm>
              <a:off x="1684113" y="2000175"/>
              <a:ext cx="510000" cy="569050"/>
            </a:xfrm>
            <a:custGeom>
              <a:rect b="b" l="l" r="r" t="t"/>
              <a:pathLst>
                <a:path extrusionOk="0" h="22762" w="20400">
                  <a:moveTo>
                    <a:pt x="11405" y="1"/>
                  </a:moveTo>
                  <a:cubicBezTo>
                    <a:pt x="11204" y="1"/>
                    <a:pt x="11002" y="4"/>
                    <a:pt x="10800" y="11"/>
                  </a:cubicBezTo>
                  <a:cubicBezTo>
                    <a:pt x="8724" y="27"/>
                    <a:pt x="6632" y="190"/>
                    <a:pt x="4541" y="271"/>
                  </a:cubicBezTo>
                  <a:cubicBezTo>
                    <a:pt x="4427" y="271"/>
                    <a:pt x="4265" y="287"/>
                    <a:pt x="4168" y="368"/>
                  </a:cubicBezTo>
                  <a:cubicBezTo>
                    <a:pt x="3892" y="595"/>
                    <a:pt x="3973" y="1487"/>
                    <a:pt x="3941" y="1827"/>
                  </a:cubicBezTo>
                  <a:cubicBezTo>
                    <a:pt x="3811" y="2979"/>
                    <a:pt x="3616" y="3903"/>
                    <a:pt x="3649" y="5054"/>
                  </a:cubicBezTo>
                  <a:cubicBezTo>
                    <a:pt x="3714" y="6205"/>
                    <a:pt x="3308" y="7357"/>
                    <a:pt x="2773" y="8378"/>
                  </a:cubicBezTo>
                  <a:cubicBezTo>
                    <a:pt x="2108" y="9692"/>
                    <a:pt x="1233" y="10892"/>
                    <a:pt x="697" y="12270"/>
                  </a:cubicBezTo>
                  <a:cubicBezTo>
                    <a:pt x="162" y="13632"/>
                    <a:pt x="0" y="15270"/>
                    <a:pt x="746" y="16519"/>
                  </a:cubicBezTo>
                  <a:cubicBezTo>
                    <a:pt x="1135" y="17151"/>
                    <a:pt x="1703" y="17637"/>
                    <a:pt x="2141" y="18221"/>
                  </a:cubicBezTo>
                  <a:cubicBezTo>
                    <a:pt x="2708" y="19016"/>
                    <a:pt x="2676" y="19875"/>
                    <a:pt x="2578" y="20735"/>
                  </a:cubicBezTo>
                  <a:cubicBezTo>
                    <a:pt x="2546" y="21140"/>
                    <a:pt x="2465" y="21578"/>
                    <a:pt x="2400" y="22064"/>
                  </a:cubicBezTo>
                  <a:cubicBezTo>
                    <a:pt x="2368" y="22226"/>
                    <a:pt x="2368" y="22405"/>
                    <a:pt x="2449" y="22551"/>
                  </a:cubicBezTo>
                  <a:cubicBezTo>
                    <a:pt x="2562" y="22713"/>
                    <a:pt x="2805" y="22761"/>
                    <a:pt x="3000" y="22761"/>
                  </a:cubicBezTo>
                  <a:cubicBezTo>
                    <a:pt x="3941" y="22761"/>
                    <a:pt x="4751" y="22162"/>
                    <a:pt x="5611" y="21837"/>
                  </a:cubicBezTo>
                  <a:cubicBezTo>
                    <a:pt x="6334" y="21565"/>
                    <a:pt x="7090" y="21494"/>
                    <a:pt x="7856" y="21494"/>
                  </a:cubicBezTo>
                  <a:cubicBezTo>
                    <a:pt x="8686" y="21494"/>
                    <a:pt x="9527" y="21578"/>
                    <a:pt x="10346" y="21578"/>
                  </a:cubicBezTo>
                  <a:cubicBezTo>
                    <a:pt x="11067" y="21578"/>
                    <a:pt x="11857" y="21460"/>
                    <a:pt x="12617" y="21460"/>
                  </a:cubicBezTo>
                  <a:cubicBezTo>
                    <a:pt x="13019" y="21460"/>
                    <a:pt x="13413" y="21493"/>
                    <a:pt x="13783" y="21594"/>
                  </a:cubicBezTo>
                  <a:cubicBezTo>
                    <a:pt x="15048" y="21902"/>
                    <a:pt x="16313" y="22113"/>
                    <a:pt x="17578" y="22389"/>
                  </a:cubicBezTo>
                  <a:cubicBezTo>
                    <a:pt x="17668" y="22409"/>
                    <a:pt x="17746" y="22422"/>
                    <a:pt x="17827" y="22422"/>
                  </a:cubicBezTo>
                  <a:cubicBezTo>
                    <a:pt x="17876" y="22422"/>
                    <a:pt x="17927" y="22417"/>
                    <a:pt x="17983" y="22405"/>
                  </a:cubicBezTo>
                  <a:cubicBezTo>
                    <a:pt x="18145" y="22340"/>
                    <a:pt x="18259" y="22194"/>
                    <a:pt x="18372" y="22064"/>
                  </a:cubicBezTo>
                  <a:cubicBezTo>
                    <a:pt x="18583" y="21756"/>
                    <a:pt x="18810" y="21448"/>
                    <a:pt x="18891" y="21091"/>
                  </a:cubicBezTo>
                  <a:cubicBezTo>
                    <a:pt x="19037" y="20378"/>
                    <a:pt x="18632" y="19648"/>
                    <a:pt x="18551" y="18935"/>
                  </a:cubicBezTo>
                  <a:cubicBezTo>
                    <a:pt x="18470" y="18140"/>
                    <a:pt x="18616" y="17410"/>
                    <a:pt x="18956" y="16681"/>
                  </a:cubicBezTo>
                  <a:cubicBezTo>
                    <a:pt x="19345" y="15870"/>
                    <a:pt x="19832" y="15108"/>
                    <a:pt x="20026" y="14216"/>
                  </a:cubicBezTo>
                  <a:cubicBezTo>
                    <a:pt x="20399" y="12546"/>
                    <a:pt x="19637" y="10876"/>
                    <a:pt x="18794" y="9416"/>
                  </a:cubicBezTo>
                  <a:cubicBezTo>
                    <a:pt x="17335" y="6903"/>
                    <a:pt x="16232" y="4260"/>
                    <a:pt x="15973" y="1341"/>
                  </a:cubicBezTo>
                  <a:cubicBezTo>
                    <a:pt x="15956" y="1081"/>
                    <a:pt x="15940" y="790"/>
                    <a:pt x="15778" y="579"/>
                  </a:cubicBezTo>
                  <a:cubicBezTo>
                    <a:pt x="15373" y="11"/>
                    <a:pt x="14173" y="125"/>
                    <a:pt x="13540" y="92"/>
                  </a:cubicBezTo>
                  <a:cubicBezTo>
                    <a:pt x="12831" y="42"/>
                    <a:pt x="12122" y="1"/>
                    <a:pt x="114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1881938" y="1866300"/>
              <a:ext cx="118400" cy="175775"/>
            </a:xfrm>
            <a:custGeom>
              <a:rect b="b" l="l" r="r" t="t"/>
              <a:pathLst>
                <a:path extrusionOk="0" h="7031" w="4736">
                  <a:moveTo>
                    <a:pt x="2194" y="1"/>
                  </a:moveTo>
                  <a:cubicBezTo>
                    <a:pt x="1602" y="1"/>
                    <a:pt x="1159" y="455"/>
                    <a:pt x="876" y="1020"/>
                  </a:cubicBezTo>
                  <a:cubicBezTo>
                    <a:pt x="519" y="1653"/>
                    <a:pt x="471" y="2383"/>
                    <a:pt x="503" y="3096"/>
                  </a:cubicBezTo>
                  <a:cubicBezTo>
                    <a:pt x="552" y="3712"/>
                    <a:pt x="665" y="4345"/>
                    <a:pt x="552" y="4961"/>
                  </a:cubicBezTo>
                  <a:cubicBezTo>
                    <a:pt x="503" y="5220"/>
                    <a:pt x="325" y="5415"/>
                    <a:pt x="179" y="5642"/>
                  </a:cubicBezTo>
                  <a:cubicBezTo>
                    <a:pt x="81" y="5804"/>
                    <a:pt x="0" y="5966"/>
                    <a:pt x="0" y="6128"/>
                  </a:cubicBezTo>
                  <a:cubicBezTo>
                    <a:pt x="0" y="6469"/>
                    <a:pt x="325" y="6712"/>
                    <a:pt x="649" y="6842"/>
                  </a:cubicBezTo>
                  <a:cubicBezTo>
                    <a:pt x="1010" y="6981"/>
                    <a:pt x="1389" y="7030"/>
                    <a:pt x="1774" y="7030"/>
                  </a:cubicBezTo>
                  <a:cubicBezTo>
                    <a:pt x="2288" y="7030"/>
                    <a:pt x="2814" y="6941"/>
                    <a:pt x="3325" y="6858"/>
                  </a:cubicBezTo>
                  <a:cubicBezTo>
                    <a:pt x="3519" y="6826"/>
                    <a:pt x="3714" y="6777"/>
                    <a:pt x="3892" y="6696"/>
                  </a:cubicBezTo>
                  <a:cubicBezTo>
                    <a:pt x="4054" y="6599"/>
                    <a:pt x="4216" y="6453"/>
                    <a:pt x="4249" y="6258"/>
                  </a:cubicBezTo>
                  <a:cubicBezTo>
                    <a:pt x="4298" y="6015"/>
                    <a:pt x="4168" y="5772"/>
                    <a:pt x="4054" y="5545"/>
                  </a:cubicBezTo>
                  <a:cubicBezTo>
                    <a:pt x="3811" y="5074"/>
                    <a:pt x="3989" y="4588"/>
                    <a:pt x="4038" y="4085"/>
                  </a:cubicBezTo>
                  <a:cubicBezTo>
                    <a:pt x="4119" y="3128"/>
                    <a:pt x="4735" y="1977"/>
                    <a:pt x="4070" y="1069"/>
                  </a:cubicBezTo>
                  <a:cubicBezTo>
                    <a:pt x="3876" y="793"/>
                    <a:pt x="2773" y="112"/>
                    <a:pt x="2465" y="31"/>
                  </a:cubicBezTo>
                  <a:cubicBezTo>
                    <a:pt x="2371" y="10"/>
                    <a:pt x="2281" y="1"/>
                    <a:pt x="21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p:nvPr/>
          </p:nvSpPr>
          <p:spPr>
            <a:xfrm>
              <a:off x="1833688" y="1629500"/>
              <a:ext cx="272050" cy="345075"/>
            </a:xfrm>
            <a:custGeom>
              <a:rect b="b" l="l" r="r" t="t"/>
              <a:pathLst>
                <a:path extrusionOk="0" h="13803" w="10882">
                  <a:moveTo>
                    <a:pt x="6089" y="0"/>
                  </a:moveTo>
                  <a:cubicBezTo>
                    <a:pt x="3963" y="0"/>
                    <a:pt x="1576" y="614"/>
                    <a:pt x="714" y="1785"/>
                  </a:cubicBezTo>
                  <a:cubicBezTo>
                    <a:pt x="1" y="2725"/>
                    <a:pt x="309" y="4395"/>
                    <a:pt x="374" y="5498"/>
                  </a:cubicBezTo>
                  <a:cubicBezTo>
                    <a:pt x="406" y="6990"/>
                    <a:pt x="536" y="8465"/>
                    <a:pt x="1022" y="9860"/>
                  </a:cubicBezTo>
                  <a:cubicBezTo>
                    <a:pt x="1557" y="11482"/>
                    <a:pt x="2693" y="12990"/>
                    <a:pt x="4298" y="13573"/>
                  </a:cubicBezTo>
                  <a:cubicBezTo>
                    <a:pt x="4669" y="13722"/>
                    <a:pt x="5054" y="13802"/>
                    <a:pt x="5440" y="13802"/>
                  </a:cubicBezTo>
                  <a:cubicBezTo>
                    <a:pt x="5476" y="13802"/>
                    <a:pt x="5511" y="13802"/>
                    <a:pt x="5546" y="13800"/>
                  </a:cubicBezTo>
                  <a:cubicBezTo>
                    <a:pt x="6065" y="13768"/>
                    <a:pt x="6552" y="13590"/>
                    <a:pt x="6990" y="13363"/>
                  </a:cubicBezTo>
                  <a:cubicBezTo>
                    <a:pt x="8481" y="12633"/>
                    <a:pt x="9633" y="11336"/>
                    <a:pt x="10281" y="9828"/>
                  </a:cubicBezTo>
                  <a:cubicBezTo>
                    <a:pt x="10606" y="9033"/>
                    <a:pt x="10800" y="8206"/>
                    <a:pt x="10849" y="7379"/>
                  </a:cubicBezTo>
                  <a:cubicBezTo>
                    <a:pt x="10881" y="6439"/>
                    <a:pt x="10492" y="5725"/>
                    <a:pt x="10427" y="4817"/>
                  </a:cubicBezTo>
                  <a:cubicBezTo>
                    <a:pt x="10314" y="3747"/>
                    <a:pt x="10362" y="1882"/>
                    <a:pt x="9633" y="1006"/>
                  </a:cubicBezTo>
                  <a:cubicBezTo>
                    <a:pt x="9057" y="328"/>
                    <a:pt x="7643" y="0"/>
                    <a:pt x="60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2"/>
            <p:cNvSpPr/>
            <p:nvPr/>
          </p:nvSpPr>
          <p:spPr>
            <a:xfrm>
              <a:off x="2093138" y="1811925"/>
              <a:ext cx="9750" cy="7325"/>
            </a:xfrm>
            <a:custGeom>
              <a:rect b="b" l="l" r="r" t="t"/>
              <a:pathLst>
                <a:path extrusionOk="0" h="293" w="390">
                  <a:moveTo>
                    <a:pt x="390" y="1"/>
                  </a:moveTo>
                  <a:lnTo>
                    <a:pt x="390" y="1"/>
                  </a:lnTo>
                  <a:cubicBezTo>
                    <a:pt x="228" y="33"/>
                    <a:pt x="66" y="131"/>
                    <a:pt x="1" y="293"/>
                  </a:cubicBezTo>
                  <a:lnTo>
                    <a:pt x="390" y="1"/>
                  </a:lnTo>
                  <a:close/>
                </a:path>
              </a:pathLst>
            </a:custGeom>
            <a:solidFill>
              <a:srgbClr val="FF76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2"/>
            <p:cNvSpPr/>
            <p:nvPr/>
          </p:nvSpPr>
          <p:spPr>
            <a:xfrm>
              <a:off x="1823963" y="1720325"/>
              <a:ext cx="43400" cy="110700"/>
            </a:xfrm>
            <a:custGeom>
              <a:rect b="b" l="l" r="r" t="t"/>
              <a:pathLst>
                <a:path extrusionOk="0" h="4428" w="1736">
                  <a:moveTo>
                    <a:pt x="1736" y="0"/>
                  </a:moveTo>
                  <a:lnTo>
                    <a:pt x="1" y="1249"/>
                  </a:lnTo>
                  <a:cubicBezTo>
                    <a:pt x="552" y="2043"/>
                    <a:pt x="1055" y="3470"/>
                    <a:pt x="1249" y="4427"/>
                  </a:cubicBezTo>
                  <a:cubicBezTo>
                    <a:pt x="1411" y="2951"/>
                    <a:pt x="1573" y="1476"/>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2"/>
            <p:cNvSpPr/>
            <p:nvPr/>
          </p:nvSpPr>
          <p:spPr>
            <a:xfrm>
              <a:off x="2059913" y="1691525"/>
              <a:ext cx="61625" cy="115575"/>
            </a:xfrm>
            <a:custGeom>
              <a:rect b="b" l="l" r="r" t="t"/>
              <a:pathLst>
                <a:path extrusionOk="0" h="4623" w="2465">
                  <a:moveTo>
                    <a:pt x="0" y="1"/>
                  </a:moveTo>
                  <a:lnTo>
                    <a:pt x="0" y="1"/>
                  </a:lnTo>
                  <a:cubicBezTo>
                    <a:pt x="908" y="1347"/>
                    <a:pt x="1086" y="3033"/>
                    <a:pt x="1184" y="4622"/>
                  </a:cubicBezTo>
                  <a:cubicBezTo>
                    <a:pt x="1459" y="3471"/>
                    <a:pt x="1881" y="2385"/>
                    <a:pt x="2465" y="1363"/>
                  </a:cubicBez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2"/>
            <p:cNvSpPr/>
            <p:nvPr/>
          </p:nvSpPr>
          <p:spPr>
            <a:xfrm>
              <a:off x="1806538" y="1567875"/>
              <a:ext cx="231500" cy="190100"/>
            </a:xfrm>
            <a:custGeom>
              <a:rect b="b" l="l" r="r" t="t"/>
              <a:pathLst>
                <a:path extrusionOk="0" h="7604" w="9260">
                  <a:moveTo>
                    <a:pt x="7077" y="0"/>
                  </a:moveTo>
                  <a:cubicBezTo>
                    <a:pt x="6520" y="0"/>
                    <a:pt x="5977" y="172"/>
                    <a:pt x="5465" y="374"/>
                  </a:cubicBezTo>
                  <a:cubicBezTo>
                    <a:pt x="4103" y="893"/>
                    <a:pt x="2870" y="1671"/>
                    <a:pt x="1800" y="2644"/>
                  </a:cubicBezTo>
                  <a:cubicBezTo>
                    <a:pt x="827" y="3536"/>
                    <a:pt x="341" y="5109"/>
                    <a:pt x="81" y="6374"/>
                  </a:cubicBezTo>
                  <a:cubicBezTo>
                    <a:pt x="33" y="6569"/>
                    <a:pt x="0" y="6796"/>
                    <a:pt x="33" y="7023"/>
                  </a:cubicBezTo>
                  <a:cubicBezTo>
                    <a:pt x="100" y="7449"/>
                    <a:pt x="346" y="7603"/>
                    <a:pt x="665" y="7603"/>
                  </a:cubicBezTo>
                  <a:cubicBezTo>
                    <a:pt x="1341" y="7603"/>
                    <a:pt x="2345" y="6909"/>
                    <a:pt x="2676" y="6633"/>
                  </a:cubicBezTo>
                  <a:cubicBezTo>
                    <a:pt x="3033" y="6325"/>
                    <a:pt x="3357" y="5969"/>
                    <a:pt x="3827" y="5871"/>
                  </a:cubicBezTo>
                  <a:cubicBezTo>
                    <a:pt x="3926" y="5851"/>
                    <a:pt x="4027" y="5846"/>
                    <a:pt x="4129" y="5846"/>
                  </a:cubicBezTo>
                  <a:cubicBezTo>
                    <a:pt x="4245" y="5846"/>
                    <a:pt x="4363" y="5853"/>
                    <a:pt x="4478" y="5853"/>
                  </a:cubicBezTo>
                  <a:cubicBezTo>
                    <a:pt x="4674" y="5853"/>
                    <a:pt x="4866" y="5833"/>
                    <a:pt x="5043" y="5725"/>
                  </a:cubicBezTo>
                  <a:cubicBezTo>
                    <a:pt x="5481" y="5466"/>
                    <a:pt x="5481" y="4752"/>
                    <a:pt x="5854" y="4363"/>
                  </a:cubicBezTo>
                  <a:cubicBezTo>
                    <a:pt x="6195" y="4006"/>
                    <a:pt x="6762" y="4023"/>
                    <a:pt x="7249" y="3861"/>
                  </a:cubicBezTo>
                  <a:cubicBezTo>
                    <a:pt x="9000" y="3309"/>
                    <a:pt x="9259" y="147"/>
                    <a:pt x="7151" y="1"/>
                  </a:cubicBezTo>
                  <a:cubicBezTo>
                    <a:pt x="7127" y="1"/>
                    <a:pt x="7102" y="0"/>
                    <a:pt x="70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1981613" y="1594000"/>
              <a:ext cx="131025" cy="137575"/>
            </a:xfrm>
            <a:custGeom>
              <a:rect b="b" l="l" r="r" t="t"/>
              <a:pathLst>
                <a:path extrusionOk="0" h="5503" w="5241">
                  <a:moveTo>
                    <a:pt x="1682" y="1"/>
                  </a:moveTo>
                  <a:cubicBezTo>
                    <a:pt x="857" y="1"/>
                    <a:pt x="1" y="690"/>
                    <a:pt x="343" y="1583"/>
                  </a:cubicBezTo>
                  <a:cubicBezTo>
                    <a:pt x="554" y="2086"/>
                    <a:pt x="1429" y="2605"/>
                    <a:pt x="1802" y="2994"/>
                  </a:cubicBezTo>
                  <a:lnTo>
                    <a:pt x="1997" y="3172"/>
                  </a:lnTo>
                  <a:cubicBezTo>
                    <a:pt x="2678" y="3853"/>
                    <a:pt x="3375" y="4534"/>
                    <a:pt x="4073" y="5199"/>
                  </a:cubicBezTo>
                  <a:cubicBezTo>
                    <a:pt x="4186" y="5313"/>
                    <a:pt x="4300" y="5426"/>
                    <a:pt x="4445" y="5475"/>
                  </a:cubicBezTo>
                  <a:cubicBezTo>
                    <a:pt x="4504" y="5493"/>
                    <a:pt x="4558" y="5502"/>
                    <a:pt x="4608" y="5502"/>
                  </a:cubicBezTo>
                  <a:cubicBezTo>
                    <a:pt x="4863" y="5502"/>
                    <a:pt x="5010" y="5278"/>
                    <a:pt x="5078" y="5021"/>
                  </a:cubicBezTo>
                  <a:cubicBezTo>
                    <a:pt x="5240" y="4340"/>
                    <a:pt x="5094" y="3578"/>
                    <a:pt x="4705" y="2994"/>
                  </a:cubicBezTo>
                  <a:cubicBezTo>
                    <a:pt x="4186" y="2232"/>
                    <a:pt x="3505" y="1534"/>
                    <a:pt x="2937" y="789"/>
                  </a:cubicBezTo>
                  <a:cubicBezTo>
                    <a:pt x="2808" y="578"/>
                    <a:pt x="2646" y="383"/>
                    <a:pt x="2435" y="237"/>
                  </a:cubicBezTo>
                  <a:cubicBezTo>
                    <a:pt x="2216" y="74"/>
                    <a:pt x="1950" y="1"/>
                    <a:pt x="16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
            <p:cNvSpPr/>
            <p:nvPr/>
          </p:nvSpPr>
          <p:spPr>
            <a:xfrm>
              <a:off x="1976388" y="1621525"/>
              <a:ext cx="36500" cy="50375"/>
            </a:xfrm>
            <a:custGeom>
              <a:rect b="b" l="l" r="r" t="t"/>
              <a:pathLst>
                <a:path extrusionOk="0" h="2015" w="1460">
                  <a:moveTo>
                    <a:pt x="139" y="0"/>
                  </a:moveTo>
                  <a:cubicBezTo>
                    <a:pt x="93" y="0"/>
                    <a:pt x="47" y="4"/>
                    <a:pt x="1" y="12"/>
                  </a:cubicBezTo>
                  <a:cubicBezTo>
                    <a:pt x="536" y="190"/>
                    <a:pt x="957" y="612"/>
                    <a:pt x="1184" y="1131"/>
                  </a:cubicBezTo>
                  <a:cubicBezTo>
                    <a:pt x="1249" y="1244"/>
                    <a:pt x="1282" y="1406"/>
                    <a:pt x="1282" y="1552"/>
                  </a:cubicBezTo>
                  <a:cubicBezTo>
                    <a:pt x="1282" y="1650"/>
                    <a:pt x="1152" y="1860"/>
                    <a:pt x="1168" y="1942"/>
                  </a:cubicBezTo>
                  <a:cubicBezTo>
                    <a:pt x="1184" y="1994"/>
                    <a:pt x="1213" y="2014"/>
                    <a:pt x="1247" y="2014"/>
                  </a:cubicBezTo>
                  <a:cubicBezTo>
                    <a:pt x="1317" y="2014"/>
                    <a:pt x="1406" y="1926"/>
                    <a:pt x="1428" y="1860"/>
                  </a:cubicBezTo>
                  <a:cubicBezTo>
                    <a:pt x="1460" y="1731"/>
                    <a:pt x="1444" y="1585"/>
                    <a:pt x="1428" y="1471"/>
                  </a:cubicBezTo>
                  <a:cubicBezTo>
                    <a:pt x="1363" y="1082"/>
                    <a:pt x="1249" y="725"/>
                    <a:pt x="1006" y="433"/>
                  </a:cubicBezTo>
                  <a:cubicBezTo>
                    <a:pt x="793" y="192"/>
                    <a:pt x="467" y="0"/>
                    <a:pt x="1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2"/>
            <p:cNvSpPr/>
            <p:nvPr/>
          </p:nvSpPr>
          <p:spPr>
            <a:xfrm>
              <a:off x="1988138" y="2218150"/>
              <a:ext cx="380800" cy="527525"/>
            </a:xfrm>
            <a:custGeom>
              <a:rect b="b" l="l" r="r" t="t"/>
              <a:pathLst>
                <a:path extrusionOk="0" h="21101" w="15232">
                  <a:moveTo>
                    <a:pt x="877" y="0"/>
                  </a:moveTo>
                  <a:cubicBezTo>
                    <a:pt x="657" y="0"/>
                    <a:pt x="422" y="161"/>
                    <a:pt x="228" y="535"/>
                  </a:cubicBezTo>
                  <a:cubicBezTo>
                    <a:pt x="228" y="551"/>
                    <a:pt x="212" y="567"/>
                    <a:pt x="212" y="584"/>
                  </a:cubicBezTo>
                  <a:cubicBezTo>
                    <a:pt x="131" y="794"/>
                    <a:pt x="82" y="1021"/>
                    <a:pt x="82" y="1216"/>
                  </a:cubicBezTo>
                  <a:cubicBezTo>
                    <a:pt x="1" y="2254"/>
                    <a:pt x="98" y="3421"/>
                    <a:pt x="617" y="4346"/>
                  </a:cubicBezTo>
                  <a:cubicBezTo>
                    <a:pt x="1136" y="5286"/>
                    <a:pt x="1768" y="6178"/>
                    <a:pt x="2336" y="7118"/>
                  </a:cubicBezTo>
                  <a:cubicBezTo>
                    <a:pt x="4963" y="11529"/>
                    <a:pt x="6422" y="16426"/>
                    <a:pt x="10346" y="20026"/>
                  </a:cubicBezTo>
                  <a:cubicBezTo>
                    <a:pt x="10833" y="20496"/>
                    <a:pt x="11368" y="20918"/>
                    <a:pt x="12017" y="21064"/>
                  </a:cubicBezTo>
                  <a:cubicBezTo>
                    <a:pt x="12132" y="21088"/>
                    <a:pt x="12245" y="21100"/>
                    <a:pt x="12357" y="21100"/>
                  </a:cubicBezTo>
                  <a:cubicBezTo>
                    <a:pt x="14006" y="21100"/>
                    <a:pt x="15232" y="18536"/>
                    <a:pt x="14822" y="17123"/>
                  </a:cubicBezTo>
                  <a:cubicBezTo>
                    <a:pt x="14514" y="16118"/>
                    <a:pt x="13119" y="15178"/>
                    <a:pt x="12406" y="14399"/>
                  </a:cubicBezTo>
                  <a:cubicBezTo>
                    <a:pt x="10298" y="12064"/>
                    <a:pt x="3082" y="4443"/>
                    <a:pt x="1898" y="2481"/>
                  </a:cubicBezTo>
                  <a:cubicBezTo>
                    <a:pt x="1606" y="2027"/>
                    <a:pt x="1671" y="1281"/>
                    <a:pt x="1541" y="746"/>
                  </a:cubicBezTo>
                  <a:cubicBezTo>
                    <a:pt x="1439" y="290"/>
                    <a:pt x="1172" y="0"/>
                    <a:pt x="8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2"/>
            <p:cNvSpPr/>
            <p:nvPr/>
          </p:nvSpPr>
          <p:spPr>
            <a:xfrm>
              <a:off x="1977213" y="2108875"/>
              <a:ext cx="84750" cy="249800"/>
            </a:xfrm>
            <a:custGeom>
              <a:rect b="b" l="l" r="r" t="t"/>
              <a:pathLst>
                <a:path extrusionOk="0" h="9992" w="3390">
                  <a:moveTo>
                    <a:pt x="452" y="0"/>
                  </a:moveTo>
                  <a:cubicBezTo>
                    <a:pt x="436" y="0"/>
                    <a:pt x="420" y="3"/>
                    <a:pt x="405" y="9"/>
                  </a:cubicBezTo>
                  <a:cubicBezTo>
                    <a:pt x="341" y="58"/>
                    <a:pt x="308" y="122"/>
                    <a:pt x="276" y="171"/>
                  </a:cubicBezTo>
                  <a:cubicBezTo>
                    <a:pt x="0" y="949"/>
                    <a:pt x="97" y="1776"/>
                    <a:pt x="195" y="2587"/>
                  </a:cubicBezTo>
                  <a:cubicBezTo>
                    <a:pt x="373" y="3414"/>
                    <a:pt x="324" y="4371"/>
                    <a:pt x="341" y="5198"/>
                  </a:cubicBezTo>
                  <a:cubicBezTo>
                    <a:pt x="324" y="5376"/>
                    <a:pt x="341" y="5571"/>
                    <a:pt x="341" y="5733"/>
                  </a:cubicBezTo>
                  <a:cubicBezTo>
                    <a:pt x="341" y="5911"/>
                    <a:pt x="243" y="6122"/>
                    <a:pt x="195" y="6301"/>
                  </a:cubicBezTo>
                  <a:cubicBezTo>
                    <a:pt x="97" y="6706"/>
                    <a:pt x="32" y="7128"/>
                    <a:pt x="65" y="7549"/>
                  </a:cubicBezTo>
                  <a:cubicBezTo>
                    <a:pt x="114" y="8457"/>
                    <a:pt x="649" y="9090"/>
                    <a:pt x="1411" y="9495"/>
                  </a:cubicBezTo>
                  <a:cubicBezTo>
                    <a:pt x="1686" y="9641"/>
                    <a:pt x="1897" y="9917"/>
                    <a:pt x="2205" y="9981"/>
                  </a:cubicBezTo>
                  <a:cubicBezTo>
                    <a:pt x="2241" y="9988"/>
                    <a:pt x="2276" y="9991"/>
                    <a:pt x="2311" y="9991"/>
                  </a:cubicBezTo>
                  <a:cubicBezTo>
                    <a:pt x="2610" y="9991"/>
                    <a:pt x="2878" y="9756"/>
                    <a:pt x="3081" y="9495"/>
                  </a:cubicBezTo>
                  <a:cubicBezTo>
                    <a:pt x="3227" y="9317"/>
                    <a:pt x="3340" y="9106"/>
                    <a:pt x="3357" y="8863"/>
                  </a:cubicBezTo>
                  <a:cubicBezTo>
                    <a:pt x="3389" y="8506"/>
                    <a:pt x="3146" y="8182"/>
                    <a:pt x="2951" y="7873"/>
                  </a:cubicBezTo>
                  <a:cubicBezTo>
                    <a:pt x="2465" y="7095"/>
                    <a:pt x="2254" y="6155"/>
                    <a:pt x="2335" y="5247"/>
                  </a:cubicBezTo>
                  <a:cubicBezTo>
                    <a:pt x="2351" y="4922"/>
                    <a:pt x="2416" y="4614"/>
                    <a:pt x="2384" y="4290"/>
                  </a:cubicBezTo>
                  <a:cubicBezTo>
                    <a:pt x="2368" y="3868"/>
                    <a:pt x="2124" y="3641"/>
                    <a:pt x="1930" y="3301"/>
                  </a:cubicBezTo>
                  <a:cubicBezTo>
                    <a:pt x="1703" y="2911"/>
                    <a:pt x="1411" y="2571"/>
                    <a:pt x="1216" y="2182"/>
                  </a:cubicBezTo>
                  <a:cubicBezTo>
                    <a:pt x="908" y="1663"/>
                    <a:pt x="746" y="1030"/>
                    <a:pt x="730" y="414"/>
                  </a:cubicBezTo>
                  <a:cubicBezTo>
                    <a:pt x="714" y="317"/>
                    <a:pt x="714" y="203"/>
                    <a:pt x="665" y="122"/>
                  </a:cubicBezTo>
                  <a:cubicBezTo>
                    <a:pt x="612" y="56"/>
                    <a:pt x="526" y="0"/>
                    <a:pt x="4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2"/>
            <p:cNvSpPr/>
            <p:nvPr/>
          </p:nvSpPr>
          <p:spPr>
            <a:xfrm>
              <a:off x="1986113" y="2070350"/>
              <a:ext cx="47875" cy="145775"/>
            </a:xfrm>
            <a:custGeom>
              <a:rect b="b" l="l" r="r" t="t"/>
              <a:pathLst>
                <a:path extrusionOk="0" h="5831" w="1915">
                  <a:moveTo>
                    <a:pt x="501" y="1"/>
                  </a:moveTo>
                  <a:cubicBezTo>
                    <a:pt x="485" y="1"/>
                    <a:pt x="469" y="4"/>
                    <a:pt x="455" y="9"/>
                  </a:cubicBezTo>
                  <a:cubicBezTo>
                    <a:pt x="390" y="58"/>
                    <a:pt x="374" y="123"/>
                    <a:pt x="358" y="172"/>
                  </a:cubicBezTo>
                  <a:cubicBezTo>
                    <a:pt x="17" y="1096"/>
                    <a:pt x="1" y="2085"/>
                    <a:pt x="163" y="3058"/>
                  </a:cubicBezTo>
                  <a:cubicBezTo>
                    <a:pt x="325" y="4015"/>
                    <a:pt x="649" y="4923"/>
                    <a:pt x="1006" y="5831"/>
                  </a:cubicBezTo>
                  <a:lnTo>
                    <a:pt x="1914" y="5636"/>
                  </a:lnTo>
                  <a:cubicBezTo>
                    <a:pt x="1071" y="4031"/>
                    <a:pt x="666" y="2199"/>
                    <a:pt x="730" y="415"/>
                  </a:cubicBezTo>
                  <a:cubicBezTo>
                    <a:pt x="730" y="318"/>
                    <a:pt x="730" y="220"/>
                    <a:pt x="698" y="123"/>
                  </a:cubicBezTo>
                  <a:cubicBezTo>
                    <a:pt x="658" y="56"/>
                    <a:pt x="575"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1990163" y="2057025"/>
              <a:ext cx="35700" cy="141275"/>
            </a:xfrm>
            <a:custGeom>
              <a:rect b="b" l="l" r="r" t="t"/>
              <a:pathLst>
                <a:path extrusionOk="0" h="5651" w="1428">
                  <a:moveTo>
                    <a:pt x="539" y="0"/>
                  </a:moveTo>
                  <a:cubicBezTo>
                    <a:pt x="522" y="0"/>
                    <a:pt x="505" y="2"/>
                    <a:pt x="487" y="7"/>
                  </a:cubicBezTo>
                  <a:cubicBezTo>
                    <a:pt x="374" y="24"/>
                    <a:pt x="309" y="169"/>
                    <a:pt x="277" y="283"/>
                  </a:cubicBezTo>
                  <a:cubicBezTo>
                    <a:pt x="50" y="1013"/>
                    <a:pt x="1" y="1807"/>
                    <a:pt x="114" y="2553"/>
                  </a:cubicBezTo>
                  <a:lnTo>
                    <a:pt x="1428" y="5650"/>
                  </a:lnTo>
                  <a:cubicBezTo>
                    <a:pt x="1039" y="3931"/>
                    <a:pt x="812" y="2180"/>
                    <a:pt x="779" y="429"/>
                  </a:cubicBezTo>
                  <a:cubicBezTo>
                    <a:pt x="779" y="315"/>
                    <a:pt x="779" y="218"/>
                    <a:pt x="731" y="137"/>
                  </a:cubicBezTo>
                  <a:cubicBezTo>
                    <a:pt x="703" y="69"/>
                    <a:pt x="629" y="0"/>
                    <a:pt x="5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1529188" y="2223600"/>
              <a:ext cx="427775" cy="475450"/>
            </a:xfrm>
            <a:custGeom>
              <a:rect b="b" l="l" r="r" t="t"/>
              <a:pathLst>
                <a:path extrusionOk="0" h="19018" w="17111">
                  <a:moveTo>
                    <a:pt x="16544" y="1"/>
                  </a:moveTo>
                  <a:cubicBezTo>
                    <a:pt x="16371" y="1"/>
                    <a:pt x="16184" y="143"/>
                    <a:pt x="16056" y="430"/>
                  </a:cubicBezTo>
                  <a:cubicBezTo>
                    <a:pt x="15845" y="917"/>
                    <a:pt x="15845" y="1614"/>
                    <a:pt x="15505" y="2020"/>
                  </a:cubicBezTo>
                  <a:cubicBezTo>
                    <a:pt x="14046" y="3803"/>
                    <a:pt x="5824" y="10322"/>
                    <a:pt x="3424" y="12349"/>
                  </a:cubicBezTo>
                  <a:cubicBezTo>
                    <a:pt x="2614" y="13030"/>
                    <a:pt x="1089" y="13776"/>
                    <a:pt x="652" y="14716"/>
                  </a:cubicBezTo>
                  <a:cubicBezTo>
                    <a:pt x="1" y="16113"/>
                    <a:pt x="997" y="19018"/>
                    <a:pt x="2743" y="19018"/>
                  </a:cubicBezTo>
                  <a:cubicBezTo>
                    <a:pt x="2781" y="19018"/>
                    <a:pt x="2819" y="19016"/>
                    <a:pt x="2857" y="19013"/>
                  </a:cubicBezTo>
                  <a:cubicBezTo>
                    <a:pt x="3522" y="18981"/>
                    <a:pt x="4122" y="18608"/>
                    <a:pt x="4689" y="18235"/>
                  </a:cubicBezTo>
                  <a:cubicBezTo>
                    <a:pt x="9067" y="15203"/>
                    <a:pt x="11192" y="10565"/>
                    <a:pt x="14418" y="6576"/>
                  </a:cubicBezTo>
                  <a:cubicBezTo>
                    <a:pt x="15083" y="5733"/>
                    <a:pt x="15991" y="4955"/>
                    <a:pt x="16559" y="4063"/>
                  </a:cubicBezTo>
                  <a:cubicBezTo>
                    <a:pt x="17110" y="3187"/>
                    <a:pt x="17045" y="1614"/>
                    <a:pt x="16964" y="609"/>
                  </a:cubicBezTo>
                  <a:cubicBezTo>
                    <a:pt x="16948" y="544"/>
                    <a:pt x="16948" y="495"/>
                    <a:pt x="16948" y="447"/>
                  </a:cubicBezTo>
                  <a:cubicBezTo>
                    <a:pt x="16882" y="151"/>
                    <a:pt x="16721" y="1"/>
                    <a:pt x="165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1886388" y="2108775"/>
              <a:ext cx="89625" cy="248275"/>
            </a:xfrm>
            <a:custGeom>
              <a:rect b="b" l="l" r="r" t="t"/>
              <a:pathLst>
                <a:path extrusionOk="0" h="9931" w="3585">
                  <a:moveTo>
                    <a:pt x="3162" y="1"/>
                  </a:moveTo>
                  <a:cubicBezTo>
                    <a:pt x="3088" y="1"/>
                    <a:pt x="3005" y="40"/>
                    <a:pt x="2968" y="126"/>
                  </a:cubicBezTo>
                  <a:cubicBezTo>
                    <a:pt x="2903" y="207"/>
                    <a:pt x="2903" y="321"/>
                    <a:pt x="2903" y="402"/>
                  </a:cubicBezTo>
                  <a:cubicBezTo>
                    <a:pt x="2855" y="1018"/>
                    <a:pt x="2676" y="1618"/>
                    <a:pt x="2368" y="2170"/>
                  </a:cubicBezTo>
                  <a:cubicBezTo>
                    <a:pt x="2141" y="2543"/>
                    <a:pt x="1866" y="2883"/>
                    <a:pt x="1622" y="3256"/>
                  </a:cubicBezTo>
                  <a:cubicBezTo>
                    <a:pt x="1395" y="3597"/>
                    <a:pt x="1152" y="3807"/>
                    <a:pt x="1120" y="4229"/>
                  </a:cubicBezTo>
                  <a:cubicBezTo>
                    <a:pt x="1087" y="4553"/>
                    <a:pt x="1136" y="4861"/>
                    <a:pt x="1152" y="5186"/>
                  </a:cubicBezTo>
                  <a:cubicBezTo>
                    <a:pt x="1201" y="6094"/>
                    <a:pt x="957" y="7034"/>
                    <a:pt x="439" y="7796"/>
                  </a:cubicBezTo>
                  <a:cubicBezTo>
                    <a:pt x="244" y="8104"/>
                    <a:pt x="1" y="8413"/>
                    <a:pt x="17" y="8769"/>
                  </a:cubicBezTo>
                  <a:cubicBezTo>
                    <a:pt x="33" y="9013"/>
                    <a:pt x="163" y="9223"/>
                    <a:pt x="276" y="9418"/>
                  </a:cubicBezTo>
                  <a:cubicBezTo>
                    <a:pt x="466" y="9681"/>
                    <a:pt x="735" y="9930"/>
                    <a:pt x="1035" y="9930"/>
                  </a:cubicBezTo>
                  <a:cubicBezTo>
                    <a:pt x="1068" y="9930"/>
                    <a:pt x="1102" y="9927"/>
                    <a:pt x="1136" y="9921"/>
                  </a:cubicBezTo>
                  <a:cubicBezTo>
                    <a:pt x="1444" y="9888"/>
                    <a:pt x="1687" y="9596"/>
                    <a:pt x="1947" y="9483"/>
                  </a:cubicBezTo>
                  <a:cubicBezTo>
                    <a:pt x="2741" y="9094"/>
                    <a:pt x="3276" y="8494"/>
                    <a:pt x="3357" y="7586"/>
                  </a:cubicBezTo>
                  <a:cubicBezTo>
                    <a:pt x="3406" y="7148"/>
                    <a:pt x="3341" y="6726"/>
                    <a:pt x="3260" y="6321"/>
                  </a:cubicBezTo>
                  <a:cubicBezTo>
                    <a:pt x="3228" y="6142"/>
                    <a:pt x="3147" y="5932"/>
                    <a:pt x="3147" y="5753"/>
                  </a:cubicBezTo>
                  <a:cubicBezTo>
                    <a:pt x="3147" y="5591"/>
                    <a:pt x="3163" y="5413"/>
                    <a:pt x="3163" y="5218"/>
                  </a:cubicBezTo>
                  <a:cubicBezTo>
                    <a:pt x="3163" y="4359"/>
                    <a:pt x="3098" y="3402"/>
                    <a:pt x="3325" y="2591"/>
                  </a:cubicBezTo>
                  <a:cubicBezTo>
                    <a:pt x="3455" y="1780"/>
                    <a:pt x="3584" y="953"/>
                    <a:pt x="3325" y="175"/>
                  </a:cubicBezTo>
                  <a:cubicBezTo>
                    <a:pt x="3309" y="126"/>
                    <a:pt x="3293" y="62"/>
                    <a:pt x="3228" y="13"/>
                  </a:cubicBezTo>
                  <a:cubicBezTo>
                    <a:pt x="3208" y="5"/>
                    <a:pt x="3185" y="1"/>
                    <a:pt x="3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2"/>
            <p:cNvSpPr/>
            <p:nvPr/>
          </p:nvSpPr>
          <p:spPr>
            <a:xfrm>
              <a:off x="1916788" y="2069350"/>
              <a:ext cx="51125" cy="145150"/>
            </a:xfrm>
            <a:custGeom>
              <a:rect b="b" l="l" r="r" t="t"/>
              <a:pathLst>
                <a:path extrusionOk="0" h="5806" w="2045">
                  <a:moveTo>
                    <a:pt x="1567" y="0"/>
                  </a:moveTo>
                  <a:cubicBezTo>
                    <a:pt x="1491" y="0"/>
                    <a:pt x="1416" y="53"/>
                    <a:pt x="1379" y="114"/>
                  </a:cubicBezTo>
                  <a:cubicBezTo>
                    <a:pt x="1347" y="212"/>
                    <a:pt x="1347" y="309"/>
                    <a:pt x="1347" y="422"/>
                  </a:cubicBezTo>
                  <a:cubicBezTo>
                    <a:pt x="1347" y="2222"/>
                    <a:pt x="877" y="4022"/>
                    <a:pt x="1" y="5611"/>
                  </a:cubicBezTo>
                  <a:lnTo>
                    <a:pt x="941" y="5806"/>
                  </a:lnTo>
                  <a:cubicBezTo>
                    <a:pt x="1298" y="4914"/>
                    <a:pt x="1671" y="4006"/>
                    <a:pt x="1849" y="3049"/>
                  </a:cubicBezTo>
                  <a:cubicBezTo>
                    <a:pt x="2028" y="2093"/>
                    <a:pt x="2044" y="1087"/>
                    <a:pt x="1752" y="179"/>
                  </a:cubicBezTo>
                  <a:cubicBezTo>
                    <a:pt x="1720" y="114"/>
                    <a:pt x="1704" y="49"/>
                    <a:pt x="1639" y="17"/>
                  </a:cubicBezTo>
                  <a:cubicBezTo>
                    <a:pt x="1615" y="5"/>
                    <a:pt x="1591" y="0"/>
                    <a:pt x="1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2"/>
            <p:cNvSpPr/>
            <p:nvPr/>
          </p:nvSpPr>
          <p:spPr>
            <a:xfrm>
              <a:off x="1924913" y="2055925"/>
              <a:ext cx="38125" cy="140750"/>
            </a:xfrm>
            <a:custGeom>
              <a:rect b="b" l="l" r="r" t="t"/>
              <a:pathLst>
                <a:path extrusionOk="0" h="5630" w="1525">
                  <a:moveTo>
                    <a:pt x="1061" y="1"/>
                  </a:moveTo>
                  <a:cubicBezTo>
                    <a:pt x="973" y="1"/>
                    <a:pt x="888" y="75"/>
                    <a:pt x="843" y="149"/>
                  </a:cubicBezTo>
                  <a:cubicBezTo>
                    <a:pt x="811" y="230"/>
                    <a:pt x="795" y="327"/>
                    <a:pt x="795" y="424"/>
                  </a:cubicBezTo>
                  <a:cubicBezTo>
                    <a:pt x="714" y="2192"/>
                    <a:pt x="422" y="3943"/>
                    <a:pt x="0" y="5629"/>
                  </a:cubicBezTo>
                  <a:lnTo>
                    <a:pt x="1379" y="2565"/>
                  </a:lnTo>
                  <a:cubicBezTo>
                    <a:pt x="1524" y="1803"/>
                    <a:pt x="1492" y="1040"/>
                    <a:pt x="1297" y="295"/>
                  </a:cubicBezTo>
                  <a:cubicBezTo>
                    <a:pt x="1281" y="165"/>
                    <a:pt x="1216" y="19"/>
                    <a:pt x="1087" y="3"/>
                  </a:cubicBezTo>
                  <a:cubicBezTo>
                    <a:pt x="1078" y="1"/>
                    <a:pt x="1070" y="1"/>
                    <a:pt x="1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2"/>
            <p:cNvSpPr/>
            <p:nvPr/>
          </p:nvSpPr>
          <p:spPr>
            <a:xfrm>
              <a:off x="1425463" y="3071100"/>
              <a:ext cx="428525" cy="158925"/>
            </a:xfrm>
            <a:custGeom>
              <a:rect b="b" l="l" r="r" t="t"/>
              <a:pathLst>
                <a:path extrusionOk="0" h="6357" w="17141">
                  <a:moveTo>
                    <a:pt x="4526" y="0"/>
                  </a:moveTo>
                  <a:cubicBezTo>
                    <a:pt x="4303" y="0"/>
                    <a:pt x="4080" y="29"/>
                    <a:pt x="3860" y="97"/>
                  </a:cubicBezTo>
                  <a:cubicBezTo>
                    <a:pt x="3519" y="194"/>
                    <a:pt x="3211" y="372"/>
                    <a:pt x="2871" y="518"/>
                  </a:cubicBezTo>
                  <a:cubicBezTo>
                    <a:pt x="2547" y="664"/>
                    <a:pt x="2157" y="583"/>
                    <a:pt x="1817" y="632"/>
                  </a:cubicBezTo>
                  <a:cubicBezTo>
                    <a:pt x="1411" y="664"/>
                    <a:pt x="1103" y="842"/>
                    <a:pt x="779" y="1053"/>
                  </a:cubicBezTo>
                  <a:cubicBezTo>
                    <a:pt x="487" y="1248"/>
                    <a:pt x="276" y="1605"/>
                    <a:pt x="130" y="1929"/>
                  </a:cubicBezTo>
                  <a:cubicBezTo>
                    <a:pt x="82" y="2091"/>
                    <a:pt x="17" y="2253"/>
                    <a:pt x="1" y="2432"/>
                  </a:cubicBezTo>
                  <a:cubicBezTo>
                    <a:pt x="1" y="2610"/>
                    <a:pt x="33" y="2788"/>
                    <a:pt x="163" y="2918"/>
                  </a:cubicBezTo>
                  <a:cubicBezTo>
                    <a:pt x="253" y="3009"/>
                    <a:pt x="385" y="3078"/>
                    <a:pt x="517" y="3078"/>
                  </a:cubicBezTo>
                  <a:cubicBezTo>
                    <a:pt x="550" y="3078"/>
                    <a:pt x="584" y="3074"/>
                    <a:pt x="617" y="3064"/>
                  </a:cubicBezTo>
                  <a:lnTo>
                    <a:pt x="617" y="3064"/>
                  </a:lnTo>
                  <a:cubicBezTo>
                    <a:pt x="536" y="3096"/>
                    <a:pt x="487" y="3242"/>
                    <a:pt x="439" y="3323"/>
                  </a:cubicBezTo>
                  <a:cubicBezTo>
                    <a:pt x="374" y="3469"/>
                    <a:pt x="341" y="3599"/>
                    <a:pt x="357" y="3761"/>
                  </a:cubicBezTo>
                  <a:cubicBezTo>
                    <a:pt x="374" y="3988"/>
                    <a:pt x="503" y="4199"/>
                    <a:pt x="682" y="4313"/>
                  </a:cubicBezTo>
                  <a:cubicBezTo>
                    <a:pt x="649" y="4394"/>
                    <a:pt x="617" y="4491"/>
                    <a:pt x="617" y="4572"/>
                  </a:cubicBezTo>
                  <a:cubicBezTo>
                    <a:pt x="617" y="4686"/>
                    <a:pt x="666" y="4783"/>
                    <a:pt x="730" y="4815"/>
                  </a:cubicBezTo>
                  <a:cubicBezTo>
                    <a:pt x="763" y="4848"/>
                    <a:pt x="811" y="4864"/>
                    <a:pt x="828" y="4896"/>
                  </a:cubicBezTo>
                  <a:cubicBezTo>
                    <a:pt x="893" y="4977"/>
                    <a:pt x="828" y="5058"/>
                    <a:pt x="811" y="5172"/>
                  </a:cubicBezTo>
                  <a:cubicBezTo>
                    <a:pt x="763" y="5318"/>
                    <a:pt x="860" y="5496"/>
                    <a:pt x="990" y="5577"/>
                  </a:cubicBezTo>
                  <a:cubicBezTo>
                    <a:pt x="1103" y="5642"/>
                    <a:pt x="1266" y="5691"/>
                    <a:pt x="1428" y="5707"/>
                  </a:cubicBezTo>
                  <a:cubicBezTo>
                    <a:pt x="1411" y="5707"/>
                    <a:pt x="1574" y="6080"/>
                    <a:pt x="1622" y="6113"/>
                  </a:cubicBezTo>
                  <a:cubicBezTo>
                    <a:pt x="1703" y="6242"/>
                    <a:pt x="1752" y="6323"/>
                    <a:pt x="1914" y="6340"/>
                  </a:cubicBezTo>
                  <a:cubicBezTo>
                    <a:pt x="1980" y="6352"/>
                    <a:pt x="2046" y="6357"/>
                    <a:pt x="2111" y="6357"/>
                  </a:cubicBezTo>
                  <a:cubicBezTo>
                    <a:pt x="2396" y="6357"/>
                    <a:pt x="2671" y="6254"/>
                    <a:pt x="2936" y="6161"/>
                  </a:cubicBezTo>
                  <a:cubicBezTo>
                    <a:pt x="3809" y="5870"/>
                    <a:pt x="4699" y="5798"/>
                    <a:pt x="5596" y="5798"/>
                  </a:cubicBezTo>
                  <a:cubicBezTo>
                    <a:pt x="6480" y="5798"/>
                    <a:pt x="7372" y="5868"/>
                    <a:pt x="8262" y="5868"/>
                  </a:cubicBezTo>
                  <a:cubicBezTo>
                    <a:pt x="8481" y="5868"/>
                    <a:pt x="8700" y="5864"/>
                    <a:pt x="8919" y="5853"/>
                  </a:cubicBezTo>
                  <a:cubicBezTo>
                    <a:pt x="10203" y="5785"/>
                    <a:pt x="11487" y="5752"/>
                    <a:pt x="12770" y="5752"/>
                  </a:cubicBezTo>
                  <a:cubicBezTo>
                    <a:pt x="13027" y="5752"/>
                    <a:pt x="13284" y="5753"/>
                    <a:pt x="13541" y="5756"/>
                  </a:cubicBezTo>
                  <a:cubicBezTo>
                    <a:pt x="13846" y="5756"/>
                    <a:pt x="14226" y="5809"/>
                    <a:pt x="14593" y="5809"/>
                  </a:cubicBezTo>
                  <a:cubicBezTo>
                    <a:pt x="14867" y="5809"/>
                    <a:pt x="15134" y="5779"/>
                    <a:pt x="15357" y="5675"/>
                  </a:cubicBezTo>
                  <a:cubicBezTo>
                    <a:pt x="15827" y="5448"/>
                    <a:pt x="16330" y="4961"/>
                    <a:pt x="16670" y="4604"/>
                  </a:cubicBezTo>
                  <a:cubicBezTo>
                    <a:pt x="16865" y="4394"/>
                    <a:pt x="17043" y="4150"/>
                    <a:pt x="17076" y="3875"/>
                  </a:cubicBezTo>
                  <a:cubicBezTo>
                    <a:pt x="17141" y="3486"/>
                    <a:pt x="16946" y="3113"/>
                    <a:pt x="16703" y="2821"/>
                  </a:cubicBezTo>
                  <a:cubicBezTo>
                    <a:pt x="16346" y="2383"/>
                    <a:pt x="15859" y="2091"/>
                    <a:pt x="15357" y="1896"/>
                  </a:cubicBezTo>
                  <a:cubicBezTo>
                    <a:pt x="15150" y="1825"/>
                    <a:pt x="14973" y="1800"/>
                    <a:pt x="14804" y="1800"/>
                  </a:cubicBezTo>
                  <a:cubicBezTo>
                    <a:pt x="14510" y="1800"/>
                    <a:pt x="14242" y="1877"/>
                    <a:pt x="13881" y="1929"/>
                  </a:cubicBezTo>
                  <a:cubicBezTo>
                    <a:pt x="13555" y="1974"/>
                    <a:pt x="13228" y="1994"/>
                    <a:pt x="12903" y="1994"/>
                  </a:cubicBezTo>
                  <a:cubicBezTo>
                    <a:pt x="11935" y="1994"/>
                    <a:pt x="10977" y="1815"/>
                    <a:pt x="10054" y="1572"/>
                  </a:cubicBezTo>
                  <a:cubicBezTo>
                    <a:pt x="8611" y="1199"/>
                    <a:pt x="7217" y="632"/>
                    <a:pt x="5773" y="226"/>
                  </a:cubicBezTo>
                  <a:cubicBezTo>
                    <a:pt x="5361" y="100"/>
                    <a:pt x="4943" y="0"/>
                    <a:pt x="452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1354938" y="2669325"/>
              <a:ext cx="1175250" cy="549125"/>
            </a:xfrm>
            <a:custGeom>
              <a:rect b="b" l="l" r="r" t="t"/>
              <a:pathLst>
                <a:path extrusionOk="0" h="21965" w="47010">
                  <a:moveTo>
                    <a:pt x="32772" y="1"/>
                  </a:moveTo>
                  <a:cubicBezTo>
                    <a:pt x="32529" y="779"/>
                    <a:pt x="31864" y="1509"/>
                    <a:pt x="31053" y="1655"/>
                  </a:cubicBezTo>
                  <a:cubicBezTo>
                    <a:pt x="30284" y="1793"/>
                    <a:pt x="28366" y="1852"/>
                    <a:pt x="26120" y="1852"/>
                  </a:cubicBezTo>
                  <a:cubicBezTo>
                    <a:pt x="22067" y="1852"/>
                    <a:pt x="16944" y="1662"/>
                    <a:pt x="15567" y="1411"/>
                  </a:cubicBezTo>
                  <a:cubicBezTo>
                    <a:pt x="14756" y="1266"/>
                    <a:pt x="13459" y="1087"/>
                    <a:pt x="14091" y="1"/>
                  </a:cubicBezTo>
                  <a:lnTo>
                    <a:pt x="14091" y="1"/>
                  </a:lnTo>
                  <a:cubicBezTo>
                    <a:pt x="13637" y="98"/>
                    <a:pt x="13005" y="844"/>
                    <a:pt x="13070" y="1314"/>
                  </a:cubicBezTo>
                  <a:cubicBezTo>
                    <a:pt x="13135" y="1784"/>
                    <a:pt x="13297" y="2271"/>
                    <a:pt x="13086" y="2676"/>
                  </a:cubicBezTo>
                  <a:cubicBezTo>
                    <a:pt x="12924" y="2968"/>
                    <a:pt x="12583" y="3195"/>
                    <a:pt x="12551" y="3568"/>
                  </a:cubicBezTo>
                  <a:cubicBezTo>
                    <a:pt x="12519" y="3779"/>
                    <a:pt x="12665" y="4006"/>
                    <a:pt x="12713" y="4233"/>
                  </a:cubicBezTo>
                  <a:cubicBezTo>
                    <a:pt x="12827" y="4800"/>
                    <a:pt x="12356" y="5319"/>
                    <a:pt x="11983" y="5773"/>
                  </a:cubicBezTo>
                  <a:cubicBezTo>
                    <a:pt x="11594" y="6211"/>
                    <a:pt x="11254" y="6860"/>
                    <a:pt x="11578" y="7346"/>
                  </a:cubicBezTo>
                  <a:cubicBezTo>
                    <a:pt x="11472" y="7369"/>
                    <a:pt x="11381" y="7379"/>
                    <a:pt x="11299" y="7379"/>
                  </a:cubicBezTo>
                  <a:cubicBezTo>
                    <a:pt x="10972" y="7379"/>
                    <a:pt x="10800" y="7220"/>
                    <a:pt x="10411" y="7103"/>
                  </a:cubicBezTo>
                  <a:cubicBezTo>
                    <a:pt x="9875" y="6941"/>
                    <a:pt x="9324" y="6827"/>
                    <a:pt x="8773" y="6681"/>
                  </a:cubicBezTo>
                  <a:cubicBezTo>
                    <a:pt x="7569" y="6395"/>
                    <a:pt x="6285" y="6147"/>
                    <a:pt x="5039" y="6147"/>
                  </a:cubicBezTo>
                  <a:cubicBezTo>
                    <a:pt x="3399" y="6147"/>
                    <a:pt x="1826" y="6577"/>
                    <a:pt x="600" y="7914"/>
                  </a:cubicBezTo>
                  <a:cubicBezTo>
                    <a:pt x="0" y="8562"/>
                    <a:pt x="97" y="8952"/>
                    <a:pt x="406" y="9698"/>
                  </a:cubicBezTo>
                  <a:cubicBezTo>
                    <a:pt x="681" y="10379"/>
                    <a:pt x="1054" y="10979"/>
                    <a:pt x="1492" y="11546"/>
                  </a:cubicBezTo>
                  <a:cubicBezTo>
                    <a:pt x="2368" y="12649"/>
                    <a:pt x="3519" y="13508"/>
                    <a:pt x="4784" y="14124"/>
                  </a:cubicBezTo>
                  <a:cubicBezTo>
                    <a:pt x="7119" y="15259"/>
                    <a:pt x="9730" y="15600"/>
                    <a:pt x="12308" y="15827"/>
                  </a:cubicBezTo>
                  <a:cubicBezTo>
                    <a:pt x="14870" y="16054"/>
                    <a:pt x="17497" y="16151"/>
                    <a:pt x="19962" y="16881"/>
                  </a:cubicBezTo>
                  <a:cubicBezTo>
                    <a:pt x="18762" y="17368"/>
                    <a:pt x="17545" y="17789"/>
                    <a:pt x="16329" y="18259"/>
                  </a:cubicBezTo>
                  <a:cubicBezTo>
                    <a:pt x="16151" y="18324"/>
                    <a:pt x="15972" y="18405"/>
                    <a:pt x="15875" y="18567"/>
                  </a:cubicBezTo>
                  <a:cubicBezTo>
                    <a:pt x="15729" y="18778"/>
                    <a:pt x="15794" y="19070"/>
                    <a:pt x="15843" y="19330"/>
                  </a:cubicBezTo>
                  <a:cubicBezTo>
                    <a:pt x="15843" y="19378"/>
                    <a:pt x="15875" y="19411"/>
                    <a:pt x="15875" y="19459"/>
                  </a:cubicBezTo>
                  <a:cubicBezTo>
                    <a:pt x="16054" y="20319"/>
                    <a:pt x="16086" y="21729"/>
                    <a:pt x="17027" y="21924"/>
                  </a:cubicBezTo>
                  <a:cubicBezTo>
                    <a:pt x="17172" y="21953"/>
                    <a:pt x="17323" y="21965"/>
                    <a:pt x="17476" y="21965"/>
                  </a:cubicBezTo>
                  <a:cubicBezTo>
                    <a:pt x="18089" y="21965"/>
                    <a:pt x="18745" y="21778"/>
                    <a:pt x="19329" y="21778"/>
                  </a:cubicBezTo>
                  <a:cubicBezTo>
                    <a:pt x="24096" y="21535"/>
                    <a:pt x="28961" y="21048"/>
                    <a:pt x="33680" y="20270"/>
                  </a:cubicBezTo>
                  <a:cubicBezTo>
                    <a:pt x="36388" y="19816"/>
                    <a:pt x="38999" y="18859"/>
                    <a:pt x="41301" y="17432"/>
                  </a:cubicBezTo>
                  <a:cubicBezTo>
                    <a:pt x="43442" y="16103"/>
                    <a:pt x="45923" y="14205"/>
                    <a:pt x="46636" y="11692"/>
                  </a:cubicBezTo>
                  <a:cubicBezTo>
                    <a:pt x="47009" y="10573"/>
                    <a:pt x="46944" y="9357"/>
                    <a:pt x="46328" y="8433"/>
                  </a:cubicBezTo>
                  <a:cubicBezTo>
                    <a:pt x="45923" y="7784"/>
                    <a:pt x="45274" y="7330"/>
                    <a:pt x="44577" y="7071"/>
                  </a:cubicBezTo>
                  <a:cubicBezTo>
                    <a:pt x="43543" y="6392"/>
                    <a:pt x="42353" y="6152"/>
                    <a:pt x="41122" y="6152"/>
                  </a:cubicBezTo>
                  <a:cubicBezTo>
                    <a:pt x="39881" y="6152"/>
                    <a:pt x="38598" y="6397"/>
                    <a:pt x="37393" y="6681"/>
                  </a:cubicBezTo>
                  <a:cubicBezTo>
                    <a:pt x="36842" y="6827"/>
                    <a:pt x="36307" y="6941"/>
                    <a:pt x="35755" y="7103"/>
                  </a:cubicBezTo>
                  <a:cubicBezTo>
                    <a:pt x="35366" y="7220"/>
                    <a:pt x="35194" y="7379"/>
                    <a:pt x="34875" y="7379"/>
                  </a:cubicBezTo>
                  <a:cubicBezTo>
                    <a:pt x="34796" y="7379"/>
                    <a:pt x="34707" y="7369"/>
                    <a:pt x="34604" y="7346"/>
                  </a:cubicBezTo>
                  <a:cubicBezTo>
                    <a:pt x="34928" y="6860"/>
                    <a:pt x="34572" y="6211"/>
                    <a:pt x="34199" y="5773"/>
                  </a:cubicBezTo>
                  <a:cubicBezTo>
                    <a:pt x="33810" y="5319"/>
                    <a:pt x="33339" y="4817"/>
                    <a:pt x="33469" y="4233"/>
                  </a:cubicBezTo>
                  <a:cubicBezTo>
                    <a:pt x="33501" y="4006"/>
                    <a:pt x="33647" y="3811"/>
                    <a:pt x="33631" y="3568"/>
                  </a:cubicBezTo>
                  <a:cubicBezTo>
                    <a:pt x="33599" y="3211"/>
                    <a:pt x="33242" y="3001"/>
                    <a:pt x="33080" y="2676"/>
                  </a:cubicBezTo>
                  <a:cubicBezTo>
                    <a:pt x="32869" y="2271"/>
                    <a:pt x="33015" y="1752"/>
                    <a:pt x="33096" y="1314"/>
                  </a:cubicBezTo>
                  <a:cubicBezTo>
                    <a:pt x="33161" y="844"/>
                    <a:pt x="33226" y="98"/>
                    <a:pt x="327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2"/>
            <p:cNvSpPr/>
            <p:nvPr/>
          </p:nvSpPr>
          <p:spPr>
            <a:xfrm>
              <a:off x="2010438" y="3071100"/>
              <a:ext cx="428925" cy="158925"/>
            </a:xfrm>
            <a:custGeom>
              <a:rect b="b" l="l" r="r" t="t"/>
              <a:pathLst>
                <a:path extrusionOk="0" h="6357" w="17157">
                  <a:moveTo>
                    <a:pt x="12616" y="0"/>
                  </a:moveTo>
                  <a:cubicBezTo>
                    <a:pt x="12201" y="0"/>
                    <a:pt x="11785" y="100"/>
                    <a:pt x="11384" y="226"/>
                  </a:cubicBezTo>
                  <a:cubicBezTo>
                    <a:pt x="9941" y="632"/>
                    <a:pt x="8546" y="1199"/>
                    <a:pt x="7103" y="1572"/>
                  </a:cubicBezTo>
                  <a:cubicBezTo>
                    <a:pt x="6193" y="1815"/>
                    <a:pt x="5228" y="1994"/>
                    <a:pt x="4257" y="1994"/>
                  </a:cubicBezTo>
                  <a:cubicBezTo>
                    <a:pt x="3930" y="1994"/>
                    <a:pt x="3603" y="1974"/>
                    <a:pt x="3276" y="1929"/>
                  </a:cubicBezTo>
                  <a:cubicBezTo>
                    <a:pt x="2916" y="1877"/>
                    <a:pt x="2640" y="1800"/>
                    <a:pt x="2342" y="1800"/>
                  </a:cubicBezTo>
                  <a:cubicBezTo>
                    <a:pt x="2171" y="1800"/>
                    <a:pt x="1992" y="1825"/>
                    <a:pt x="1784" y="1896"/>
                  </a:cubicBezTo>
                  <a:cubicBezTo>
                    <a:pt x="1282" y="2091"/>
                    <a:pt x="795" y="2383"/>
                    <a:pt x="455" y="2821"/>
                  </a:cubicBezTo>
                  <a:cubicBezTo>
                    <a:pt x="212" y="3113"/>
                    <a:pt x="1" y="3486"/>
                    <a:pt x="66" y="3875"/>
                  </a:cubicBezTo>
                  <a:cubicBezTo>
                    <a:pt x="98" y="4150"/>
                    <a:pt x="293" y="4394"/>
                    <a:pt x="471" y="4604"/>
                  </a:cubicBezTo>
                  <a:cubicBezTo>
                    <a:pt x="811" y="4961"/>
                    <a:pt x="1330" y="5448"/>
                    <a:pt x="1784" y="5675"/>
                  </a:cubicBezTo>
                  <a:cubicBezTo>
                    <a:pt x="2014" y="5779"/>
                    <a:pt x="2282" y="5809"/>
                    <a:pt x="2557" y="5809"/>
                  </a:cubicBezTo>
                  <a:cubicBezTo>
                    <a:pt x="2923" y="5809"/>
                    <a:pt x="3302" y="5756"/>
                    <a:pt x="3617" y="5756"/>
                  </a:cubicBezTo>
                  <a:cubicBezTo>
                    <a:pt x="3874" y="5753"/>
                    <a:pt x="4130" y="5752"/>
                    <a:pt x="4387" y="5752"/>
                  </a:cubicBezTo>
                  <a:cubicBezTo>
                    <a:pt x="5671" y="5752"/>
                    <a:pt x="6954" y="5785"/>
                    <a:pt x="8238" y="5853"/>
                  </a:cubicBezTo>
                  <a:cubicBezTo>
                    <a:pt x="8457" y="5864"/>
                    <a:pt x="8676" y="5868"/>
                    <a:pt x="8895" y="5868"/>
                  </a:cubicBezTo>
                  <a:cubicBezTo>
                    <a:pt x="9786" y="5868"/>
                    <a:pt x="10677" y="5798"/>
                    <a:pt x="11561" y="5798"/>
                  </a:cubicBezTo>
                  <a:cubicBezTo>
                    <a:pt x="12459" y="5798"/>
                    <a:pt x="13348" y="5870"/>
                    <a:pt x="14222" y="6161"/>
                  </a:cubicBezTo>
                  <a:cubicBezTo>
                    <a:pt x="14486" y="6254"/>
                    <a:pt x="14761" y="6357"/>
                    <a:pt x="15038" y="6357"/>
                  </a:cubicBezTo>
                  <a:cubicBezTo>
                    <a:pt x="15101" y="6357"/>
                    <a:pt x="15164" y="6352"/>
                    <a:pt x="15227" y="6340"/>
                  </a:cubicBezTo>
                  <a:cubicBezTo>
                    <a:pt x="15389" y="6323"/>
                    <a:pt x="15454" y="6242"/>
                    <a:pt x="15535" y="6113"/>
                  </a:cubicBezTo>
                  <a:cubicBezTo>
                    <a:pt x="15568" y="6080"/>
                    <a:pt x="15730" y="5707"/>
                    <a:pt x="15714" y="5707"/>
                  </a:cubicBezTo>
                  <a:cubicBezTo>
                    <a:pt x="15876" y="5691"/>
                    <a:pt x="16038" y="5642"/>
                    <a:pt x="16151" y="5577"/>
                  </a:cubicBezTo>
                  <a:cubicBezTo>
                    <a:pt x="16281" y="5496"/>
                    <a:pt x="16378" y="5318"/>
                    <a:pt x="16346" y="5172"/>
                  </a:cubicBezTo>
                  <a:cubicBezTo>
                    <a:pt x="16314" y="5058"/>
                    <a:pt x="16265" y="4977"/>
                    <a:pt x="16314" y="4896"/>
                  </a:cubicBezTo>
                  <a:cubicBezTo>
                    <a:pt x="16346" y="4864"/>
                    <a:pt x="16378" y="4848"/>
                    <a:pt x="16427" y="4815"/>
                  </a:cubicBezTo>
                  <a:cubicBezTo>
                    <a:pt x="16476" y="4783"/>
                    <a:pt x="16524" y="4653"/>
                    <a:pt x="16524" y="4572"/>
                  </a:cubicBezTo>
                  <a:cubicBezTo>
                    <a:pt x="16524" y="4491"/>
                    <a:pt x="16508" y="4394"/>
                    <a:pt x="16459" y="4313"/>
                  </a:cubicBezTo>
                  <a:cubicBezTo>
                    <a:pt x="16638" y="4199"/>
                    <a:pt x="16768" y="3988"/>
                    <a:pt x="16784" y="3761"/>
                  </a:cubicBezTo>
                  <a:cubicBezTo>
                    <a:pt x="16800" y="3599"/>
                    <a:pt x="16768" y="3469"/>
                    <a:pt x="16703" y="3323"/>
                  </a:cubicBezTo>
                  <a:cubicBezTo>
                    <a:pt x="16670" y="3242"/>
                    <a:pt x="16605" y="3096"/>
                    <a:pt x="16524" y="3064"/>
                  </a:cubicBezTo>
                  <a:lnTo>
                    <a:pt x="16524" y="3064"/>
                  </a:lnTo>
                  <a:cubicBezTo>
                    <a:pt x="16557" y="3074"/>
                    <a:pt x="16591" y="3078"/>
                    <a:pt x="16625" y="3078"/>
                  </a:cubicBezTo>
                  <a:cubicBezTo>
                    <a:pt x="16757" y="3078"/>
                    <a:pt x="16891" y="3009"/>
                    <a:pt x="16995" y="2918"/>
                  </a:cubicBezTo>
                  <a:cubicBezTo>
                    <a:pt x="17108" y="2788"/>
                    <a:pt x="17157" y="2610"/>
                    <a:pt x="17157" y="2432"/>
                  </a:cubicBezTo>
                  <a:cubicBezTo>
                    <a:pt x="17141" y="2253"/>
                    <a:pt x="17076" y="2091"/>
                    <a:pt x="17011" y="1929"/>
                  </a:cubicBezTo>
                  <a:cubicBezTo>
                    <a:pt x="16865" y="1605"/>
                    <a:pt x="16670" y="1248"/>
                    <a:pt x="16362" y="1053"/>
                  </a:cubicBezTo>
                  <a:cubicBezTo>
                    <a:pt x="16038" y="842"/>
                    <a:pt x="15730" y="664"/>
                    <a:pt x="15324" y="632"/>
                  </a:cubicBezTo>
                  <a:cubicBezTo>
                    <a:pt x="14984" y="583"/>
                    <a:pt x="14595" y="664"/>
                    <a:pt x="14270" y="518"/>
                  </a:cubicBezTo>
                  <a:cubicBezTo>
                    <a:pt x="13930" y="372"/>
                    <a:pt x="13622" y="194"/>
                    <a:pt x="13281" y="97"/>
                  </a:cubicBezTo>
                  <a:cubicBezTo>
                    <a:pt x="13061" y="29"/>
                    <a:pt x="12838" y="0"/>
                    <a:pt x="126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2"/>
            <p:cNvSpPr/>
            <p:nvPr/>
          </p:nvSpPr>
          <p:spPr>
            <a:xfrm>
              <a:off x="1335463" y="2838325"/>
              <a:ext cx="781225" cy="379725"/>
            </a:xfrm>
            <a:custGeom>
              <a:rect b="b" l="l" r="r" t="t"/>
              <a:pathLst>
                <a:path extrusionOk="0" h="15189" w="31249">
                  <a:moveTo>
                    <a:pt x="4180" y="1"/>
                  </a:moveTo>
                  <a:cubicBezTo>
                    <a:pt x="4128" y="1"/>
                    <a:pt x="4075" y="1"/>
                    <a:pt x="4022" y="3"/>
                  </a:cubicBezTo>
                  <a:cubicBezTo>
                    <a:pt x="2725" y="51"/>
                    <a:pt x="1379" y="586"/>
                    <a:pt x="682" y="1689"/>
                  </a:cubicBezTo>
                  <a:cubicBezTo>
                    <a:pt x="66" y="2613"/>
                    <a:pt x="1" y="3829"/>
                    <a:pt x="309" y="4916"/>
                  </a:cubicBezTo>
                  <a:cubicBezTo>
                    <a:pt x="1022" y="7429"/>
                    <a:pt x="3520" y="9326"/>
                    <a:pt x="5644" y="10640"/>
                  </a:cubicBezTo>
                  <a:cubicBezTo>
                    <a:pt x="7946" y="12083"/>
                    <a:pt x="10573" y="13040"/>
                    <a:pt x="13265" y="13478"/>
                  </a:cubicBezTo>
                  <a:cubicBezTo>
                    <a:pt x="17984" y="14272"/>
                    <a:pt x="22849" y="14759"/>
                    <a:pt x="27616" y="15002"/>
                  </a:cubicBezTo>
                  <a:cubicBezTo>
                    <a:pt x="28200" y="15002"/>
                    <a:pt x="28856" y="15189"/>
                    <a:pt x="29469" y="15189"/>
                  </a:cubicBezTo>
                  <a:cubicBezTo>
                    <a:pt x="29622" y="15189"/>
                    <a:pt x="29773" y="15177"/>
                    <a:pt x="29919" y="15148"/>
                  </a:cubicBezTo>
                  <a:cubicBezTo>
                    <a:pt x="30859" y="14937"/>
                    <a:pt x="30891" y="13543"/>
                    <a:pt x="31086" y="12667"/>
                  </a:cubicBezTo>
                  <a:cubicBezTo>
                    <a:pt x="31102" y="12634"/>
                    <a:pt x="31102" y="12586"/>
                    <a:pt x="31118" y="12586"/>
                  </a:cubicBezTo>
                  <a:cubicBezTo>
                    <a:pt x="31183" y="12326"/>
                    <a:pt x="31248" y="12051"/>
                    <a:pt x="31102" y="11824"/>
                  </a:cubicBezTo>
                  <a:cubicBezTo>
                    <a:pt x="31005" y="11662"/>
                    <a:pt x="30810" y="11580"/>
                    <a:pt x="30632" y="11516"/>
                  </a:cubicBezTo>
                  <a:cubicBezTo>
                    <a:pt x="28686" y="10786"/>
                    <a:pt x="26724" y="10121"/>
                    <a:pt x="24892" y="9148"/>
                  </a:cubicBezTo>
                  <a:cubicBezTo>
                    <a:pt x="23027" y="8127"/>
                    <a:pt x="21162" y="7137"/>
                    <a:pt x="19297" y="6148"/>
                  </a:cubicBezTo>
                  <a:cubicBezTo>
                    <a:pt x="15552" y="4186"/>
                    <a:pt x="11741" y="2321"/>
                    <a:pt x="7784" y="813"/>
                  </a:cubicBezTo>
                  <a:cubicBezTo>
                    <a:pt x="6618" y="362"/>
                    <a:pt x="5421" y="1"/>
                    <a:pt x="418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1465188" y="2835775"/>
              <a:ext cx="688800" cy="283550"/>
            </a:xfrm>
            <a:custGeom>
              <a:rect b="b" l="l" r="r" t="t"/>
              <a:pathLst>
                <a:path extrusionOk="0" h="11342" w="27552">
                  <a:moveTo>
                    <a:pt x="82" y="1"/>
                  </a:moveTo>
                  <a:cubicBezTo>
                    <a:pt x="57" y="1"/>
                    <a:pt x="45" y="16"/>
                    <a:pt x="33" y="40"/>
                  </a:cubicBezTo>
                  <a:cubicBezTo>
                    <a:pt x="1" y="88"/>
                    <a:pt x="33" y="105"/>
                    <a:pt x="66" y="121"/>
                  </a:cubicBezTo>
                  <a:cubicBezTo>
                    <a:pt x="5222" y="1823"/>
                    <a:pt x="10217" y="4013"/>
                    <a:pt x="14984" y="6639"/>
                  </a:cubicBezTo>
                  <a:cubicBezTo>
                    <a:pt x="15438" y="6883"/>
                    <a:pt x="15892" y="7142"/>
                    <a:pt x="16346" y="7385"/>
                  </a:cubicBezTo>
                  <a:cubicBezTo>
                    <a:pt x="17822" y="8212"/>
                    <a:pt x="19362" y="9088"/>
                    <a:pt x="20951" y="9769"/>
                  </a:cubicBezTo>
                  <a:cubicBezTo>
                    <a:pt x="23335" y="10807"/>
                    <a:pt x="25459" y="11342"/>
                    <a:pt x="27470" y="11342"/>
                  </a:cubicBezTo>
                  <a:cubicBezTo>
                    <a:pt x="27519" y="11342"/>
                    <a:pt x="27551" y="11293"/>
                    <a:pt x="27551" y="11277"/>
                  </a:cubicBezTo>
                  <a:cubicBezTo>
                    <a:pt x="27551" y="11228"/>
                    <a:pt x="27535" y="11212"/>
                    <a:pt x="27486" y="11212"/>
                  </a:cubicBezTo>
                  <a:cubicBezTo>
                    <a:pt x="25492" y="11212"/>
                    <a:pt x="23384" y="10693"/>
                    <a:pt x="21000" y="9655"/>
                  </a:cubicBezTo>
                  <a:cubicBezTo>
                    <a:pt x="19427" y="8942"/>
                    <a:pt x="17887" y="8099"/>
                    <a:pt x="16411" y="7256"/>
                  </a:cubicBezTo>
                  <a:cubicBezTo>
                    <a:pt x="15957" y="7012"/>
                    <a:pt x="15487" y="6753"/>
                    <a:pt x="15049" y="6510"/>
                  </a:cubicBezTo>
                  <a:cubicBezTo>
                    <a:pt x="10281" y="3915"/>
                    <a:pt x="5255" y="1710"/>
                    <a:pt x="114" y="7"/>
                  </a:cubicBezTo>
                  <a:cubicBezTo>
                    <a:pt x="101" y="3"/>
                    <a:pt x="91" y="1"/>
                    <a:pt x="82" y="1"/>
                  </a:cubicBezTo>
                  <a:close/>
                </a:path>
              </a:pathLst>
            </a:custGeom>
            <a:solidFill>
              <a:srgbClr val="3E1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2"/>
            <p:cNvSpPr/>
            <p:nvPr/>
          </p:nvSpPr>
          <p:spPr>
            <a:xfrm>
              <a:off x="1935038" y="2842200"/>
              <a:ext cx="502300" cy="204175"/>
            </a:xfrm>
            <a:custGeom>
              <a:rect b="b" l="l" r="r" t="t"/>
              <a:pathLst>
                <a:path extrusionOk="0" h="8167" w="20092">
                  <a:moveTo>
                    <a:pt x="19279" y="0"/>
                  </a:moveTo>
                  <a:cubicBezTo>
                    <a:pt x="15809" y="0"/>
                    <a:pt x="12531" y="1634"/>
                    <a:pt x="9746" y="3253"/>
                  </a:cubicBezTo>
                  <a:cubicBezTo>
                    <a:pt x="9227" y="3561"/>
                    <a:pt x="8676" y="3885"/>
                    <a:pt x="8157" y="4210"/>
                  </a:cubicBezTo>
                  <a:cubicBezTo>
                    <a:pt x="5595" y="5750"/>
                    <a:pt x="2952" y="7323"/>
                    <a:pt x="33" y="8036"/>
                  </a:cubicBezTo>
                  <a:cubicBezTo>
                    <a:pt x="17" y="8053"/>
                    <a:pt x="1" y="8085"/>
                    <a:pt x="1" y="8117"/>
                  </a:cubicBezTo>
                  <a:cubicBezTo>
                    <a:pt x="1" y="8134"/>
                    <a:pt x="33" y="8166"/>
                    <a:pt x="65" y="8166"/>
                  </a:cubicBezTo>
                  <a:cubicBezTo>
                    <a:pt x="3017" y="7436"/>
                    <a:pt x="5660" y="5847"/>
                    <a:pt x="8222" y="4307"/>
                  </a:cubicBezTo>
                  <a:cubicBezTo>
                    <a:pt x="8757" y="3999"/>
                    <a:pt x="9308" y="3658"/>
                    <a:pt x="9827" y="3350"/>
                  </a:cubicBezTo>
                  <a:cubicBezTo>
                    <a:pt x="12574" y="1744"/>
                    <a:pt x="15794" y="124"/>
                    <a:pt x="19204" y="124"/>
                  </a:cubicBezTo>
                  <a:cubicBezTo>
                    <a:pt x="19477" y="124"/>
                    <a:pt x="19751" y="134"/>
                    <a:pt x="20027" y="156"/>
                  </a:cubicBezTo>
                  <a:cubicBezTo>
                    <a:pt x="20043" y="156"/>
                    <a:pt x="20092" y="139"/>
                    <a:pt x="20092" y="91"/>
                  </a:cubicBezTo>
                  <a:cubicBezTo>
                    <a:pt x="20092" y="75"/>
                    <a:pt x="20059" y="26"/>
                    <a:pt x="20027" y="26"/>
                  </a:cubicBezTo>
                  <a:cubicBezTo>
                    <a:pt x="19777" y="9"/>
                    <a:pt x="19528" y="0"/>
                    <a:pt x="19279" y="0"/>
                  </a:cubicBezTo>
                  <a:close/>
                </a:path>
              </a:pathLst>
            </a:custGeom>
            <a:solidFill>
              <a:srgbClr val="3E1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2"/>
            <p:cNvSpPr/>
            <p:nvPr/>
          </p:nvSpPr>
          <p:spPr>
            <a:xfrm>
              <a:off x="2100838" y="2368575"/>
              <a:ext cx="239625" cy="260650"/>
            </a:xfrm>
            <a:custGeom>
              <a:rect b="b" l="l" r="r" t="t"/>
              <a:pathLst>
                <a:path extrusionOk="0" h="10426" w="9585">
                  <a:moveTo>
                    <a:pt x="54" y="1"/>
                  </a:moveTo>
                  <a:cubicBezTo>
                    <a:pt x="38" y="1"/>
                    <a:pt x="24" y="9"/>
                    <a:pt x="17" y="31"/>
                  </a:cubicBezTo>
                  <a:cubicBezTo>
                    <a:pt x="1" y="64"/>
                    <a:pt x="1" y="96"/>
                    <a:pt x="17" y="129"/>
                  </a:cubicBezTo>
                  <a:cubicBezTo>
                    <a:pt x="3309" y="3388"/>
                    <a:pt x="6487" y="6858"/>
                    <a:pt x="9471" y="10409"/>
                  </a:cubicBezTo>
                  <a:cubicBezTo>
                    <a:pt x="9471" y="10425"/>
                    <a:pt x="9487" y="10425"/>
                    <a:pt x="9503" y="10425"/>
                  </a:cubicBezTo>
                  <a:lnTo>
                    <a:pt x="9568" y="10425"/>
                  </a:lnTo>
                  <a:cubicBezTo>
                    <a:pt x="9584" y="10377"/>
                    <a:pt x="9584" y="10344"/>
                    <a:pt x="9568" y="10328"/>
                  </a:cubicBezTo>
                  <a:cubicBezTo>
                    <a:pt x="6584" y="6761"/>
                    <a:pt x="3406" y="3291"/>
                    <a:pt x="114" y="31"/>
                  </a:cubicBezTo>
                  <a:cubicBezTo>
                    <a:pt x="96" y="13"/>
                    <a:pt x="74"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1569388" y="2366750"/>
              <a:ext cx="243250" cy="258425"/>
            </a:xfrm>
            <a:custGeom>
              <a:rect b="b" l="l" r="r" t="t"/>
              <a:pathLst>
                <a:path extrusionOk="0" h="10337" w="9730">
                  <a:moveTo>
                    <a:pt x="9637" y="1"/>
                  </a:moveTo>
                  <a:cubicBezTo>
                    <a:pt x="9621" y="1"/>
                    <a:pt x="9607" y="9"/>
                    <a:pt x="9600" y="23"/>
                  </a:cubicBezTo>
                  <a:lnTo>
                    <a:pt x="4816" y="3720"/>
                  </a:lnTo>
                  <a:cubicBezTo>
                    <a:pt x="3746" y="4580"/>
                    <a:pt x="2627" y="5423"/>
                    <a:pt x="1719" y="6509"/>
                  </a:cubicBezTo>
                  <a:cubicBezTo>
                    <a:pt x="697" y="7693"/>
                    <a:pt x="114" y="8990"/>
                    <a:pt x="0" y="10255"/>
                  </a:cubicBezTo>
                  <a:cubicBezTo>
                    <a:pt x="0" y="10288"/>
                    <a:pt x="16" y="10336"/>
                    <a:pt x="49" y="10336"/>
                  </a:cubicBezTo>
                  <a:cubicBezTo>
                    <a:pt x="98" y="10336"/>
                    <a:pt x="114" y="10288"/>
                    <a:pt x="114" y="10271"/>
                  </a:cubicBezTo>
                  <a:cubicBezTo>
                    <a:pt x="243" y="9055"/>
                    <a:pt x="827" y="7774"/>
                    <a:pt x="1816" y="6607"/>
                  </a:cubicBezTo>
                  <a:cubicBezTo>
                    <a:pt x="2708" y="5553"/>
                    <a:pt x="3827" y="4677"/>
                    <a:pt x="4897" y="3850"/>
                  </a:cubicBezTo>
                  <a:lnTo>
                    <a:pt x="9681" y="137"/>
                  </a:lnTo>
                  <a:cubicBezTo>
                    <a:pt x="9730" y="104"/>
                    <a:pt x="9730" y="56"/>
                    <a:pt x="9697" y="39"/>
                  </a:cubicBezTo>
                  <a:cubicBezTo>
                    <a:pt x="9679" y="13"/>
                    <a:pt x="9656" y="1"/>
                    <a:pt x="96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52"/>
          <p:cNvGrpSpPr/>
          <p:nvPr/>
        </p:nvGrpSpPr>
        <p:grpSpPr>
          <a:xfrm>
            <a:off x="6144613" y="1612100"/>
            <a:ext cx="1642650" cy="1646775"/>
            <a:chOff x="5087338" y="1688300"/>
            <a:chExt cx="1642650" cy="1646775"/>
          </a:xfrm>
        </p:grpSpPr>
        <p:sp>
          <p:nvSpPr>
            <p:cNvPr id="920" name="Google Shape;920;p52"/>
            <p:cNvSpPr/>
            <p:nvPr/>
          </p:nvSpPr>
          <p:spPr>
            <a:xfrm>
              <a:off x="5486238" y="3095075"/>
              <a:ext cx="429325" cy="185200"/>
            </a:xfrm>
            <a:custGeom>
              <a:rect b="b" l="l" r="r" t="t"/>
              <a:pathLst>
                <a:path extrusionOk="0" h="7408" w="17173">
                  <a:moveTo>
                    <a:pt x="14792" y="1"/>
                  </a:moveTo>
                  <a:cubicBezTo>
                    <a:pt x="14330" y="1"/>
                    <a:pt x="14035" y="173"/>
                    <a:pt x="13557" y="370"/>
                  </a:cubicBezTo>
                  <a:cubicBezTo>
                    <a:pt x="12525" y="741"/>
                    <a:pt x="11423" y="868"/>
                    <a:pt x="10320" y="868"/>
                  </a:cubicBezTo>
                  <a:cubicBezTo>
                    <a:pt x="10123" y="868"/>
                    <a:pt x="9926" y="864"/>
                    <a:pt x="9730" y="856"/>
                  </a:cubicBezTo>
                  <a:cubicBezTo>
                    <a:pt x="8222" y="808"/>
                    <a:pt x="6730" y="565"/>
                    <a:pt x="5206" y="483"/>
                  </a:cubicBezTo>
                  <a:cubicBezTo>
                    <a:pt x="5041" y="471"/>
                    <a:pt x="4874" y="463"/>
                    <a:pt x="4708" y="463"/>
                  </a:cubicBezTo>
                  <a:cubicBezTo>
                    <a:pt x="4219" y="463"/>
                    <a:pt x="3732" y="533"/>
                    <a:pt x="3309" y="775"/>
                  </a:cubicBezTo>
                  <a:cubicBezTo>
                    <a:pt x="3001" y="970"/>
                    <a:pt x="2725" y="1213"/>
                    <a:pt x="2433" y="1424"/>
                  </a:cubicBezTo>
                  <a:cubicBezTo>
                    <a:pt x="2125" y="1651"/>
                    <a:pt x="1768" y="1651"/>
                    <a:pt x="1428" y="1748"/>
                  </a:cubicBezTo>
                  <a:cubicBezTo>
                    <a:pt x="1022" y="1878"/>
                    <a:pt x="779" y="2121"/>
                    <a:pt x="487" y="2397"/>
                  </a:cubicBezTo>
                  <a:cubicBezTo>
                    <a:pt x="228" y="2673"/>
                    <a:pt x="98" y="3045"/>
                    <a:pt x="49" y="3418"/>
                  </a:cubicBezTo>
                  <a:cubicBezTo>
                    <a:pt x="1" y="3597"/>
                    <a:pt x="1" y="3759"/>
                    <a:pt x="17" y="3937"/>
                  </a:cubicBezTo>
                  <a:cubicBezTo>
                    <a:pt x="65" y="4132"/>
                    <a:pt x="147" y="4294"/>
                    <a:pt x="276" y="4391"/>
                  </a:cubicBezTo>
                  <a:cubicBezTo>
                    <a:pt x="359" y="4447"/>
                    <a:pt x="463" y="4476"/>
                    <a:pt x="561" y="4476"/>
                  </a:cubicBezTo>
                  <a:cubicBezTo>
                    <a:pt x="635" y="4476"/>
                    <a:pt x="707" y="4459"/>
                    <a:pt x="763" y="4424"/>
                  </a:cubicBezTo>
                  <a:lnTo>
                    <a:pt x="763" y="4424"/>
                  </a:lnTo>
                  <a:cubicBezTo>
                    <a:pt x="682" y="4489"/>
                    <a:pt x="665" y="4635"/>
                    <a:pt x="649" y="4732"/>
                  </a:cubicBezTo>
                  <a:cubicBezTo>
                    <a:pt x="601" y="4878"/>
                    <a:pt x="601" y="5040"/>
                    <a:pt x="665" y="5186"/>
                  </a:cubicBezTo>
                  <a:cubicBezTo>
                    <a:pt x="747" y="5381"/>
                    <a:pt x="909" y="5559"/>
                    <a:pt x="1120" y="5640"/>
                  </a:cubicBezTo>
                  <a:cubicBezTo>
                    <a:pt x="1087" y="5753"/>
                    <a:pt x="1087" y="5835"/>
                    <a:pt x="1120" y="5932"/>
                  </a:cubicBezTo>
                  <a:cubicBezTo>
                    <a:pt x="1136" y="6029"/>
                    <a:pt x="1201" y="6110"/>
                    <a:pt x="1282" y="6159"/>
                  </a:cubicBezTo>
                  <a:cubicBezTo>
                    <a:pt x="1314" y="6175"/>
                    <a:pt x="1363" y="6175"/>
                    <a:pt x="1395" y="6208"/>
                  </a:cubicBezTo>
                  <a:cubicBezTo>
                    <a:pt x="1460" y="6272"/>
                    <a:pt x="1444" y="6370"/>
                    <a:pt x="1444" y="6483"/>
                  </a:cubicBezTo>
                  <a:cubicBezTo>
                    <a:pt x="1444" y="6645"/>
                    <a:pt x="1557" y="6775"/>
                    <a:pt x="1719" y="6840"/>
                  </a:cubicBezTo>
                  <a:cubicBezTo>
                    <a:pt x="1817" y="6883"/>
                    <a:pt x="1928" y="6898"/>
                    <a:pt x="2035" y="6898"/>
                  </a:cubicBezTo>
                  <a:cubicBezTo>
                    <a:pt x="2089" y="6898"/>
                    <a:pt x="2141" y="6894"/>
                    <a:pt x="2190" y="6889"/>
                  </a:cubicBezTo>
                  <a:lnTo>
                    <a:pt x="2190" y="6889"/>
                  </a:lnTo>
                  <a:cubicBezTo>
                    <a:pt x="2176" y="6892"/>
                    <a:pt x="2417" y="7213"/>
                    <a:pt x="2449" y="7245"/>
                  </a:cubicBezTo>
                  <a:cubicBezTo>
                    <a:pt x="2579" y="7343"/>
                    <a:pt x="2628" y="7407"/>
                    <a:pt x="2790" y="7407"/>
                  </a:cubicBezTo>
                  <a:cubicBezTo>
                    <a:pt x="3146" y="7407"/>
                    <a:pt x="3471" y="7180"/>
                    <a:pt x="3746" y="7002"/>
                  </a:cubicBezTo>
                  <a:cubicBezTo>
                    <a:pt x="5530" y="5932"/>
                    <a:pt x="7622" y="5932"/>
                    <a:pt x="9568" y="5364"/>
                  </a:cubicBezTo>
                  <a:cubicBezTo>
                    <a:pt x="11060" y="4926"/>
                    <a:pt x="12568" y="4554"/>
                    <a:pt x="14092" y="4229"/>
                  </a:cubicBezTo>
                  <a:cubicBezTo>
                    <a:pt x="14627" y="4099"/>
                    <a:pt x="15405" y="4099"/>
                    <a:pt x="15843" y="3743"/>
                  </a:cubicBezTo>
                  <a:cubicBezTo>
                    <a:pt x="16249" y="3418"/>
                    <a:pt x="16638" y="2818"/>
                    <a:pt x="16897" y="2381"/>
                  </a:cubicBezTo>
                  <a:cubicBezTo>
                    <a:pt x="17043" y="2137"/>
                    <a:pt x="17173" y="1846"/>
                    <a:pt x="17140" y="1570"/>
                  </a:cubicBezTo>
                  <a:cubicBezTo>
                    <a:pt x="17124" y="1181"/>
                    <a:pt x="16849" y="856"/>
                    <a:pt x="16540" y="613"/>
                  </a:cubicBezTo>
                  <a:cubicBezTo>
                    <a:pt x="16086" y="289"/>
                    <a:pt x="15568" y="62"/>
                    <a:pt x="15016" y="13"/>
                  </a:cubicBezTo>
                  <a:cubicBezTo>
                    <a:pt x="14937" y="5"/>
                    <a:pt x="14862" y="1"/>
                    <a:pt x="147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5939463" y="3117700"/>
              <a:ext cx="420825" cy="217375"/>
            </a:xfrm>
            <a:custGeom>
              <a:rect b="b" l="l" r="r" t="t"/>
              <a:pathLst>
                <a:path extrusionOk="0" h="8695" w="16833">
                  <a:moveTo>
                    <a:pt x="2319" y="0"/>
                  </a:moveTo>
                  <a:cubicBezTo>
                    <a:pt x="1784" y="16"/>
                    <a:pt x="1217" y="162"/>
                    <a:pt x="747" y="438"/>
                  </a:cubicBezTo>
                  <a:cubicBezTo>
                    <a:pt x="422" y="649"/>
                    <a:pt x="98" y="924"/>
                    <a:pt x="33" y="1314"/>
                  </a:cubicBezTo>
                  <a:cubicBezTo>
                    <a:pt x="1" y="1605"/>
                    <a:pt x="82" y="1881"/>
                    <a:pt x="195" y="2140"/>
                  </a:cubicBezTo>
                  <a:cubicBezTo>
                    <a:pt x="406" y="2611"/>
                    <a:pt x="730" y="3243"/>
                    <a:pt x="1087" y="3600"/>
                  </a:cubicBezTo>
                  <a:cubicBezTo>
                    <a:pt x="1492" y="4038"/>
                    <a:pt x="2271" y="4119"/>
                    <a:pt x="2790" y="4297"/>
                  </a:cubicBezTo>
                  <a:cubicBezTo>
                    <a:pt x="4249" y="4784"/>
                    <a:pt x="5708" y="5335"/>
                    <a:pt x="7152" y="5919"/>
                  </a:cubicBezTo>
                  <a:cubicBezTo>
                    <a:pt x="9016" y="6681"/>
                    <a:pt x="11108" y="6924"/>
                    <a:pt x="12746" y="8189"/>
                  </a:cubicBezTo>
                  <a:cubicBezTo>
                    <a:pt x="13005" y="8383"/>
                    <a:pt x="13314" y="8659"/>
                    <a:pt x="13654" y="8692"/>
                  </a:cubicBezTo>
                  <a:cubicBezTo>
                    <a:pt x="13675" y="8694"/>
                    <a:pt x="13695" y="8695"/>
                    <a:pt x="13713" y="8695"/>
                  </a:cubicBezTo>
                  <a:cubicBezTo>
                    <a:pt x="13838" y="8695"/>
                    <a:pt x="13914" y="8649"/>
                    <a:pt x="14027" y="8578"/>
                  </a:cubicBezTo>
                  <a:cubicBezTo>
                    <a:pt x="14059" y="8546"/>
                    <a:pt x="14340" y="8265"/>
                    <a:pt x="14320" y="8254"/>
                  </a:cubicBezTo>
                  <a:lnTo>
                    <a:pt x="14320" y="8254"/>
                  </a:lnTo>
                  <a:cubicBezTo>
                    <a:pt x="14410" y="8274"/>
                    <a:pt x="14506" y="8288"/>
                    <a:pt x="14604" y="8288"/>
                  </a:cubicBezTo>
                  <a:cubicBezTo>
                    <a:pt x="14665" y="8288"/>
                    <a:pt x="14727" y="8282"/>
                    <a:pt x="14789" y="8270"/>
                  </a:cubicBezTo>
                  <a:cubicBezTo>
                    <a:pt x="14951" y="8221"/>
                    <a:pt x="15097" y="8108"/>
                    <a:pt x="15113" y="7946"/>
                  </a:cubicBezTo>
                  <a:cubicBezTo>
                    <a:pt x="15113" y="7865"/>
                    <a:pt x="15097" y="7767"/>
                    <a:pt x="15178" y="7702"/>
                  </a:cubicBezTo>
                  <a:cubicBezTo>
                    <a:pt x="15195" y="7686"/>
                    <a:pt x="15259" y="7686"/>
                    <a:pt x="15292" y="7654"/>
                  </a:cubicBezTo>
                  <a:cubicBezTo>
                    <a:pt x="15373" y="7638"/>
                    <a:pt x="15454" y="7540"/>
                    <a:pt x="15486" y="7459"/>
                  </a:cubicBezTo>
                  <a:cubicBezTo>
                    <a:pt x="15503" y="7362"/>
                    <a:pt x="15503" y="7281"/>
                    <a:pt x="15503" y="7167"/>
                  </a:cubicBezTo>
                  <a:cubicBezTo>
                    <a:pt x="15697" y="7119"/>
                    <a:pt x="15892" y="6973"/>
                    <a:pt x="15989" y="6762"/>
                  </a:cubicBezTo>
                  <a:cubicBezTo>
                    <a:pt x="16038" y="6632"/>
                    <a:pt x="16070" y="6470"/>
                    <a:pt x="16038" y="6324"/>
                  </a:cubicBezTo>
                  <a:cubicBezTo>
                    <a:pt x="16038" y="6243"/>
                    <a:pt x="16038" y="6081"/>
                    <a:pt x="15957" y="6016"/>
                  </a:cubicBezTo>
                  <a:lnTo>
                    <a:pt x="15957" y="6016"/>
                  </a:lnTo>
                  <a:cubicBezTo>
                    <a:pt x="16041" y="6067"/>
                    <a:pt x="16135" y="6091"/>
                    <a:pt x="16228" y="6091"/>
                  </a:cubicBezTo>
                  <a:cubicBezTo>
                    <a:pt x="16313" y="6091"/>
                    <a:pt x="16398" y="6071"/>
                    <a:pt x="16476" y="6032"/>
                  </a:cubicBezTo>
                  <a:cubicBezTo>
                    <a:pt x="16605" y="5951"/>
                    <a:pt x="16719" y="5789"/>
                    <a:pt x="16767" y="5627"/>
                  </a:cubicBezTo>
                  <a:cubicBezTo>
                    <a:pt x="16832" y="5465"/>
                    <a:pt x="16832" y="5286"/>
                    <a:pt x="16816" y="5108"/>
                  </a:cubicBezTo>
                  <a:cubicBezTo>
                    <a:pt x="16800" y="4735"/>
                    <a:pt x="16735" y="4330"/>
                    <a:pt x="16492" y="4054"/>
                  </a:cubicBezTo>
                  <a:cubicBezTo>
                    <a:pt x="16249" y="3746"/>
                    <a:pt x="16022" y="3470"/>
                    <a:pt x="15632" y="3308"/>
                  </a:cubicBezTo>
                  <a:cubicBezTo>
                    <a:pt x="15324" y="3162"/>
                    <a:pt x="14935" y="3097"/>
                    <a:pt x="14676" y="2854"/>
                  </a:cubicBezTo>
                  <a:cubicBezTo>
                    <a:pt x="14400" y="2611"/>
                    <a:pt x="14157" y="2351"/>
                    <a:pt x="13881" y="2124"/>
                  </a:cubicBezTo>
                  <a:cubicBezTo>
                    <a:pt x="13362" y="1735"/>
                    <a:pt x="12681" y="1654"/>
                    <a:pt x="12033" y="1622"/>
                  </a:cubicBezTo>
                  <a:cubicBezTo>
                    <a:pt x="10541" y="1541"/>
                    <a:pt x="9016" y="1622"/>
                    <a:pt x="7508" y="1524"/>
                  </a:cubicBezTo>
                  <a:cubicBezTo>
                    <a:pt x="6244" y="1411"/>
                    <a:pt x="4914" y="1168"/>
                    <a:pt x="3730" y="503"/>
                  </a:cubicBezTo>
                  <a:cubicBezTo>
                    <a:pt x="3211" y="243"/>
                    <a:pt x="2936" y="0"/>
                    <a:pt x="23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5359763" y="2639375"/>
              <a:ext cx="1162675" cy="580725"/>
            </a:xfrm>
            <a:custGeom>
              <a:rect b="b" l="l" r="r" t="t"/>
              <a:pathLst>
                <a:path extrusionOk="0" h="23229" w="46507">
                  <a:moveTo>
                    <a:pt x="3800" y="0"/>
                  </a:moveTo>
                  <a:cubicBezTo>
                    <a:pt x="2975" y="0"/>
                    <a:pt x="2169" y="222"/>
                    <a:pt x="1541" y="728"/>
                  </a:cubicBezTo>
                  <a:cubicBezTo>
                    <a:pt x="649" y="1410"/>
                    <a:pt x="195" y="2545"/>
                    <a:pt x="130" y="3663"/>
                  </a:cubicBezTo>
                  <a:cubicBezTo>
                    <a:pt x="0" y="6307"/>
                    <a:pt x="1735" y="8934"/>
                    <a:pt x="3341" y="10896"/>
                  </a:cubicBezTo>
                  <a:cubicBezTo>
                    <a:pt x="5076" y="13052"/>
                    <a:pt x="7265" y="14820"/>
                    <a:pt x="9681" y="16133"/>
                  </a:cubicBezTo>
                  <a:cubicBezTo>
                    <a:pt x="12340" y="17593"/>
                    <a:pt x="15097" y="18922"/>
                    <a:pt x="17870" y="20187"/>
                  </a:cubicBezTo>
                  <a:cubicBezTo>
                    <a:pt x="17870" y="20203"/>
                    <a:pt x="17886" y="20203"/>
                    <a:pt x="17886" y="20219"/>
                  </a:cubicBezTo>
                  <a:cubicBezTo>
                    <a:pt x="18273" y="21026"/>
                    <a:pt x="18612" y="22393"/>
                    <a:pt x="19556" y="22393"/>
                  </a:cubicBezTo>
                  <a:cubicBezTo>
                    <a:pt x="19561" y="22393"/>
                    <a:pt x="19567" y="22392"/>
                    <a:pt x="19573" y="22392"/>
                  </a:cubicBezTo>
                  <a:cubicBezTo>
                    <a:pt x="20270" y="22376"/>
                    <a:pt x="20935" y="21987"/>
                    <a:pt x="21599" y="21792"/>
                  </a:cubicBezTo>
                  <a:cubicBezTo>
                    <a:pt x="22021" y="21971"/>
                    <a:pt x="22459" y="22133"/>
                    <a:pt x="22880" y="22311"/>
                  </a:cubicBezTo>
                  <a:cubicBezTo>
                    <a:pt x="23594" y="22555"/>
                    <a:pt x="24291" y="23122"/>
                    <a:pt x="25053" y="23219"/>
                  </a:cubicBezTo>
                  <a:cubicBezTo>
                    <a:pt x="25097" y="23225"/>
                    <a:pt x="25140" y="23228"/>
                    <a:pt x="25181" y="23228"/>
                  </a:cubicBezTo>
                  <a:cubicBezTo>
                    <a:pt x="26039" y="23228"/>
                    <a:pt x="26503" y="21999"/>
                    <a:pt x="26967" y="21257"/>
                  </a:cubicBezTo>
                  <a:cubicBezTo>
                    <a:pt x="26999" y="21225"/>
                    <a:pt x="27015" y="21192"/>
                    <a:pt x="27032" y="21160"/>
                  </a:cubicBezTo>
                  <a:cubicBezTo>
                    <a:pt x="27178" y="20933"/>
                    <a:pt x="27340" y="20674"/>
                    <a:pt x="27259" y="20414"/>
                  </a:cubicBezTo>
                  <a:cubicBezTo>
                    <a:pt x="27242" y="20301"/>
                    <a:pt x="27161" y="20219"/>
                    <a:pt x="27097" y="20138"/>
                  </a:cubicBezTo>
                  <a:cubicBezTo>
                    <a:pt x="29967" y="19214"/>
                    <a:pt x="32853" y="18160"/>
                    <a:pt x="35626" y="17025"/>
                  </a:cubicBezTo>
                  <a:cubicBezTo>
                    <a:pt x="38172" y="15971"/>
                    <a:pt x="40539" y="14447"/>
                    <a:pt x="42501" y="12517"/>
                  </a:cubicBezTo>
                  <a:cubicBezTo>
                    <a:pt x="44301" y="10733"/>
                    <a:pt x="46312" y="8301"/>
                    <a:pt x="46474" y="5674"/>
                  </a:cubicBezTo>
                  <a:cubicBezTo>
                    <a:pt x="46507" y="4539"/>
                    <a:pt x="46166" y="3339"/>
                    <a:pt x="45371" y="2577"/>
                  </a:cubicBezTo>
                  <a:cubicBezTo>
                    <a:pt x="44668" y="1873"/>
                    <a:pt x="43663" y="1564"/>
                    <a:pt x="42651" y="1564"/>
                  </a:cubicBezTo>
                  <a:cubicBezTo>
                    <a:pt x="42334" y="1564"/>
                    <a:pt x="42016" y="1595"/>
                    <a:pt x="41707" y="1653"/>
                  </a:cubicBezTo>
                  <a:cubicBezTo>
                    <a:pt x="40426" y="1896"/>
                    <a:pt x="39258" y="2577"/>
                    <a:pt x="38188" y="3307"/>
                  </a:cubicBezTo>
                  <a:cubicBezTo>
                    <a:pt x="36647" y="4312"/>
                    <a:pt x="35139" y="5415"/>
                    <a:pt x="33664" y="6550"/>
                  </a:cubicBezTo>
                  <a:cubicBezTo>
                    <a:pt x="33615" y="6485"/>
                    <a:pt x="33567" y="6436"/>
                    <a:pt x="33485" y="6404"/>
                  </a:cubicBezTo>
                  <a:cubicBezTo>
                    <a:pt x="33421" y="6375"/>
                    <a:pt x="33356" y="6363"/>
                    <a:pt x="33291" y="6363"/>
                  </a:cubicBezTo>
                  <a:cubicBezTo>
                    <a:pt x="33060" y="6363"/>
                    <a:pt x="32837" y="6526"/>
                    <a:pt x="32723" y="6728"/>
                  </a:cubicBezTo>
                  <a:cubicBezTo>
                    <a:pt x="32626" y="6907"/>
                    <a:pt x="32594" y="7166"/>
                    <a:pt x="32545" y="7393"/>
                  </a:cubicBezTo>
                  <a:cubicBezTo>
                    <a:pt x="32448" y="7474"/>
                    <a:pt x="32318" y="7571"/>
                    <a:pt x="32221" y="7652"/>
                  </a:cubicBezTo>
                  <a:cubicBezTo>
                    <a:pt x="32038" y="7631"/>
                    <a:pt x="31851" y="7622"/>
                    <a:pt x="31661" y="7622"/>
                  </a:cubicBezTo>
                  <a:cubicBezTo>
                    <a:pt x="30708" y="7622"/>
                    <a:pt x="29689" y="7850"/>
                    <a:pt x="28783" y="7863"/>
                  </a:cubicBezTo>
                  <a:cubicBezTo>
                    <a:pt x="28660" y="7865"/>
                    <a:pt x="28538" y="7865"/>
                    <a:pt x="28415" y="7865"/>
                  </a:cubicBezTo>
                  <a:cubicBezTo>
                    <a:pt x="27175" y="7865"/>
                    <a:pt x="25936" y="7797"/>
                    <a:pt x="24697" y="7782"/>
                  </a:cubicBezTo>
                  <a:cubicBezTo>
                    <a:pt x="24579" y="7780"/>
                    <a:pt x="24458" y="7779"/>
                    <a:pt x="24335" y="7779"/>
                  </a:cubicBezTo>
                  <a:cubicBezTo>
                    <a:pt x="23347" y="7779"/>
                    <a:pt x="22203" y="7844"/>
                    <a:pt x="21051" y="7844"/>
                  </a:cubicBezTo>
                  <a:cubicBezTo>
                    <a:pt x="19250" y="7844"/>
                    <a:pt x="17431" y="7685"/>
                    <a:pt x="16167" y="6874"/>
                  </a:cubicBezTo>
                  <a:cubicBezTo>
                    <a:pt x="15934" y="6723"/>
                    <a:pt x="15651" y="6563"/>
                    <a:pt x="15390" y="6563"/>
                  </a:cubicBezTo>
                  <a:cubicBezTo>
                    <a:pt x="15288" y="6563"/>
                    <a:pt x="15188" y="6588"/>
                    <a:pt x="15097" y="6647"/>
                  </a:cubicBezTo>
                  <a:cubicBezTo>
                    <a:pt x="14692" y="6890"/>
                    <a:pt x="14805" y="7458"/>
                    <a:pt x="14789" y="7944"/>
                  </a:cubicBezTo>
                  <a:cubicBezTo>
                    <a:pt x="12827" y="5950"/>
                    <a:pt x="10784" y="4036"/>
                    <a:pt x="8611" y="2220"/>
                  </a:cubicBezTo>
                  <a:cubicBezTo>
                    <a:pt x="7589" y="1393"/>
                    <a:pt x="6519" y="599"/>
                    <a:pt x="5270" y="226"/>
                  </a:cubicBezTo>
                  <a:cubicBezTo>
                    <a:pt x="4796" y="80"/>
                    <a:pt x="4294" y="0"/>
                    <a:pt x="3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6483088" y="2594725"/>
              <a:ext cx="246900" cy="124100"/>
            </a:xfrm>
            <a:custGeom>
              <a:rect b="b" l="l" r="r" t="t"/>
              <a:pathLst>
                <a:path extrusionOk="0" h="4964" w="9876">
                  <a:moveTo>
                    <a:pt x="6568" y="1006"/>
                  </a:moveTo>
                  <a:cubicBezTo>
                    <a:pt x="6746" y="1525"/>
                    <a:pt x="6925" y="2044"/>
                    <a:pt x="7087" y="2547"/>
                  </a:cubicBezTo>
                  <a:cubicBezTo>
                    <a:pt x="7022" y="2547"/>
                    <a:pt x="6973" y="2531"/>
                    <a:pt x="6908" y="2531"/>
                  </a:cubicBezTo>
                  <a:cubicBezTo>
                    <a:pt x="6908" y="2514"/>
                    <a:pt x="6908" y="2514"/>
                    <a:pt x="6892" y="2498"/>
                  </a:cubicBezTo>
                  <a:cubicBezTo>
                    <a:pt x="6811" y="2304"/>
                    <a:pt x="6438" y="1655"/>
                    <a:pt x="6081" y="1201"/>
                  </a:cubicBezTo>
                  <a:cubicBezTo>
                    <a:pt x="6163" y="1152"/>
                    <a:pt x="6211" y="1136"/>
                    <a:pt x="6292" y="1088"/>
                  </a:cubicBezTo>
                  <a:cubicBezTo>
                    <a:pt x="6406" y="1071"/>
                    <a:pt x="6487" y="1055"/>
                    <a:pt x="6568" y="1006"/>
                  </a:cubicBezTo>
                  <a:close/>
                  <a:moveTo>
                    <a:pt x="6811" y="1"/>
                  </a:moveTo>
                  <a:cubicBezTo>
                    <a:pt x="6732" y="1"/>
                    <a:pt x="6671" y="37"/>
                    <a:pt x="6633" y="98"/>
                  </a:cubicBezTo>
                  <a:lnTo>
                    <a:pt x="6584" y="98"/>
                  </a:lnTo>
                  <a:cubicBezTo>
                    <a:pt x="6325" y="98"/>
                    <a:pt x="6081" y="228"/>
                    <a:pt x="5854" y="342"/>
                  </a:cubicBezTo>
                  <a:cubicBezTo>
                    <a:pt x="4930" y="812"/>
                    <a:pt x="3973" y="1282"/>
                    <a:pt x="3033" y="1736"/>
                  </a:cubicBezTo>
                  <a:cubicBezTo>
                    <a:pt x="2498" y="1996"/>
                    <a:pt x="1930" y="2287"/>
                    <a:pt x="1314" y="2401"/>
                  </a:cubicBezTo>
                  <a:cubicBezTo>
                    <a:pt x="730" y="2514"/>
                    <a:pt x="341" y="2806"/>
                    <a:pt x="147" y="3423"/>
                  </a:cubicBezTo>
                  <a:cubicBezTo>
                    <a:pt x="1" y="3812"/>
                    <a:pt x="65" y="4266"/>
                    <a:pt x="357" y="4558"/>
                  </a:cubicBezTo>
                  <a:cubicBezTo>
                    <a:pt x="577" y="4751"/>
                    <a:pt x="858" y="4811"/>
                    <a:pt x="1152" y="4811"/>
                  </a:cubicBezTo>
                  <a:cubicBezTo>
                    <a:pt x="1227" y="4811"/>
                    <a:pt x="1303" y="4807"/>
                    <a:pt x="1379" y="4801"/>
                  </a:cubicBezTo>
                  <a:cubicBezTo>
                    <a:pt x="1719" y="4768"/>
                    <a:pt x="2092" y="4655"/>
                    <a:pt x="2433" y="4639"/>
                  </a:cubicBezTo>
                  <a:cubicBezTo>
                    <a:pt x="2454" y="4638"/>
                    <a:pt x="2475" y="4638"/>
                    <a:pt x="2496" y="4638"/>
                  </a:cubicBezTo>
                  <a:cubicBezTo>
                    <a:pt x="3042" y="4638"/>
                    <a:pt x="3589" y="4836"/>
                    <a:pt x="4136" y="4914"/>
                  </a:cubicBezTo>
                  <a:cubicBezTo>
                    <a:pt x="4341" y="4947"/>
                    <a:pt x="4548" y="4964"/>
                    <a:pt x="4755" y="4964"/>
                  </a:cubicBezTo>
                  <a:cubicBezTo>
                    <a:pt x="5563" y="4964"/>
                    <a:pt x="6370" y="4717"/>
                    <a:pt x="7054" y="4266"/>
                  </a:cubicBezTo>
                  <a:cubicBezTo>
                    <a:pt x="7946" y="4136"/>
                    <a:pt x="9114" y="3795"/>
                    <a:pt x="9568" y="2985"/>
                  </a:cubicBezTo>
                  <a:cubicBezTo>
                    <a:pt x="9876" y="2271"/>
                    <a:pt x="9811" y="1379"/>
                    <a:pt x="9325" y="763"/>
                  </a:cubicBezTo>
                  <a:cubicBezTo>
                    <a:pt x="9243" y="650"/>
                    <a:pt x="9114" y="552"/>
                    <a:pt x="9000" y="488"/>
                  </a:cubicBezTo>
                  <a:cubicBezTo>
                    <a:pt x="8939" y="457"/>
                    <a:pt x="8867" y="441"/>
                    <a:pt x="8798" y="441"/>
                  </a:cubicBezTo>
                  <a:cubicBezTo>
                    <a:pt x="8720" y="441"/>
                    <a:pt x="8646" y="461"/>
                    <a:pt x="8595" y="504"/>
                  </a:cubicBezTo>
                  <a:cubicBezTo>
                    <a:pt x="8416" y="633"/>
                    <a:pt x="8384" y="893"/>
                    <a:pt x="8449" y="1088"/>
                  </a:cubicBezTo>
                  <a:cubicBezTo>
                    <a:pt x="8514" y="1396"/>
                    <a:pt x="8676" y="1687"/>
                    <a:pt x="8741" y="2012"/>
                  </a:cubicBezTo>
                  <a:cubicBezTo>
                    <a:pt x="8789" y="2304"/>
                    <a:pt x="8692" y="2693"/>
                    <a:pt x="8384" y="2823"/>
                  </a:cubicBezTo>
                  <a:cubicBezTo>
                    <a:pt x="8303" y="2855"/>
                    <a:pt x="8222" y="2871"/>
                    <a:pt x="8141" y="2904"/>
                  </a:cubicBezTo>
                  <a:cubicBezTo>
                    <a:pt x="8173" y="2579"/>
                    <a:pt x="8108" y="2223"/>
                    <a:pt x="8027" y="1931"/>
                  </a:cubicBezTo>
                  <a:cubicBezTo>
                    <a:pt x="7881" y="1412"/>
                    <a:pt x="7573" y="471"/>
                    <a:pt x="7135" y="147"/>
                  </a:cubicBezTo>
                  <a:cubicBezTo>
                    <a:pt x="7008" y="45"/>
                    <a:pt x="6898"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5087338" y="2528550"/>
              <a:ext cx="246500" cy="123800"/>
            </a:xfrm>
            <a:custGeom>
              <a:rect b="b" l="l" r="r" t="t"/>
              <a:pathLst>
                <a:path extrusionOk="0" h="4952" w="9860">
                  <a:moveTo>
                    <a:pt x="3227" y="1043"/>
                  </a:moveTo>
                  <a:cubicBezTo>
                    <a:pt x="3309" y="1075"/>
                    <a:pt x="3390" y="1108"/>
                    <a:pt x="3471" y="1124"/>
                  </a:cubicBezTo>
                  <a:cubicBezTo>
                    <a:pt x="3552" y="1172"/>
                    <a:pt x="3633" y="1189"/>
                    <a:pt x="3714" y="1221"/>
                  </a:cubicBezTo>
                  <a:cubicBezTo>
                    <a:pt x="3357" y="1675"/>
                    <a:pt x="2984" y="2340"/>
                    <a:pt x="2903" y="2518"/>
                  </a:cubicBezTo>
                  <a:cubicBezTo>
                    <a:pt x="2903" y="2551"/>
                    <a:pt x="2903" y="2551"/>
                    <a:pt x="2887" y="2567"/>
                  </a:cubicBezTo>
                  <a:cubicBezTo>
                    <a:pt x="2822" y="2567"/>
                    <a:pt x="2757" y="2583"/>
                    <a:pt x="2709" y="2583"/>
                  </a:cubicBezTo>
                  <a:cubicBezTo>
                    <a:pt x="2887" y="2081"/>
                    <a:pt x="3065" y="1545"/>
                    <a:pt x="3227" y="1043"/>
                  </a:cubicBezTo>
                  <a:close/>
                  <a:moveTo>
                    <a:pt x="3061" y="1"/>
                  </a:moveTo>
                  <a:cubicBezTo>
                    <a:pt x="2975" y="1"/>
                    <a:pt x="2869" y="40"/>
                    <a:pt x="2741" y="135"/>
                  </a:cubicBezTo>
                  <a:cubicBezTo>
                    <a:pt x="2271" y="459"/>
                    <a:pt x="1995" y="1416"/>
                    <a:pt x="1849" y="1918"/>
                  </a:cubicBezTo>
                  <a:cubicBezTo>
                    <a:pt x="1752" y="2226"/>
                    <a:pt x="1703" y="2567"/>
                    <a:pt x="1736" y="2891"/>
                  </a:cubicBezTo>
                  <a:cubicBezTo>
                    <a:pt x="1655" y="2875"/>
                    <a:pt x="1573" y="2826"/>
                    <a:pt x="1476" y="2810"/>
                  </a:cubicBezTo>
                  <a:cubicBezTo>
                    <a:pt x="1184" y="2680"/>
                    <a:pt x="1103" y="2324"/>
                    <a:pt x="1136" y="1999"/>
                  </a:cubicBezTo>
                  <a:cubicBezTo>
                    <a:pt x="1201" y="1691"/>
                    <a:pt x="1363" y="1416"/>
                    <a:pt x="1428" y="1091"/>
                  </a:cubicBezTo>
                  <a:cubicBezTo>
                    <a:pt x="1460" y="881"/>
                    <a:pt x="1444" y="621"/>
                    <a:pt x="1282" y="491"/>
                  </a:cubicBezTo>
                  <a:cubicBezTo>
                    <a:pt x="1213" y="449"/>
                    <a:pt x="1136" y="428"/>
                    <a:pt x="1061" y="428"/>
                  </a:cubicBezTo>
                  <a:cubicBezTo>
                    <a:pt x="994" y="428"/>
                    <a:pt x="930" y="445"/>
                    <a:pt x="876" y="475"/>
                  </a:cubicBezTo>
                  <a:cubicBezTo>
                    <a:pt x="746" y="540"/>
                    <a:pt x="633" y="637"/>
                    <a:pt x="552" y="767"/>
                  </a:cubicBezTo>
                  <a:cubicBezTo>
                    <a:pt x="65" y="1367"/>
                    <a:pt x="1" y="2275"/>
                    <a:pt x="390" y="2956"/>
                  </a:cubicBezTo>
                  <a:cubicBezTo>
                    <a:pt x="828" y="3767"/>
                    <a:pt x="2027" y="4107"/>
                    <a:pt x="2903" y="4253"/>
                  </a:cubicBezTo>
                  <a:cubicBezTo>
                    <a:pt x="3574" y="4705"/>
                    <a:pt x="4379" y="4951"/>
                    <a:pt x="5194" y="4951"/>
                  </a:cubicBezTo>
                  <a:cubicBezTo>
                    <a:pt x="5403" y="4951"/>
                    <a:pt x="5613" y="4935"/>
                    <a:pt x="5822" y="4902"/>
                  </a:cubicBezTo>
                  <a:cubicBezTo>
                    <a:pt x="6367" y="4793"/>
                    <a:pt x="6897" y="4609"/>
                    <a:pt x="7455" y="4609"/>
                  </a:cubicBezTo>
                  <a:cubicBezTo>
                    <a:pt x="7478" y="4609"/>
                    <a:pt x="7501" y="4609"/>
                    <a:pt x="7525" y="4610"/>
                  </a:cubicBezTo>
                  <a:cubicBezTo>
                    <a:pt x="7881" y="4626"/>
                    <a:pt x="8238" y="4740"/>
                    <a:pt x="8579" y="4772"/>
                  </a:cubicBezTo>
                  <a:cubicBezTo>
                    <a:pt x="8648" y="4782"/>
                    <a:pt x="8721" y="4787"/>
                    <a:pt x="8795" y="4787"/>
                  </a:cubicBezTo>
                  <a:cubicBezTo>
                    <a:pt x="9079" y="4787"/>
                    <a:pt x="9378" y="4709"/>
                    <a:pt x="9584" y="4529"/>
                  </a:cubicBezTo>
                  <a:cubicBezTo>
                    <a:pt x="9811" y="4270"/>
                    <a:pt x="9860" y="3799"/>
                    <a:pt x="9730" y="3410"/>
                  </a:cubicBezTo>
                  <a:cubicBezTo>
                    <a:pt x="9535" y="2810"/>
                    <a:pt x="9146" y="2518"/>
                    <a:pt x="8562" y="2405"/>
                  </a:cubicBezTo>
                  <a:cubicBezTo>
                    <a:pt x="7946" y="2275"/>
                    <a:pt x="7379" y="1999"/>
                    <a:pt x="6844" y="1740"/>
                  </a:cubicBezTo>
                  <a:cubicBezTo>
                    <a:pt x="5903" y="1270"/>
                    <a:pt x="4946" y="799"/>
                    <a:pt x="4022" y="329"/>
                  </a:cubicBezTo>
                  <a:cubicBezTo>
                    <a:pt x="3779" y="216"/>
                    <a:pt x="3536" y="86"/>
                    <a:pt x="3292" y="86"/>
                  </a:cubicBezTo>
                  <a:lnTo>
                    <a:pt x="3244" y="86"/>
                  </a:lnTo>
                  <a:cubicBezTo>
                    <a:pt x="3198" y="32"/>
                    <a:pt x="3137" y="1"/>
                    <a:pt x="30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5279888" y="2122600"/>
              <a:ext cx="1274575" cy="827400"/>
            </a:xfrm>
            <a:custGeom>
              <a:rect b="b" l="l" r="r" t="t"/>
              <a:pathLst>
                <a:path extrusionOk="0" h="33096" w="50983">
                  <a:moveTo>
                    <a:pt x="29112" y="1"/>
                  </a:moveTo>
                  <a:cubicBezTo>
                    <a:pt x="26752" y="1"/>
                    <a:pt x="24397" y="426"/>
                    <a:pt x="22103" y="903"/>
                  </a:cubicBezTo>
                  <a:cubicBezTo>
                    <a:pt x="19784" y="1406"/>
                    <a:pt x="17352" y="2054"/>
                    <a:pt x="15795" y="3806"/>
                  </a:cubicBezTo>
                  <a:cubicBezTo>
                    <a:pt x="14498" y="5249"/>
                    <a:pt x="14027" y="7162"/>
                    <a:pt x="13492" y="8995"/>
                  </a:cubicBezTo>
                  <a:cubicBezTo>
                    <a:pt x="13200" y="9951"/>
                    <a:pt x="12892" y="10924"/>
                    <a:pt x="12454" y="11816"/>
                  </a:cubicBezTo>
                  <a:cubicBezTo>
                    <a:pt x="12033" y="12643"/>
                    <a:pt x="11255" y="13162"/>
                    <a:pt x="10898" y="13973"/>
                  </a:cubicBezTo>
                  <a:cubicBezTo>
                    <a:pt x="10687" y="14427"/>
                    <a:pt x="10492" y="14913"/>
                    <a:pt x="10038" y="15140"/>
                  </a:cubicBezTo>
                  <a:cubicBezTo>
                    <a:pt x="9848" y="15229"/>
                    <a:pt x="9641" y="15256"/>
                    <a:pt x="9427" y="15256"/>
                  </a:cubicBezTo>
                  <a:cubicBezTo>
                    <a:pt x="9098" y="15256"/>
                    <a:pt x="8754" y="15192"/>
                    <a:pt x="8433" y="15192"/>
                  </a:cubicBezTo>
                  <a:cubicBezTo>
                    <a:pt x="8166" y="15192"/>
                    <a:pt x="7916" y="15236"/>
                    <a:pt x="7703" y="15400"/>
                  </a:cubicBezTo>
                  <a:cubicBezTo>
                    <a:pt x="7347" y="15708"/>
                    <a:pt x="7265" y="16308"/>
                    <a:pt x="6811" y="16519"/>
                  </a:cubicBezTo>
                  <a:cubicBezTo>
                    <a:pt x="6701" y="16568"/>
                    <a:pt x="6587" y="16584"/>
                    <a:pt x="6469" y="16584"/>
                  </a:cubicBezTo>
                  <a:cubicBezTo>
                    <a:pt x="6275" y="16584"/>
                    <a:pt x="6073" y="16539"/>
                    <a:pt x="5871" y="16519"/>
                  </a:cubicBezTo>
                  <a:cubicBezTo>
                    <a:pt x="5750" y="16501"/>
                    <a:pt x="5632" y="16493"/>
                    <a:pt x="5518" y="16493"/>
                  </a:cubicBezTo>
                  <a:cubicBezTo>
                    <a:pt x="4680" y="16493"/>
                    <a:pt x="3990" y="16917"/>
                    <a:pt x="3163" y="17102"/>
                  </a:cubicBezTo>
                  <a:cubicBezTo>
                    <a:pt x="2628" y="17216"/>
                    <a:pt x="2077" y="17346"/>
                    <a:pt x="1525" y="17508"/>
                  </a:cubicBezTo>
                  <a:cubicBezTo>
                    <a:pt x="1221" y="17599"/>
                    <a:pt x="432" y="18033"/>
                    <a:pt x="67" y="18033"/>
                  </a:cubicBezTo>
                  <a:cubicBezTo>
                    <a:pt x="43" y="18033"/>
                    <a:pt x="21" y="18031"/>
                    <a:pt x="1" y="18027"/>
                  </a:cubicBezTo>
                  <a:lnTo>
                    <a:pt x="1" y="18027"/>
                  </a:lnTo>
                  <a:cubicBezTo>
                    <a:pt x="714" y="18173"/>
                    <a:pt x="1282" y="18821"/>
                    <a:pt x="1363" y="19535"/>
                  </a:cubicBezTo>
                  <a:cubicBezTo>
                    <a:pt x="1428" y="20264"/>
                    <a:pt x="1006" y="20994"/>
                    <a:pt x="325" y="21270"/>
                  </a:cubicBezTo>
                  <a:cubicBezTo>
                    <a:pt x="1702" y="21351"/>
                    <a:pt x="3071" y="21380"/>
                    <a:pt x="4438" y="21380"/>
                  </a:cubicBezTo>
                  <a:cubicBezTo>
                    <a:pt x="6597" y="21380"/>
                    <a:pt x="8749" y="21309"/>
                    <a:pt x="10914" y="21270"/>
                  </a:cubicBezTo>
                  <a:cubicBezTo>
                    <a:pt x="11255" y="21270"/>
                    <a:pt x="11676" y="21237"/>
                    <a:pt x="11887" y="20945"/>
                  </a:cubicBezTo>
                  <a:cubicBezTo>
                    <a:pt x="12082" y="20686"/>
                    <a:pt x="12033" y="20281"/>
                    <a:pt x="12244" y="20021"/>
                  </a:cubicBezTo>
                  <a:cubicBezTo>
                    <a:pt x="12552" y="19632"/>
                    <a:pt x="13184" y="19810"/>
                    <a:pt x="13654" y="19648"/>
                  </a:cubicBezTo>
                  <a:cubicBezTo>
                    <a:pt x="14465" y="19373"/>
                    <a:pt x="14546" y="18189"/>
                    <a:pt x="15244" y="17686"/>
                  </a:cubicBezTo>
                  <a:cubicBezTo>
                    <a:pt x="15471" y="17540"/>
                    <a:pt x="15730" y="17459"/>
                    <a:pt x="15957" y="17297"/>
                  </a:cubicBezTo>
                  <a:cubicBezTo>
                    <a:pt x="16752" y="16729"/>
                    <a:pt x="16589" y="15546"/>
                    <a:pt x="16833" y="14702"/>
                  </a:cubicBezTo>
                  <a:cubicBezTo>
                    <a:pt x="16946" y="14297"/>
                    <a:pt x="17108" y="13924"/>
                    <a:pt x="17254" y="13519"/>
                  </a:cubicBezTo>
                  <a:cubicBezTo>
                    <a:pt x="17384" y="13113"/>
                    <a:pt x="17919" y="12238"/>
                    <a:pt x="17870" y="11832"/>
                  </a:cubicBezTo>
                  <a:lnTo>
                    <a:pt x="17870" y="11832"/>
                  </a:lnTo>
                  <a:cubicBezTo>
                    <a:pt x="18162" y="13600"/>
                    <a:pt x="18649" y="15335"/>
                    <a:pt x="19297" y="17005"/>
                  </a:cubicBezTo>
                  <a:cubicBezTo>
                    <a:pt x="19427" y="17329"/>
                    <a:pt x="18714" y="17864"/>
                    <a:pt x="18649" y="18108"/>
                  </a:cubicBezTo>
                  <a:cubicBezTo>
                    <a:pt x="18551" y="18351"/>
                    <a:pt x="18600" y="18708"/>
                    <a:pt x="18843" y="18837"/>
                  </a:cubicBezTo>
                  <a:cubicBezTo>
                    <a:pt x="18924" y="18886"/>
                    <a:pt x="19006" y="18902"/>
                    <a:pt x="19054" y="18967"/>
                  </a:cubicBezTo>
                  <a:cubicBezTo>
                    <a:pt x="19281" y="19146"/>
                    <a:pt x="19054" y="19486"/>
                    <a:pt x="18843" y="19632"/>
                  </a:cubicBezTo>
                  <a:cubicBezTo>
                    <a:pt x="18600" y="19778"/>
                    <a:pt x="18292" y="19940"/>
                    <a:pt x="18308" y="20216"/>
                  </a:cubicBezTo>
                  <a:cubicBezTo>
                    <a:pt x="18324" y="20621"/>
                    <a:pt x="19054" y="20783"/>
                    <a:pt x="18973" y="21189"/>
                  </a:cubicBezTo>
                  <a:cubicBezTo>
                    <a:pt x="18941" y="21432"/>
                    <a:pt x="18649" y="21513"/>
                    <a:pt x="18487" y="21675"/>
                  </a:cubicBezTo>
                  <a:cubicBezTo>
                    <a:pt x="18033" y="22113"/>
                    <a:pt x="17822" y="23248"/>
                    <a:pt x="18081" y="23783"/>
                  </a:cubicBezTo>
                  <a:cubicBezTo>
                    <a:pt x="18519" y="24675"/>
                    <a:pt x="18924" y="25145"/>
                    <a:pt x="18535" y="26102"/>
                  </a:cubicBezTo>
                  <a:cubicBezTo>
                    <a:pt x="18114" y="27107"/>
                    <a:pt x="17319" y="27805"/>
                    <a:pt x="17595" y="29005"/>
                  </a:cubicBezTo>
                  <a:cubicBezTo>
                    <a:pt x="17903" y="30318"/>
                    <a:pt x="19297" y="30983"/>
                    <a:pt x="20546" y="31486"/>
                  </a:cubicBezTo>
                  <a:cubicBezTo>
                    <a:pt x="22054" y="32102"/>
                    <a:pt x="23595" y="32734"/>
                    <a:pt x="25216" y="32977"/>
                  </a:cubicBezTo>
                  <a:cubicBezTo>
                    <a:pt x="25760" y="33058"/>
                    <a:pt x="26303" y="33095"/>
                    <a:pt x="26842" y="33095"/>
                  </a:cubicBezTo>
                  <a:cubicBezTo>
                    <a:pt x="30772" y="33095"/>
                    <a:pt x="34568" y="31108"/>
                    <a:pt x="38075" y="29183"/>
                  </a:cubicBezTo>
                  <a:cubicBezTo>
                    <a:pt x="37832" y="28291"/>
                    <a:pt x="37426" y="27383"/>
                    <a:pt x="37426" y="26442"/>
                  </a:cubicBezTo>
                  <a:cubicBezTo>
                    <a:pt x="37410" y="25713"/>
                    <a:pt x="37362" y="24983"/>
                    <a:pt x="37345" y="24253"/>
                  </a:cubicBezTo>
                  <a:cubicBezTo>
                    <a:pt x="37329" y="23378"/>
                    <a:pt x="37540" y="21983"/>
                    <a:pt x="37183" y="21172"/>
                  </a:cubicBezTo>
                  <a:cubicBezTo>
                    <a:pt x="36924" y="20589"/>
                    <a:pt x="35756" y="20135"/>
                    <a:pt x="36697" y="19535"/>
                  </a:cubicBezTo>
                  <a:cubicBezTo>
                    <a:pt x="36891" y="19389"/>
                    <a:pt x="37134" y="19275"/>
                    <a:pt x="37248" y="19032"/>
                  </a:cubicBezTo>
                  <a:cubicBezTo>
                    <a:pt x="37410" y="18627"/>
                    <a:pt x="37021" y="18237"/>
                    <a:pt x="36729" y="17913"/>
                  </a:cubicBezTo>
                  <a:cubicBezTo>
                    <a:pt x="36226" y="17329"/>
                    <a:pt x="36064" y="16713"/>
                    <a:pt x="36194" y="15983"/>
                  </a:cubicBezTo>
                  <a:cubicBezTo>
                    <a:pt x="36226" y="15643"/>
                    <a:pt x="36307" y="15270"/>
                    <a:pt x="36389" y="14946"/>
                  </a:cubicBezTo>
                  <a:cubicBezTo>
                    <a:pt x="36437" y="14751"/>
                    <a:pt x="36794" y="14102"/>
                    <a:pt x="36762" y="13940"/>
                  </a:cubicBezTo>
                  <a:lnTo>
                    <a:pt x="36762" y="13940"/>
                  </a:lnTo>
                  <a:cubicBezTo>
                    <a:pt x="37572" y="17200"/>
                    <a:pt x="38659" y="20848"/>
                    <a:pt x="41659" y="22389"/>
                  </a:cubicBezTo>
                  <a:cubicBezTo>
                    <a:pt x="43102" y="23135"/>
                    <a:pt x="44756" y="23248"/>
                    <a:pt x="46345" y="23297"/>
                  </a:cubicBezTo>
                  <a:cubicBezTo>
                    <a:pt x="47188" y="23345"/>
                    <a:pt x="48031" y="23345"/>
                    <a:pt x="48858" y="23443"/>
                  </a:cubicBezTo>
                  <a:cubicBezTo>
                    <a:pt x="49261" y="23493"/>
                    <a:pt x="49743" y="23788"/>
                    <a:pt x="50188" y="23788"/>
                  </a:cubicBezTo>
                  <a:cubicBezTo>
                    <a:pt x="50316" y="23788"/>
                    <a:pt x="50441" y="23764"/>
                    <a:pt x="50561" y="23702"/>
                  </a:cubicBezTo>
                  <a:cubicBezTo>
                    <a:pt x="50107" y="22518"/>
                    <a:pt x="50269" y="21108"/>
                    <a:pt x="50983" y="20054"/>
                  </a:cubicBezTo>
                  <a:cubicBezTo>
                    <a:pt x="49620" y="19567"/>
                    <a:pt x="48291" y="19064"/>
                    <a:pt x="46945" y="18578"/>
                  </a:cubicBezTo>
                  <a:cubicBezTo>
                    <a:pt x="46539" y="18432"/>
                    <a:pt x="46118" y="18270"/>
                    <a:pt x="45858" y="17929"/>
                  </a:cubicBezTo>
                  <a:cubicBezTo>
                    <a:pt x="45648" y="17670"/>
                    <a:pt x="45534" y="17281"/>
                    <a:pt x="45226" y="17119"/>
                  </a:cubicBezTo>
                  <a:cubicBezTo>
                    <a:pt x="45099" y="17053"/>
                    <a:pt x="44954" y="17036"/>
                    <a:pt x="44804" y="17036"/>
                  </a:cubicBezTo>
                  <a:cubicBezTo>
                    <a:pt x="44652" y="17036"/>
                    <a:pt x="44495" y="17053"/>
                    <a:pt x="44348" y="17053"/>
                  </a:cubicBezTo>
                  <a:cubicBezTo>
                    <a:pt x="44144" y="17053"/>
                    <a:pt x="43959" y="17020"/>
                    <a:pt x="43832" y="16859"/>
                  </a:cubicBezTo>
                  <a:cubicBezTo>
                    <a:pt x="43572" y="16535"/>
                    <a:pt x="43848" y="16048"/>
                    <a:pt x="43750" y="15643"/>
                  </a:cubicBezTo>
                  <a:cubicBezTo>
                    <a:pt x="43653" y="15270"/>
                    <a:pt x="43248" y="15075"/>
                    <a:pt x="43005" y="14784"/>
                  </a:cubicBezTo>
                  <a:cubicBezTo>
                    <a:pt x="42518" y="14248"/>
                    <a:pt x="42615" y="13389"/>
                    <a:pt x="42713" y="12659"/>
                  </a:cubicBezTo>
                  <a:cubicBezTo>
                    <a:pt x="42826" y="11751"/>
                    <a:pt x="42615" y="11346"/>
                    <a:pt x="42210" y="10616"/>
                  </a:cubicBezTo>
                  <a:cubicBezTo>
                    <a:pt x="41821" y="9903"/>
                    <a:pt x="41626" y="9011"/>
                    <a:pt x="41334" y="8265"/>
                  </a:cubicBezTo>
                  <a:cubicBezTo>
                    <a:pt x="40702" y="6660"/>
                    <a:pt x="39972" y="5054"/>
                    <a:pt x="38821" y="3757"/>
                  </a:cubicBezTo>
                  <a:cubicBezTo>
                    <a:pt x="36859" y="1535"/>
                    <a:pt x="33891" y="384"/>
                    <a:pt x="30940" y="92"/>
                  </a:cubicBezTo>
                  <a:cubicBezTo>
                    <a:pt x="30331" y="29"/>
                    <a:pt x="29721" y="1"/>
                    <a:pt x="291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p:nvPr/>
          </p:nvSpPr>
          <p:spPr>
            <a:xfrm>
              <a:off x="5769613" y="1688300"/>
              <a:ext cx="392025" cy="377450"/>
            </a:xfrm>
            <a:custGeom>
              <a:rect b="b" l="l" r="r" t="t"/>
              <a:pathLst>
                <a:path extrusionOk="0" h="15098" w="15681">
                  <a:moveTo>
                    <a:pt x="9014" y="1"/>
                  </a:moveTo>
                  <a:cubicBezTo>
                    <a:pt x="8857" y="1"/>
                    <a:pt x="8701" y="11"/>
                    <a:pt x="8546" y="33"/>
                  </a:cubicBezTo>
                  <a:cubicBezTo>
                    <a:pt x="8059" y="98"/>
                    <a:pt x="7654" y="373"/>
                    <a:pt x="7200" y="406"/>
                  </a:cubicBezTo>
                  <a:cubicBezTo>
                    <a:pt x="7185" y="406"/>
                    <a:pt x="7170" y="406"/>
                    <a:pt x="7155" y="406"/>
                  </a:cubicBezTo>
                  <a:cubicBezTo>
                    <a:pt x="6571" y="406"/>
                    <a:pt x="6029" y="113"/>
                    <a:pt x="5460" y="113"/>
                  </a:cubicBezTo>
                  <a:cubicBezTo>
                    <a:pt x="5446" y="113"/>
                    <a:pt x="5431" y="113"/>
                    <a:pt x="5416" y="114"/>
                  </a:cubicBezTo>
                  <a:cubicBezTo>
                    <a:pt x="4460" y="162"/>
                    <a:pt x="3924" y="925"/>
                    <a:pt x="3308" y="1508"/>
                  </a:cubicBezTo>
                  <a:cubicBezTo>
                    <a:pt x="2497" y="2270"/>
                    <a:pt x="1881" y="3211"/>
                    <a:pt x="1606" y="4297"/>
                  </a:cubicBezTo>
                  <a:cubicBezTo>
                    <a:pt x="1411" y="4946"/>
                    <a:pt x="1362" y="5643"/>
                    <a:pt x="1038" y="6243"/>
                  </a:cubicBezTo>
                  <a:cubicBezTo>
                    <a:pt x="681" y="6843"/>
                    <a:pt x="81" y="7346"/>
                    <a:pt x="33" y="8059"/>
                  </a:cubicBezTo>
                  <a:cubicBezTo>
                    <a:pt x="0" y="9162"/>
                    <a:pt x="1281" y="9827"/>
                    <a:pt x="1687" y="10751"/>
                  </a:cubicBezTo>
                  <a:cubicBezTo>
                    <a:pt x="2189" y="11935"/>
                    <a:pt x="2108" y="12973"/>
                    <a:pt x="3260" y="13832"/>
                  </a:cubicBezTo>
                  <a:cubicBezTo>
                    <a:pt x="3681" y="14156"/>
                    <a:pt x="4168" y="14400"/>
                    <a:pt x="4687" y="14610"/>
                  </a:cubicBezTo>
                  <a:cubicBezTo>
                    <a:pt x="5409" y="14888"/>
                    <a:pt x="5986" y="15097"/>
                    <a:pt x="6622" y="15097"/>
                  </a:cubicBezTo>
                  <a:cubicBezTo>
                    <a:pt x="6915" y="15097"/>
                    <a:pt x="7220" y="15053"/>
                    <a:pt x="7557" y="14951"/>
                  </a:cubicBezTo>
                  <a:cubicBezTo>
                    <a:pt x="8919" y="14546"/>
                    <a:pt x="10313" y="14286"/>
                    <a:pt x="11692" y="13962"/>
                  </a:cubicBezTo>
                  <a:cubicBezTo>
                    <a:pt x="12227" y="13832"/>
                    <a:pt x="12811" y="13670"/>
                    <a:pt x="13086" y="13216"/>
                  </a:cubicBezTo>
                  <a:cubicBezTo>
                    <a:pt x="13297" y="12843"/>
                    <a:pt x="13281" y="12373"/>
                    <a:pt x="13443" y="12000"/>
                  </a:cubicBezTo>
                  <a:cubicBezTo>
                    <a:pt x="13654" y="11481"/>
                    <a:pt x="14140" y="11189"/>
                    <a:pt x="14513" y="10800"/>
                  </a:cubicBezTo>
                  <a:cubicBezTo>
                    <a:pt x="15437" y="9843"/>
                    <a:pt x="15681" y="8400"/>
                    <a:pt x="15470" y="7086"/>
                  </a:cubicBezTo>
                  <a:cubicBezTo>
                    <a:pt x="15065" y="4784"/>
                    <a:pt x="13524" y="2189"/>
                    <a:pt x="11578" y="843"/>
                  </a:cubicBezTo>
                  <a:cubicBezTo>
                    <a:pt x="10845" y="346"/>
                    <a:pt x="9923" y="1"/>
                    <a:pt x="90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2"/>
            <p:cNvSpPr/>
            <p:nvPr/>
          </p:nvSpPr>
          <p:spPr>
            <a:xfrm>
              <a:off x="5832838" y="1975000"/>
              <a:ext cx="310150" cy="303050"/>
            </a:xfrm>
            <a:custGeom>
              <a:rect b="b" l="l" r="r" t="t"/>
              <a:pathLst>
                <a:path extrusionOk="0" h="12122" w="12406">
                  <a:moveTo>
                    <a:pt x="6069" y="1"/>
                  </a:moveTo>
                  <a:cubicBezTo>
                    <a:pt x="5974" y="1"/>
                    <a:pt x="5875" y="15"/>
                    <a:pt x="5774" y="45"/>
                  </a:cubicBezTo>
                  <a:cubicBezTo>
                    <a:pt x="5498" y="126"/>
                    <a:pt x="4493" y="791"/>
                    <a:pt x="4314" y="1051"/>
                  </a:cubicBezTo>
                  <a:cubicBezTo>
                    <a:pt x="3114" y="2802"/>
                    <a:pt x="5660" y="5169"/>
                    <a:pt x="3487" y="6450"/>
                  </a:cubicBezTo>
                  <a:cubicBezTo>
                    <a:pt x="2920" y="6775"/>
                    <a:pt x="2271" y="6888"/>
                    <a:pt x="1622" y="7034"/>
                  </a:cubicBezTo>
                  <a:cubicBezTo>
                    <a:pt x="1217" y="7115"/>
                    <a:pt x="293" y="7277"/>
                    <a:pt x="147" y="7764"/>
                  </a:cubicBezTo>
                  <a:cubicBezTo>
                    <a:pt x="1" y="8185"/>
                    <a:pt x="568" y="8883"/>
                    <a:pt x="812" y="9207"/>
                  </a:cubicBezTo>
                  <a:cubicBezTo>
                    <a:pt x="1509" y="10131"/>
                    <a:pt x="2222" y="11104"/>
                    <a:pt x="3260" y="11656"/>
                  </a:cubicBezTo>
                  <a:cubicBezTo>
                    <a:pt x="3876" y="11977"/>
                    <a:pt x="4566" y="12121"/>
                    <a:pt x="5264" y="12121"/>
                  </a:cubicBezTo>
                  <a:cubicBezTo>
                    <a:pt x="5835" y="12121"/>
                    <a:pt x="6411" y="12025"/>
                    <a:pt x="6957" y="11850"/>
                  </a:cubicBezTo>
                  <a:cubicBezTo>
                    <a:pt x="8141" y="11477"/>
                    <a:pt x="9228" y="10747"/>
                    <a:pt x="10200" y="9937"/>
                  </a:cubicBezTo>
                  <a:cubicBezTo>
                    <a:pt x="10946" y="9304"/>
                    <a:pt x="12406" y="7926"/>
                    <a:pt x="11254" y="6969"/>
                  </a:cubicBezTo>
                  <a:cubicBezTo>
                    <a:pt x="10979" y="6742"/>
                    <a:pt x="10638" y="6629"/>
                    <a:pt x="10314" y="6483"/>
                  </a:cubicBezTo>
                  <a:cubicBezTo>
                    <a:pt x="9552" y="6158"/>
                    <a:pt x="8838" y="5672"/>
                    <a:pt x="8238" y="5072"/>
                  </a:cubicBezTo>
                  <a:lnTo>
                    <a:pt x="8190" y="5023"/>
                  </a:lnTo>
                  <a:cubicBezTo>
                    <a:pt x="7557" y="4375"/>
                    <a:pt x="7638" y="3677"/>
                    <a:pt x="7671" y="2818"/>
                  </a:cubicBezTo>
                  <a:cubicBezTo>
                    <a:pt x="7687" y="2169"/>
                    <a:pt x="7606" y="1472"/>
                    <a:pt x="7282" y="905"/>
                  </a:cubicBezTo>
                  <a:cubicBezTo>
                    <a:pt x="7008" y="412"/>
                    <a:pt x="6585" y="1"/>
                    <a:pt x="6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2"/>
            <p:cNvSpPr/>
            <p:nvPr/>
          </p:nvSpPr>
          <p:spPr>
            <a:xfrm>
              <a:off x="5824738" y="1755925"/>
              <a:ext cx="249750" cy="319950"/>
            </a:xfrm>
            <a:custGeom>
              <a:rect b="b" l="l" r="r" t="t"/>
              <a:pathLst>
                <a:path extrusionOk="0" h="12798" w="9990">
                  <a:moveTo>
                    <a:pt x="4605" y="1"/>
                  </a:moveTo>
                  <a:cubicBezTo>
                    <a:pt x="3038" y="1"/>
                    <a:pt x="1575" y="349"/>
                    <a:pt x="1022" y="1041"/>
                  </a:cubicBezTo>
                  <a:cubicBezTo>
                    <a:pt x="341" y="1868"/>
                    <a:pt x="455" y="3619"/>
                    <a:pt x="390" y="4608"/>
                  </a:cubicBezTo>
                  <a:cubicBezTo>
                    <a:pt x="325" y="5435"/>
                    <a:pt x="1" y="6133"/>
                    <a:pt x="65" y="6992"/>
                  </a:cubicBezTo>
                  <a:cubicBezTo>
                    <a:pt x="130" y="7770"/>
                    <a:pt x="325" y="8533"/>
                    <a:pt x="649" y="9246"/>
                  </a:cubicBezTo>
                  <a:cubicBezTo>
                    <a:pt x="1282" y="10624"/>
                    <a:pt x="2400" y="11824"/>
                    <a:pt x="3795" y="12457"/>
                  </a:cubicBezTo>
                  <a:cubicBezTo>
                    <a:pt x="4217" y="12651"/>
                    <a:pt x="4687" y="12797"/>
                    <a:pt x="5157" y="12797"/>
                  </a:cubicBezTo>
                  <a:cubicBezTo>
                    <a:pt x="5563" y="12797"/>
                    <a:pt x="5935" y="12716"/>
                    <a:pt x="6308" y="12554"/>
                  </a:cubicBezTo>
                  <a:cubicBezTo>
                    <a:pt x="7784" y="11970"/>
                    <a:pt x="8773" y="10527"/>
                    <a:pt x="9243" y="9019"/>
                  </a:cubicBezTo>
                  <a:cubicBezTo>
                    <a:pt x="9649" y="7722"/>
                    <a:pt x="9714" y="6327"/>
                    <a:pt x="9730" y="4965"/>
                  </a:cubicBezTo>
                  <a:cubicBezTo>
                    <a:pt x="9746" y="3944"/>
                    <a:pt x="9989" y="2403"/>
                    <a:pt x="9308" y="1511"/>
                  </a:cubicBezTo>
                  <a:cubicBezTo>
                    <a:pt x="8521" y="503"/>
                    <a:pt x="6487" y="1"/>
                    <a:pt x="46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6046088" y="1882350"/>
              <a:ext cx="49875" cy="64200"/>
            </a:xfrm>
            <a:custGeom>
              <a:rect b="b" l="l" r="r" t="t"/>
              <a:pathLst>
                <a:path extrusionOk="0" h="2568" w="1995">
                  <a:moveTo>
                    <a:pt x="1510" y="1"/>
                  </a:moveTo>
                  <a:cubicBezTo>
                    <a:pt x="1437" y="1"/>
                    <a:pt x="1360" y="26"/>
                    <a:pt x="1298" y="70"/>
                  </a:cubicBezTo>
                  <a:cubicBezTo>
                    <a:pt x="1200" y="151"/>
                    <a:pt x="1119" y="265"/>
                    <a:pt x="1054" y="378"/>
                  </a:cubicBezTo>
                  <a:cubicBezTo>
                    <a:pt x="795" y="849"/>
                    <a:pt x="422" y="1254"/>
                    <a:pt x="0" y="1578"/>
                  </a:cubicBezTo>
                  <a:lnTo>
                    <a:pt x="389" y="2567"/>
                  </a:lnTo>
                  <a:cubicBezTo>
                    <a:pt x="454" y="2422"/>
                    <a:pt x="616" y="2373"/>
                    <a:pt x="779" y="2340"/>
                  </a:cubicBezTo>
                  <a:cubicBezTo>
                    <a:pt x="925" y="2324"/>
                    <a:pt x="1087" y="2340"/>
                    <a:pt x="1233" y="2308"/>
                  </a:cubicBezTo>
                  <a:cubicBezTo>
                    <a:pt x="1622" y="2227"/>
                    <a:pt x="1865" y="1822"/>
                    <a:pt x="1930" y="1432"/>
                  </a:cubicBezTo>
                  <a:cubicBezTo>
                    <a:pt x="1995" y="1043"/>
                    <a:pt x="1897" y="670"/>
                    <a:pt x="1768" y="281"/>
                  </a:cubicBezTo>
                  <a:cubicBezTo>
                    <a:pt x="1752" y="200"/>
                    <a:pt x="1735" y="119"/>
                    <a:pt x="1670" y="54"/>
                  </a:cubicBezTo>
                  <a:cubicBezTo>
                    <a:pt x="1627" y="18"/>
                    <a:pt x="1570" y="1"/>
                    <a:pt x="1510" y="1"/>
                  </a:cubicBezTo>
                  <a:close/>
                </a:path>
              </a:pathLst>
            </a:custGeom>
            <a:solidFill>
              <a:srgbClr val="FF8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6044063" y="1837075"/>
              <a:ext cx="40550" cy="102575"/>
            </a:xfrm>
            <a:custGeom>
              <a:rect b="b" l="l" r="r" t="t"/>
              <a:pathLst>
                <a:path extrusionOk="0" h="4103" w="1622">
                  <a:moveTo>
                    <a:pt x="0" y="0"/>
                  </a:moveTo>
                  <a:lnTo>
                    <a:pt x="0" y="0"/>
                  </a:lnTo>
                  <a:cubicBezTo>
                    <a:pt x="179" y="1379"/>
                    <a:pt x="389" y="2741"/>
                    <a:pt x="568" y="4103"/>
                  </a:cubicBezTo>
                  <a:cubicBezTo>
                    <a:pt x="714" y="3227"/>
                    <a:pt x="1135" y="1865"/>
                    <a:pt x="1622" y="1119"/>
                  </a:cubicBezTo>
                  <a:lnTo>
                    <a:pt x="0" y="0"/>
                  </a:lnTo>
                  <a:close/>
                </a:path>
              </a:pathLst>
            </a:custGeom>
            <a:solidFill>
              <a:srgbClr val="3E1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2"/>
            <p:cNvSpPr/>
            <p:nvPr/>
          </p:nvSpPr>
          <p:spPr>
            <a:xfrm>
              <a:off x="5808513" y="1816400"/>
              <a:ext cx="56375" cy="107850"/>
            </a:xfrm>
            <a:custGeom>
              <a:rect b="b" l="l" r="r" t="t"/>
              <a:pathLst>
                <a:path extrusionOk="0" h="4314" w="2255">
                  <a:moveTo>
                    <a:pt x="2255" y="0"/>
                  </a:moveTo>
                  <a:lnTo>
                    <a:pt x="1" y="1314"/>
                  </a:lnTo>
                  <a:cubicBezTo>
                    <a:pt x="585" y="2254"/>
                    <a:pt x="1023" y="3260"/>
                    <a:pt x="1282" y="4314"/>
                  </a:cubicBezTo>
                  <a:cubicBezTo>
                    <a:pt x="1314" y="2822"/>
                    <a:pt x="1444" y="1249"/>
                    <a:pt x="2255" y="0"/>
                  </a:cubicBezTo>
                  <a:close/>
                </a:path>
              </a:pathLst>
            </a:custGeom>
            <a:solidFill>
              <a:srgbClr val="3E12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2"/>
            <p:cNvSpPr/>
            <p:nvPr/>
          </p:nvSpPr>
          <p:spPr>
            <a:xfrm>
              <a:off x="5881488" y="1699525"/>
              <a:ext cx="249350" cy="174750"/>
            </a:xfrm>
            <a:custGeom>
              <a:rect b="b" l="l" r="r" t="t"/>
              <a:pathLst>
                <a:path extrusionOk="0" h="6990" w="9974">
                  <a:moveTo>
                    <a:pt x="2114" y="1"/>
                  </a:moveTo>
                  <a:cubicBezTo>
                    <a:pt x="2064" y="1"/>
                    <a:pt x="2013" y="2"/>
                    <a:pt x="1963" y="5"/>
                  </a:cubicBezTo>
                  <a:cubicBezTo>
                    <a:pt x="1" y="200"/>
                    <a:pt x="325" y="3119"/>
                    <a:pt x="1963" y="3573"/>
                  </a:cubicBezTo>
                  <a:cubicBezTo>
                    <a:pt x="2417" y="3702"/>
                    <a:pt x="2968" y="3686"/>
                    <a:pt x="3293" y="4027"/>
                  </a:cubicBezTo>
                  <a:cubicBezTo>
                    <a:pt x="3649" y="4367"/>
                    <a:pt x="3649" y="5016"/>
                    <a:pt x="4071" y="5259"/>
                  </a:cubicBezTo>
                  <a:cubicBezTo>
                    <a:pt x="4221" y="5334"/>
                    <a:pt x="4380" y="5352"/>
                    <a:pt x="4542" y="5352"/>
                  </a:cubicBezTo>
                  <a:cubicBezTo>
                    <a:pt x="4683" y="5352"/>
                    <a:pt x="4827" y="5338"/>
                    <a:pt x="4968" y="5338"/>
                  </a:cubicBezTo>
                  <a:cubicBezTo>
                    <a:pt x="5048" y="5338"/>
                    <a:pt x="5128" y="5343"/>
                    <a:pt x="5206" y="5356"/>
                  </a:cubicBezTo>
                  <a:cubicBezTo>
                    <a:pt x="5644" y="5437"/>
                    <a:pt x="5968" y="5762"/>
                    <a:pt x="6309" y="6037"/>
                  </a:cubicBezTo>
                  <a:cubicBezTo>
                    <a:pt x="7022" y="6605"/>
                    <a:pt x="7914" y="6929"/>
                    <a:pt x="8806" y="6978"/>
                  </a:cubicBezTo>
                  <a:cubicBezTo>
                    <a:pt x="8866" y="6985"/>
                    <a:pt x="8929" y="6989"/>
                    <a:pt x="8991" y="6989"/>
                  </a:cubicBezTo>
                  <a:cubicBezTo>
                    <a:pt x="9211" y="6989"/>
                    <a:pt x="9432" y="6939"/>
                    <a:pt x="9584" y="6800"/>
                  </a:cubicBezTo>
                  <a:cubicBezTo>
                    <a:pt x="9973" y="6459"/>
                    <a:pt x="9779" y="5810"/>
                    <a:pt x="9536" y="5356"/>
                  </a:cubicBezTo>
                  <a:cubicBezTo>
                    <a:pt x="8206" y="3038"/>
                    <a:pt x="6049" y="1205"/>
                    <a:pt x="3536" y="297"/>
                  </a:cubicBezTo>
                  <a:cubicBezTo>
                    <a:pt x="3066" y="136"/>
                    <a:pt x="2596" y="1"/>
                    <a:pt x="21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2"/>
            <p:cNvSpPr/>
            <p:nvPr/>
          </p:nvSpPr>
          <p:spPr>
            <a:xfrm>
              <a:off x="5810963" y="1724100"/>
              <a:ext cx="121225" cy="133725"/>
            </a:xfrm>
            <a:custGeom>
              <a:rect b="b" l="l" r="r" t="t"/>
              <a:pathLst>
                <a:path extrusionOk="0" h="5349" w="4849">
                  <a:moveTo>
                    <a:pt x="3437" y="0"/>
                  </a:moveTo>
                  <a:cubicBezTo>
                    <a:pt x="2172" y="0"/>
                    <a:pt x="794" y="1295"/>
                    <a:pt x="389" y="2314"/>
                  </a:cubicBezTo>
                  <a:cubicBezTo>
                    <a:pt x="195" y="2833"/>
                    <a:pt x="114" y="3384"/>
                    <a:pt x="49" y="3952"/>
                  </a:cubicBezTo>
                  <a:cubicBezTo>
                    <a:pt x="33" y="4244"/>
                    <a:pt x="0" y="4536"/>
                    <a:pt x="114" y="4827"/>
                  </a:cubicBezTo>
                  <a:cubicBezTo>
                    <a:pt x="211" y="5087"/>
                    <a:pt x="454" y="5346"/>
                    <a:pt x="762" y="5346"/>
                  </a:cubicBezTo>
                  <a:cubicBezTo>
                    <a:pt x="779" y="5348"/>
                    <a:pt x="795" y="5349"/>
                    <a:pt x="812" y="5349"/>
                  </a:cubicBezTo>
                  <a:cubicBezTo>
                    <a:pt x="1128" y="5349"/>
                    <a:pt x="1371" y="5056"/>
                    <a:pt x="1541" y="4779"/>
                  </a:cubicBezTo>
                  <a:cubicBezTo>
                    <a:pt x="1703" y="4487"/>
                    <a:pt x="1865" y="4163"/>
                    <a:pt x="2173" y="4000"/>
                  </a:cubicBezTo>
                  <a:cubicBezTo>
                    <a:pt x="2352" y="3887"/>
                    <a:pt x="2579" y="3871"/>
                    <a:pt x="2741" y="3725"/>
                  </a:cubicBezTo>
                  <a:cubicBezTo>
                    <a:pt x="2968" y="3530"/>
                    <a:pt x="2951" y="3141"/>
                    <a:pt x="3065" y="2865"/>
                  </a:cubicBezTo>
                  <a:cubicBezTo>
                    <a:pt x="3373" y="2152"/>
                    <a:pt x="4411" y="2168"/>
                    <a:pt x="4670" y="1438"/>
                  </a:cubicBezTo>
                  <a:cubicBezTo>
                    <a:pt x="4849" y="919"/>
                    <a:pt x="4541" y="303"/>
                    <a:pt x="4038" y="109"/>
                  </a:cubicBezTo>
                  <a:cubicBezTo>
                    <a:pt x="3844" y="34"/>
                    <a:pt x="3642" y="0"/>
                    <a:pt x="34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2"/>
            <p:cNvSpPr/>
            <p:nvPr/>
          </p:nvSpPr>
          <p:spPr>
            <a:xfrm>
              <a:off x="5907438" y="1748925"/>
              <a:ext cx="32450" cy="46575"/>
            </a:xfrm>
            <a:custGeom>
              <a:rect b="b" l="l" r="r" t="t"/>
              <a:pathLst>
                <a:path extrusionOk="0" h="1863" w="1298">
                  <a:moveTo>
                    <a:pt x="1198" y="1"/>
                  </a:moveTo>
                  <a:cubicBezTo>
                    <a:pt x="889" y="1"/>
                    <a:pt x="582" y="195"/>
                    <a:pt x="406" y="429"/>
                  </a:cubicBezTo>
                  <a:cubicBezTo>
                    <a:pt x="179" y="705"/>
                    <a:pt x="82" y="1062"/>
                    <a:pt x="33" y="1386"/>
                  </a:cubicBezTo>
                  <a:cubicBezTo>
                    <a:pt x="17" y="1499"/>
                    <a:pt x="1" y="1613"/>
                    <a:pt x="49" y="1726"/>
                  </a:cubicBezTo>
                  <a:cubicBezTo>
                    <a:pt x="83" y="1783"/>
                    <a:pt x="172" y="1863"/>
                    <a:pt x="233" y="1863"/>
                  </a:cubicBezTo>
                  <a:cubicBezTo>
                    <a:pt x="261" y="1863"/>
                    <a:pt x="283" y="1847"/>
                    <a:pt x="292" y="1807"/>
                  </a:cubicBezTo>
                  <a:cubicBezTo>
                    <a:pt x="276" y="1743"/>
                    <a:pt x="163" y="1564"/>
                    <a:pt x="147" y="1467"/>
                  </a:cubicBezTo>
                  <a:cubicBezTo>
                    <a:pt x="147" y="1321"/>
                    <a:pt x="163" y="1175"/>
                    <a:pt x="228" y="1062"/>
                  </a:cubicBezTo>
                  <a:cubicBezTo>
                    <a:pt x="406" y="575"/>
                    <a:pt x="811" y="186"/>
                    <a:pt x="1298" y="8"/>
                  </a:cubicBezTo>
                  <a:cubicBezTo>
                    <a:pt x="1265" y="3"/>
                    <a:pt x="1231" y="1"/>
                    <a:pt x="1198" y="1"/>
                  </a:cubicBezTo>
                  <a:close/>
                </a:path>
              </a:pathLst>
            </a:custGeom>
            <a:solidFill>
              <a:srgbClr val="FF8B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2"/>
            <p:cNvSpPr/>
            <p:nvPr/>
          </p:nvSpPr>
          <p:spPr>
            <a:xfrm>
              <a:off x="6015263" y="1817250"/>
              <a:ext cx="59225" cy="203475"/>
            </a:xfrm>
            <a:custGeom>
              <a:rect b="b" l="l" r="r" t="t"/>
              <a:pathLst>
                <a:path extrusionOk="0" h="8139" w="2369">
                  <a:moveTo>
                    <a:pt x="756" y="0"/>
                  </a:moveTo>
                  <a:cubicBezTo>
                    <a:pt x="624" y="0"/>
                    <a:pt x="499" y="57"/>
                    <a:pt x="390" y="193"/>
                  </a:cubicBezTo>
                  <a:cubicBezTo>
                    <a:pt x="1" y="647"/>
                    <a:pt x="650" y="1815"/>
                    <a:pt x="731" y="2318"/>
                  </a:cubicBezTo>
                  <a:cubicBezTo>
                    <a:pt x="1071" y="4263"/>
                    <a:pt x="1444" y="6209"/>
                    <a:pt x="1785" y="8139"/>
                  </a:cubicBezTo>
                  <a:cubicBezTo>
                    <a:pt x="1931" y="6777"/>
                    <a:pt x="2044" y="5399"/>
                    <a:pt x="2190" y="4036"/>
                  </a:cubicBezTo>
                  <a:cubicBezTo>
                    <a:pt x="2287" y="3080"/>
                    <a:pt x="2368" y="2074"/>
                    <a:pt x="1995" y="1182"/>
                  </a:cubicBezTo>
                  <a:cubicBezTo>
                    <a:pt x="1829" y="798"/>
                    <a:pt x="1248" y="0"/>
                    <a:pt x="7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2"/>
            <p:cNvSpPr/>
            <p:nvPr/>
          </p:nvSpPr>
          <p:spPr>
            <a:xfrm>
              <a:off x="5948388" y="2005100"/>
              <a:ext cx="360825" cy="757100"/>
            </a:xfrm>
            <a:custGeom>
              <a:rect b="b" l="l" r="r" t="t"/>
              <a:pathLst>
                <a:path extrusionOk="0" h="30284" w="14433">
                  <a:moveTo>
                    <a:pt x="5826" y="1"/>
                  </a:moveTo>
                  <a:cubicBezTo>
                    <a:pt x="5787" y="1"/>
                    <a:pt x="5748" y="4"/>
                    <a:pt x="5708" y="9"/>
                  </a:cubicBezTo>
                  <a:cubicBezTo>
                    <a:pt x="5092" y="90"/>
                    <a:pt x="4735" y="836"/>
                    <a:pt x="4784" y="1468"/>
                  </a:cubicBezTo>
                  <a:cubicBezTo>
                    <a:pt x="4833" y="2101"/>
                    <a:pt x="5124" y="2684"/>
                    <a:pt x="5254" y="3317"/>
                  </a:cubicBezTo>
                  <a:cubicBezTo>
                    <a:pt x="5757" y="6090"/>
                    <a:pt x="3179" y="8425"/>
                    <a:pt x="1849" y="10597"/>
                  </a:cubicBezTo>
                  <a:cubicBezTo>
                    <a:pt x="746" y="12349"/>
                    <a:pt x="0" y="14376"/>
                    <a:pt x="0" y="16451"/>
                  </a:cubicBezTo>
                  <a:cubicBezTo>
                    <a:pt x="0" y="18511"/>
                    <a:pt x="795" y="20651"/>
                    <a:pt x="2368" y="21997"/>
                  </a:cubicBezTo>
                  <a:cubicBezTo>
                    <a:pt x="4119" y="23505"/>
                    <a:pt x="6535" y="23894"/>
                    <a:pt x="8611" y="24883"/>
                  </a:cubicBezTo>
                  <a:cubicBezTo>
                    <a:pt x="10686" y="25872"/>
                    <a:pt x="12584" y="28159"/>
                    <a:pt x="11757" y="30283"/>
                  </a:cubicBezTo>
                  <a:cubicBezTo>
                    <a:pt x="13751" y="28937"/>
                    <a:pt x="14432" y="26229"/>
                    <a:pt x="14043" y="23862"/>
                  </a:cubicBezTo>
                  <a:cubicBezTo>
                    <a:pt x="13686" y="21494"/>
                    <a:pt x="12438" y="19370"/>
                    <a:pt x="11221" y="17278"/>
                  </a:cubicBezTo>
                  <a:cubicBezTo>
                    <a:pt x="10005" y="15219"/>
                    <a:pt x="8773" y="13078"/>
                    <a:pt x="8384" y="10711"/>
                  </a:cubicBezTo>
                  <a:cubicBezTo>
                    <a:pt x="7849" y="7306"/>
                    <a:pt x="9000" y="4290"/>
                    <a:pt x="7135" y="1047"/>
                  </a:cubicBezTo>
                  <a:cubicBezTo>
                    <a:pt x="6847" y="531"/>
                    <a:pt x="6389" y="1"/>
                    <a:pt x="58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editation App Pitch Deck by Slidesgo">
  <a:themeElements>
    <a:clrScheme name="Simple Light">
      <a:dk1>
        <a:srgbClr val="000000"/>
      </a:dk1>
      <a:lt1>
        <a:srgbClr val="FFFFFF"/>
      </a:lt1>
      <a:dk2>
        <a:srgbClr val="595959"/>
      </a:dk2>
      <a:lt2>
        <a:srgbClr val="EEEEEE"/>
      </a:lt2>
      <a:accent1>
        <a:srgbClr val="CAA8F5"/>
      </a:accent1>
      <a:accent2>
        <a:srgbClr val="FFF1E6"/>
      </a:accent2>
      <a:accent3>
        <a:srgbClr val="DD8C61"/>
      </a:accent3>
      <a:accent4>
        <a:srgbClr val="EDDCD2"/>
      </a:accent4>
      <a:accent5>
        <a:srgbClr val="F5B0CB"/>
      </a:accent5>
      <a:accent6>
        <a:srgbClr val="592E84"/>
      </a:accent6>
      <a:hlink>
        <a:srgbClr val="592E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